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88E6F-9271-44E3-8A00-3AEED242D614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435F2-8B4A-4996-AD76-663B37555D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9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4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94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9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40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71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6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52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85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82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92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04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408040" y="3068960"/>
            <a:ext cx="1404320" cy="2736304"/>
            <a:chOff x="503384" y="3563848"/>
            <a:chExt cx="1404320" cy="2736304"/>
          </a:xfrm>
        </p:grpSpPr>
        <p:grpSp>
          <p:nvGrpSpPr>
            <p:cNvPr id="7" name="组合 6"/>
            <p:cNvGrpSpPr/>
            <p:nvPr/>
          </p:nvGrpSpPr>
          <p:grpSpPr>
            <a:xfrm>
              <a:off x="503384" y="3707864"/>
              <a:ext cx="1116280" cy="1944216"/>
              <a:chOff x="3491720" y="44624"/>
              <a:chExt cx="1116280" cy="1944216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536000" y="196040"/>
                <a:ext cx="72000" cy="1792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4536000" y="24644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矩形 5"/>
              <p:cNvSpPr/>
              <p:nvPr/>
            </p:nvSpPr>
            <p:spPr>
              <a:xfrm>
                <a:off x="3491720" y="44624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Ntom0008050</a:t>
                </a:r>
              </a:p>
            </p:txBody>
          </p:sp>
        </p:grpSp>
        <p:sp>
          <p:nvSpPr>
            <p:cNvPr id="33" name="矩形 32"/>
            <p:cNvSpPr/>
            <p:nvPr/>
          </p:nvSpPr>
          <p:spPr>
            <a:xfrm>
              <a:off x="1224136" y="5714920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109.50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188136" y="5970520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Chr9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224136" y="356384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936040" y="1340768"/>
            <a:ext cx="1512976" cy="4473664"/>
            <a:chOff x="2267744" y="1835656"/>
            <a:chExt cx="1512976" cy="4473664"/>
          </a:xfrm>
        </p:grpSpPr>
        <p:grpSp>
          <p:nvGrpSpPr>
            <p:cNvPr id="11" name="组合 10"/>
            <p:cNvGrpSpPr/>
            <p:nvPr/>
          </p:nvGrpSpPr>
          <p:grpSpPr>
            <a:xfrm>
              <a:off x="2654161" y="2127680"/>
              <a:ext cx="1126559" cy="3520800"/>
              <a:chOff x="4536000" y="0"/>
              <a:chExt cx="1126559" cy="3520800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4536000" y="0"/>
                <a:ext cx="72000" cy="3520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4536000" y="61920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矩形 9"/>
              <p:cNvSpPr/>
              <p:nvPr/>
            </p:nvSpPr>
            <p:spPr>
              <a:xfrm>
                <a:off x="4582439" y="435072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Ntom0041210</a:t>
                </a:r>
              </a:p>
            </p:txBody>
          </p:sp>
        </p:grpSp>
        <p:sp>
          <p:nvSpPr>
            <p:cNvPr id="35" name="矩形 34"/>
            <p:cNvSpPr/>
            <p:nvPr/>
          </p:nvSpPr>
          <p:spPr>
            <a:xfrm>
              <a:off x="2303744" y="57240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215.11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2267744" y="59796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Chr1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2322000" y="1835656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1584040" y="1052736"/>
            <a:ext cx="1439296" cy="4761696"/>
            <a:chOff x="2124080" y="1547624"/>
            <a:chExt cx="1439296" cy="4761696"/>
          </a:xfrm>
        </p:grpSpPr>
        <p:grpSp>
          <p:nvGrpSpPr>
            <p:cNvPr id="15" name="组合 14"/>
            <p:cNvGrpSpPr/>
            <p:nvPr/>
          </p:nvGrpSpPr>
          <p:grpSpPr>
            <a:xfrm>
              <a:off x="2124080" y="1839680"/>
              <a:ext cx="1116032" cy="3812400"/>
              <a:chOff x="3491968" y="0"/>
              <a:chExt cx="1116032" cy="3812400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4536000" y="0"/>
                <a:ext cx="72000" cy="38124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>
                <a:off x="4536000" y="64080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 13"/>
              <p:cNvSpPr/>
              <p:nvPr/>
            </p:nvSpPr>
            <p:spPr>
              <a:xfrm>
                <a:off x="3491968" y="435072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Ntom0061210</a:t>
                </a:r>
              </a:p>
            </p:txBody>
          </p:sp>
        </p:grpSp>
        <p:sp>
          <p:nvSpPr>
            <p:cNvPr id="37" name="矩形 36"/>
            <p:cNvSpPr/>
            <p:nvPr/>
          </p:nvSpPr>
          <p:spPr>
            <a:xfrm>
              <a:off x="2879808" y="57240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233.00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843808" y="59796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Chr2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2843808" y="1547624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220040" y="2708920"/>
            <a:ext cx="1439904" cy="3105512"/>
            <a:chOff x="3276112" y="3203808"/>
            <a:chExt cx="1439904" cy="3105512"/>
          </a:xfrm>
        </p:grpSpPr>
        <p:grpSp>
          <p:nvGrpSpPr>
            <p:cNvPr id="19" name="组合 18"/>
            <p:cNvGrpSpPr/>
            <p:nvPr/>
          </p:nvGrpSpPr>
          <p:grpSpPr>
            <a:xfrm>
              <a:off x="3276112" y="3510080"/>
              <a:ext cx="1115832" cy="2142000"/>
              <a:chOff x="3492168" y="0"/>
              <a:chExt cx="1115832" cy="214200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536000" y="0"/>
                <a:ext cx="72000" cy="21420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17" name="直接连接符 16"/>
              <p:cNvCxnSpPr/>
              <p:nvPr/>
            </p:nvCxnSpPr>
            <p:spPr>
              <a:xfrm>
                <a:off x="4536000" y="39240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矩形 17"/>
              <p:cNvSpPr/>
              <p:nvPr/>
            </p:nvSpPr>
            <p:spPr>
              <a:xfrm>
                <a:off x="3492168" y="216000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Ntom0116740</a:t>
                </a:r>
              </a:p>
            </p:txBody>
          </p:sp>
        </p:grpSp>
        <p:sp>
          <p:nvSpPr>
            <p:cNvPr id="39" name="矩形 38"/>
            <p:cNvSpPr/>
            <p:nvPr/>
          </p:nvSpPr>
          <p:spPr>
            <a:xfrm>
              <a:off x="4032448" y="57240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130.89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3996448" y="59796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Chr8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995936" y="320380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996040" y="1515192"/>
            <a:ext cx="1439568" cy="4299240"/>
            <a:chOff x="4140032" y="2010080"/>
            <a:chExt cx="1439568" cy="4299240"/>
          </a:xfrm>
        </p:grpSpPr>
        <p:grpSp>
          <p:nvGrpSpPr>
            <p:cNvPr id="23" name="组合 22"/>
            <p:cNvGrpSpPr/>
            <p:nvPr/>
          </p:nvGrpSpPr>
          <p:grpSpPr>
            <a:xfrm>
              <a:off x="4140032" y="2318480"/>
              <a:ext cx="1116032" cy="3333600"/>
              <a:chOff x="3491968" y="0"/>
              <a:chExt cx="1116032" cy="333360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4536000" y="0"/>
                <a:ext cx="72000" cy="33336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21" name="直接连接符 20"/>
              <p:cNvCxnSpPr/>
              <p:nvPr/>
            </p:nvCxnSpPr>
            <p:spPr>
              <a:xfrm>
                <a:off x="4536000" y="132840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矩形 21"/>
              <p:cNvSpPr/>
              <p:nvPr/>
            </p:nvSpPr>
            <p:spPr>
              <a:xfrm>
                <a:off x="3491968" y="1116000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Ntom0141700</a:t>
                </a:r>
              </a:p>
            </p:txBody>
          </p:sp>
        </p:grpSp>
        <p:sp>
          <p:nvSpPr>
            <p:cNvPr id="41" name="矩形 40"/>
            <p:cNvSpPr/>
            <p:nvPr/>
          </p:nvSpPr>
          <p:spPr>
            <a:xfrm>
              <a:off x="4896032" y="57240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203.73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4860032" y="59796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Chr5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4860032" y="2010080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384040" y="2204864"/>
            <a:ext cx="1547384" cy="3609568"/>
            <a:chOff x="6264696" y="2699752"/>
            <a:chExt cx="1547384" cy="3609568"/>
          </a:xfrm>
        </p:grpSpPr>
        <p:grpSp>
          <p:nvGrpSpPr>
            <p:cNvPr id="30" name="组合 29"/>
            <p:cNvGrpSpPr/>
            <p:nvPr/>
          </p:nvGrpSpPr>
          <p:grpSpPr>
            <a:xfrm>
              <a:off x="6588112" y="2995280"/>
              <a:ext cx="1223968" cy="2656800"/>
              <a:chOff x="5904152" y="0"/>
              <a:chExt cx="1223968" cy="2656800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5904152" y="0"/>
                <a:ext cx="72000" cy="265680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>
                <a:off x="5904152" y="2048400"/>
                <a:ext cx="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矩形 25"/>
              <p:cNvSpPr/>
              <p:nvPr/>
            </p:nvSpPr>
            <p:spPr>
              <a:xfrm>
                <a:off x="6048000" y="1728000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Ntom0289890</a:t>
                </a:r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 rot="18960000">
                <a:off x="5976000" y="1980000"/>
                <a:ext cx="144016" cy="4360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5976000" y="2052000"/>
                <a:ext cx="144016" cy="4360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矩形 28"/>
              <p:cNvSpPr/>
              <p:nvPr/>
            </p:nvSpPr>
            <p:spPr>
              <a:xfrm>
                <a:off x="6048000" y="1908000"/>
                <a:ext cx="1080120" cy="40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Ntom0289900</a:t>
                </a:r>
              </a:p>
            </p:txBody>
          </p:sp>
        </p:grpSp>
        <p:sp>
          <p:nvSpPr>
            <p:cNvPr id="43" name="矩形 42"/>
            <p:cNvSpPr/>
            <p:nvPr/>
          </p:nvSpPr>
          <p:spPr>
            <a:xfrm>
              <a:off x="6336704" y="57240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162.33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6300704" y="5979688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Chr4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6264696" y="2699752"/>
              <a:ext cx="68356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</a:rPr>
                <a:t>0.00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624040" y="1269112"/>
            <a:ext cx="828088" cy="356742"/>
            <a:chOff x="1115616" y="2054978"/>
            <a:chExt cx="828088" cy="356742"/>
          </a:xfrm>
        </p:grpSpPr>
        <p:sp>
          <p:nvSpPr>
            <p:cNvPr id="51" name="矩形 50"/>
            <p:cNvSpPr/>
            <p:nvPr/>
          </p:nvSpPr>
          <p:spPr>
            <a:xfrm rot="5400000">
              <a:off x="1459440" y="2211920"/>
              <a:ext cx="72000" cy="3276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1115616" y="2054978"/>
              <a:ext cx="828088" cy="329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 smtClean="0">
                  <a:solidFill>
                    <a:schemeClr val="tx1"/>
                  </a:solidFill>
                </a:rPr>
                <a:t>20.0 Mb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4" name="矩形 53"/>
          <p:cNvSpPr/>
          <p:nvPr/>
        </p:nvSpPr>
        <p:spPr>
          <a:xfrm>
            <a:off x="0" y="0"/>
            <a:ext cx="82100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Suppl. Fig. </a:t>
            </a:r>
            <a:r>
              <a:rPr lang="en-US" altLang="zh-CN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S2</a:t>
            </a:r>
            <a:endParaRPr lang="zh-CN" alt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</Words>
  <Application>Microsoft Office PowerPoint</Application>
  <PresentationFormat>全屏显示(4:3)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YangJun</dc:creator>
  <cp:lastModifiedBy>YangJun</cp:lastModifiedBy>
  <cp:revision>12</cp:revision>
  <dcterms:created xsi:type="dcterms:W3CDTF">2015-03-27T09:07:30Z</dcterms:created>
  <dcterms:modified xsi:type="dcterms:W3CDTF">2015-03-27T09:18:47Z</dcterms:modified>
</cp:coreProperties>
</file>