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88E6F-9271-44E3-8A00-3AEED242D614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435F2-8B4A-4996-AD76-663B37555D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29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4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94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09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40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671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6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52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3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85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82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92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04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632840"/>
              </p:ext>
            </p:extLst>
          </p:nvPr>
        </p:nvGraphicFramePr>
        <p:xfrm>
          <a:off x="827584" y="908720"/>
          <a:ext cx="7560840" cy="5616626"/>
        </p:xfrm>
        <a:graphic>
          <a:graphicData uri="http://schemas.openxmlformats.org/drawingml/2006/table">
            <a:tbl>
              <a:tblPr firstRow="1" firstCol="1" bandRow="1"/>
              <a:tblGrid>
                <a:gridCol w="1666852"/>
                <a:gridCol w="3053673"/>
                <a:gridCol w="2840315"/>
              </a:tblGrid>
              <a:tr h="340054">
                <a:tc>
                  <a:txBody>
                    <a:bodyPr/>
                    <a:lstStyle/>
                    <a:p>
                      <a:endParaRPr lang="zh-CN" sz="1400" kern="100" dirty="0">
                        <a:effectLst/>
                        <a:latin typeface="Calibri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Forward primer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Reverse primer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Ntab0259180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CATGATAAGGAGATTTCCAGA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CTCAAGGAGATGCAAAAGATG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Ntab0298880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AGTTTCTGGATTCAGTGTGTG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CTTGATAAGGAGATTGCCAAG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Ntab0259170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CACATTGATCCATACCACGGGGAT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ACAGCAGCCAGTGTCAACAACCGA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Ntab0298870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CACATTGATCCATACCACGGCGAG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ACAGCAGCCAGTGTCAACAACCGA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Ntab0288750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TTCCGCAGCAAAGACTCTCTGG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AAGAATGTCAGAAAGCAGATGC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Ntab0452620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GTTTCGCAGCAAAGACTCTCTGG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CATTTCTTGCAATGCGTATTCG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Ntab0234340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TGGAGACAATTCAATGTGGGGC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CAATCTTGACATCCACTTTACC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Ntab0784850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TGGAGACAATTCAATGTGGGGC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GTCTCAAGTTTCTTGTCTTCAGT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Ntab0385170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TTGGAACAGGATTTCAGTCCAG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GAAAGGTGAACAGCAGAAGCAA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Ntab0594750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TGGAACAGGATTTCAGTCCAG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AGAAAGGTGAACAGCAAAAGCT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Ntab0023590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TAGTCCCGTGTTACTATGAAGGG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CGATTCCATGGACTACTCGATAC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Ntab0195900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CGGACAGTACGAGAGTCACCAGG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CAGATGTTCCTCGTTCTCAACA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Ntab0820630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CGGACAGTACGAGAGTCATCAG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ACAGATGTTCCTCGTTCTCAATG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NtL25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CAAAAGTTACATTCCACCG</a:t>
                      </a:r>
                      <a:endParaRPr lang="zh-CN" sz="14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宋体"/>
                          <a:cs typeface="Arial"/>
                        </a:rPr>
                        <a:t>TTTCTTCGTCCCATCAGGC</a:t>
                      </a:r>
                      <a:endParaRPr lang="zh-CN" sz="14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52565" marR="52565" marT="73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0" y="373315"/>
            <a:ext cx="9144000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/>
                <a:cs typeface="Times New Roman"/>
              </a:rPr>
              <a:t>Suppl. Table S1</a:t>
            </a:r>
            <a:r>
              <a:rPr lang="en-US" altLang="zh-CN" kern="100" dirty="0">
                <a:latin typeface="Times New Roman"/>
                <a:cs typeface="Times New Roman"/>
              </a:rPr>
              <a:t> Gene-specific primers used for RT-PCR and RT-</a:t>
            </a:r>
            <a:r>
              <a:rPr lang="en-US" altLang="zh-CN" kern="100" dirty="0" err="1">
                <a:latin typeface="Times New Roman"/>
                <a:cs typeface="Times New Roman"/>
              </a:rPr>
              <a:t>qPCR</a:t>
            </a:r>
            <a:endParaRPr lang="zh-CN" altLang="zh-CN" sz="1400" kern="1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75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57</Words>
  <Application>Microsoft Office PowerPoint</Application>
  <PresentationFormat>全屏显示(4:3)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YangJun</dc:creator>
  <cp:lastModifiedBy>YangJun</cp:lastModifiedBy>
  <cp:revision>17</cp:revision>
  <dcterms:created xsi:type="dcterms:W3CDTF">2015-03-27T09:07:30Z</dcterms:created>
  <dcterms:modified xsi:type="dcterms:W3CDTF">2015-03-27T09:22:46Z</dcterms:modified>
</cp:coreProperties>
</file>