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82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A9D18E"/>
    <a:srgbClr val="9DC3E6"/>
    <a:srgbClr val="F4B183"/>
    <a:srgbClr val="534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012" autoAdjust="0"/>
  </p:normalViewPr>
  <p:slideViewPr>
    <p:cSldViewPr snapToGrid="0">
      <p:cViewPr>
        <p:scale>
          <a:sx n="110" d="100"/>
          <a:sy n="110" d="100"/>
        </p:scale>
        <p:origin x="753" y="39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skia" userId="23b40f81-d205-4694-898c-6d7175097736" providerId="ADAL" clId="{39FED8A2-C6BC-4057-80EE-93C61BA8A086}"/>
    <pc:docChg chg="modSld">
      <pc:chgData name="Saskia" userId="23b40f81-d205-4694-898c-6d7175097736" providerId="ADAL" clId="{39FED8A2-C6BC-4057-80EE-93C61BA8A086}" dt="2021-02-10T16:34:24.986" v="139" actId="1036"/>
      <pc:docMkLst>
        <pc:docMk/>
      </pc:docMkLst>
      <pc:sldChg chg="modSp mod">
        <pc:chgData name="Saskia" userId="23b40f81-d205-4694-898c-6d7175097736" providerId="ADAL" clId="{39FED8A2-C6BC-4057-80EE-93C61BA8A086}" dt="2021-02-10T16:34:24.986" v="139" actId="1036"/>
        <pc:sldMkLst>
          <pc:docMk/>
          <pc:sldMk cId="3591297900" sldId="282"/>
        </pc:sldMkLst>
        <pc:spChg chg="mod">
          <ac:chgData name="Saskia" userId="23b40f81-d205-4694-898c-6d7175097736" providerId="ADAL" clId="{39FED8A2-C6BC-4057-80EE-93C61BA8A086}" dt="2021-02-10T16:34:24.986" v="139" actId="1036"/>
          <ac:spMkLst>
            <pc:docMk/>
            <pc:sldMk cId="3591297900" sldId="282"/>
            <ac:spMk id="6" creationId="{00000000-0000-0000-0000-000000000000}"/>
          </ac:spMkLst>
        </pc:spChg>
        <pc:graphicFrameChg chg="mod modGraphic">
          <ac:chgData name="Saskia" userId="23b40f81-d205-4694-898c-6d7175097736" providerId="ADAL" clId="{39FED8A2-C6BC-4057-80EE-93C61BA8A086}" dt="2021-02-10T16:34:24.986" v="139" actId="1036"/>
          <ac:graphicFrameMkLst>
            <pc:docMk/>
            <pc:sldMk cId="3591297900" sldId="282"/>
            <ac:graphicFrameMk id="4" creationId="{00000000-0000-0000-0000-000000000000}"/>
          </ac:graphicFrameMkLst>
        </pc:graphicFrameChg>
      </pc:sldChg>
    </pc:docChg>
  </pc:docChgLst>
  <pc:docChgLst>
    <pc:chgData name="Pereira Mendes, M. (Marciel)" userId="b4c3dd9c-1a9e-416a-a6a5-c7054bc5a1e0" providerId="ADAL" clId="{86EF7076-B16F-44CD-910D-E272DD9FD3A1}"/>
    <pc:docChg chg="custSel modSld">
      <pc:chgData name="Pereira Mendes, M. (Marciel)" userId="b4c3dd9c-1a9e-416a-a6a5-c7054bc5a1e0" providerId="ADAL" clId="{86EF7076-B16F-44CD-910D-E272DD9FD3A1}" dt="2019-10-08T18:34:41.199" v="6" actId="1076"/>
      <pc:docMkLst>
        <pc:docMk/>
      </pc:docMkLst>
      <pc:sldChg chg="addSp delSp modSp">
        <pc:chgData name="Pereira Mendes, M. (Marciel)" userId="b4c3dd9c-1a9e-416a-a6a5-c7054bc5a1e0" providerId="ADAL" clId="{86EF7076-B16F-44CD-910D-E272DD9FD3A1}" dt="2019-10-08T18:34:41.199" v="6" actId="1076"/>
        <pc:sldMkLst>
          <pc:docMk/>
          <pc:sldMk cId="3764328456" sldId="266"/>
        </pc:sldMkLst>
        <pc:picChg chg="del mod">
          <ac:chgData name="Pereira Mendes, M. (Marciel)" userId="b4c3dd9c-1a9e-416a-a6a5-c7054bc5a1e0" providerId="ADAL" clId="{86EF7076-B16F-44CD-910D-E272DD9FD3A1}" dt="2019-10-08T18:34:31.967" v="5" actId="478"/>
          <ac:picMkLst>
            <pc:docMk/>
            <pc:sldMk cId="3764328456" sldId="266"/>
            <ac:picMk id="2" creationId="{7A4F1AE0-7DCF-466A-9B35-21C9E82A1AEF}"/>
          </ac:picMkLst>
        </pc:picChg>
        <pc:picChg chg="add mod">
          <ac:chgData name="Pereira Mendes, M. (Marciel)" userId="b4c3dd9c-1a9e-416a-a6a5-c7054bc5a1e0" providerId="ADAL" clId="{86EF7076-B16F-44CD-910D-E272DD9FD3A1}" dt="2019-10-08T18:34:41.199" v="6" actId="1076"/>
          <ac:picMkLst>
            <pc:docMk/>
            <pc:sldMk cId="3764328456" sldId="266"/>
            <ac:picMk id="3" creationId="{AAEC1F2D-D285-4C3A-9029-3FC3F1C8459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99F54-BFF7-4EE2-A50C-F4E831E4F29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94638-C038-49CA-960B-104F7A302A3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90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2968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13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858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97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458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200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106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9788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1490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556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23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50701-E79C-42FB-8A49-493E198E9168}" type="datetimeFigureOut">
              <a:rPr lang="nl-NL" smtClean="0"/>
              <a:t>10-2-2021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1F90C-A333-4E08-B9FD-0C4EAB6B5D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662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818829"/>
              </p:ext>
            </p:extLst>
          </p:nvPr>
        </p:nvGraphicFramePr>
        <p:xfrm>
          <a:off x="484935" y="1472111"/>
          <a:ext cx="5915024" cy="2517648"/>
        </p:xfrm>
        <a:graphic>
          <a:graphicData uri="http://schemas.openxmlformats.org/drawingml/2006/table">
            <a:tbl>
              <a:tblPr firstRow="1" firstCol="1" bandRow="1"/>
              <a:tblGrid>
                <a:gridCol w="646147">
                  <a:extLst>
                    <a:ext uri="{9D8B030D-6E8A-4147-A177-3AD203B41FA5}">
                      <a16:colId xmlns:a16="http://schemas.microsoft.com/office/drawing/2014/main" val="1316466244"/>
                    </a:ext>
                  </a:extLst>
                </a:gridCol>
                <a:gridCol w="1044410">
                  <a:extLst>
                    <a:ext uri="{9D8B030D-6E8A-4147-A177-3AD203B41FA5}">
                      <a16:colId xmlns:a16="http://schemas.microsoft.com/office/drawing/2014/main" val="1401331354"/>
                    </a:ext>
                  </a:extLst>
                </a:gridCol>
                <a:gridCol w="1070576">
                  <a:extLst>
                    <a:ext uri="{9D8B030D-6E8A-4147-A177-3AD203B41FA5}">
                      <a16:colId xmlns:a16="http://schemas.microsoft.com/office/drawing/2014/main" val="2055272581"/>
                    </a:ext>
                  </a:extLst>
                </a:gridCol>
                <a:gridCol w="3153891">
                  <a:extLst>
                    <a:ext uri="{9D8B030D-6E8A-4147-A177-3AD203B41FA5}">
                      <a16:colId xmlns:a16="http://schemas.microsoft.com/office/drawing/2014/main" val="2097724557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Forward and reverse primers (5’ – 3’)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379406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PCM1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AT2G32190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ATCYSTM4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F: ATGAGCCAATACAGCCAAAACCAATCTTC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GAAGCAGGCGTCGAGGACACAA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2927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PCM2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AT2G32200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ATCYSTM5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F: ATGAGCCAATACAGTCAAAACCAATATGCAG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GAAAATGCATGCGTCGAGGACGCAA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4762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PCM3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AT2G32210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ATCYSTM6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F: ATGAGTCAATACAGCCAAAACCAATCTTCAG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GAAGCATGCGTCGAGGACACAACAA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88642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PCM4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AT3G22231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PCC1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F: ATGAATCAATCCGCGCAAAATTACTTTTCCG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CTCTGATGTACAGAGGCTGGAGCAT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0488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PCM5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AT3G22235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ATCYSTM8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F: ATGAATCAATCCGCGCAAAATTACTTTTCCG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GAAGCATGCATCCAGGACACAACAG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0084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PCM6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AT3G22240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ATCYSTM9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F: ATGAATCCATCCGAGCAGAATCACTTGTC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GAAGCATGCATCCAGGACACAACAG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83687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PCM7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AT1G05340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ATCYSTM1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F: ATGAGCCAGTACGATCACAACCAGTC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GAAGCAAATGTCCAGGGCACAACAG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54754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PCM8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AT1G56060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ATCYSTM3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F: ATGGCTCAGTATCATCAACAGCATGAAATG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cap="small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GAAGACACAATCCAAAACGCAGCAGC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8733868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4935" y="806132"/>
            <a:ext cx="5915024" cy="485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sz="9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Table S1. </a:t>
            </a:r>
            <a:r>
              <a:rPr lang="en-GB" sz="9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 of PCM</a:t>
            </a:r>
            <a:r>
              <a:rPr lang="en-GB" sz="9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genes, their AGI numbers (ID) and alternative names. Primer sequences used for cloning</a:t>
            </a:r>
            <a:r>
              <a:rPr lang="en-GB" sz="9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297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B6C68D1C19F546B817132D45D5494B" ma:contentTypeVersion="8" ma:contentTypeDescription="Create a new document." ma:contentTypeScope="" ma:versionID="30d0abfd1d221dfe0b15ee91717d2950">
  <xsd:schema xmlns:xsd="http://www.w3.org/2001/XMLSchema" xmlns:xs="http://www.w3.org/2001/XMLSchema" xmlns:p="http://schemas.microsoft.com/office/2006/metadata/properties" xmlns:ns2="3b773fd2-74ff-4d20-9991-143d7b797784" targetNamespace="http://schemas.microsoft.com/office/2006/metadata/properties" ma:root="true" ma:fieldsID="f0c8e5b7e8d37f3a059fbef34609db15" ns2:_="">
    <xsd:import namespace="3b773fd2-74ff-4d20-9991-143d7b7977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73fd2-74ff-4d20-9991-143d7b7977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D0CF995-DCFC-46FF-97B4-30F96EFC75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833F5E-09A3-4CE4-B7A6-D42A3D8A4F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773fd2-74ff-4d20-9991-143d7b7977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BA7CAC-021F-4828-A900-85D80DF713F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111</Words>
  <Application>Microsoft Office PowerPoint</Application>
  <PresentationFormat>A4 Paper (210x297 mm)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Pereira Mendes, M. (Marciel)</dc:creator>
  <cp:lastModifiedBy>Saskia</cp:lastModifiedBy>
  <cp:revision>81</cp:revision>
  <dcterms:created xsi:type="dcterms:W3CDTF">2018-12-06T14:38:11Z</dcterms:created>
  <dcterms:modified xsi:type="dcterms:W3CDTF">2021-02-10T16:34:39Z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0x01010040B6C68D1C19F546B817132D45D5494B</vt:lpwstr>
  </property>
</Properties>
</file>