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>
        <p:scale>
          <a:sx n="100" d="100"/>
          <a:sy n="100" d="100"/>
        </p:scale>
        <p:origin x="3128" y="-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9574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1832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41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553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5137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13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045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147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7704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E0DE-6D95-D847-91A8-5649A50FAA82}" type="datetimeFigureOut">
              <a:rPr lang="de-DE" smtClean="0"/>
              <a:t>24.07.22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D326A-6909-8F4A-A914-6F65F8A3BA7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898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fik 25" descr="Ein Bild, das Wirbellose, Baumaterial, Stein enthält.&#10;&#10;Automatisch generierte Beschreibung">
            <a:extLst>
              <a:ext uri="{FF2B5EF4-FFF2-40B4-BE49-F238E27FC236}">
                <a16:creationId xmlns:a16="http://schemas.microsoft.com/office/drawing/2014/main" id="{A2D56C3E-883E-2DC1-AEF3-8D74850F7D4F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301" y="7812810"/>
            <a:ext cx="1800000" cy="1800000"/>
          </a:xfrm>
          <a:prstGeom prst="rect">
            <a:avLst/>
          </a:prstGeom>
        </p:spPr>
      </p:pic>
      <p:pic>
        <p:nvPicPr>
          <p:cNvPr id="15" name="Grafik 14" descr="Ein Bild, das Wirbellose, Baumaterial, Stein enthält.&#10;&#10;Automatisch generierte Beschreibung">
            <a:extLst>
              <a:ext uri="{FF2B5EF4-FFF2-40B4-BE49-F238E27FC236}">
                <a16:creationId xmlns:a16="http://schemas.microsoft.com/office/drawing/2014/main" id="{C98F1911-1777-7391-93CC-870C82FD0157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423" y="5774531"/>
            <a:ext cx="1800000" cy="1800000"/>
          </a:xfrm>
          <a:prstGeom prst="rect">
            <a:avLst/>
          </a:prstGeom>
        </p:spPr>
      </p:pic>
      <p:pic>
        <p:nvPicPr>
          <p:cNvPr id="10" name="Grafik 9" descr="Ein Bild, das Echinoderm, Wirbellose enthält.&#10;&#10;Automatisch generierte Beschreibung">
            <a:extLst>
              <a:ext uri="{FF2B5EF4-FFF2-40B4-BE49-F238E27FC236}">
                <a16:creationId xmlns:a16="http://schemas.microsoft.com/office/drawing/2014/main" id="{8318B75D-148A-3C07-7301-799A322F07FC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231" y="3728585"/>
            <a:ext cx="1800000" cy="1799398"/>
          </a:xfrm>
          <a:prstGeom prst="rect">
            <a:avLst/>
          </a:prstGeom>
        </p:spPr>
      </p:pic>
      <p:pic>
        <p:nvPicPr>
          <p:cNvPr id="4" name="Grafik 3" descr="Ein Bild, das Echinoderm, Wirbellose, Baumaterial, Stein enthält.&#10;&#10;Automatisch generierte Beschreibung">
            <a:extLst>
              <a:ext uri="{FF2B5EF4-FFF2-40B4-BE49-F238E27FC236}">
                <a16:creationId xmlns:a16="http://schemas.microsoft.com/office/drawing/2014/main" id="{A992713A-1856-DE3A-D99A-F9AE2C9A7B9D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601" y="3729551"/>
            <a:ext cx="1800000" cy="179843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284D845-3D83-9479-04C8-DD61312B65F9}"/>
              </a:ext>
            </a:extLst>
          </p:cNvPr>
          <p:cNvSpPr txBox="1"/>
          <p:nvPr/>
        </p:nvSpPr>
        <p:spPr>
          <a:xfrm>
            <a:off x="3091031" y="3729551"/>
            <a:ext cx="405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</a:p>
        </p:txBody>
      </p:sp>
      <p:pic>
        <p:nvPicPr>
          <p:cNvPr id="6" name="Grafik 5" descr="Ein Bild, das Echinoderm, Wirbellose, Stein enthält.&#10;&#10;Automatisch generierte Beschreibung">
            <a:extLst>
              <a:ext uri="{FF2B5EF4-FFF2-40B4-BE49-F238E27FC236}">
                <a16:creationId xmlns:a16="http://schemas.microsoft.com/office/drawing/2014/main" id="{DBB9725E-DDE1-DB25-565B-B1491AFFDD10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671" y="3735182"/>
            <a:ext cx="1800000" cy="18000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6A2FB1C-40A8-8FE2-8B24-2528F331381E}"/>
              </a:ext>
            </a:extLst>
          </p:cNvPr>
          <p:cNvSpPr txBox="1"/>
          <p:nvPr/>
        </p:nvSpPr>
        <p:spPr>
          <a:xfrm>
            <a:off x="4897992" y="3723752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30%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9659231-8B93-CB8A-B010-171DC244EBA3}"/>
              </a:ext>
            </a:extLst>
          </p:cNvPr>
          <p:cNvSpPr txBox="1"/>
          <p:nvPr/>
        </p:nvSpPr>
        <p:spPr>
          <a:xfrm>
            <a:off x="1291031" y="3697964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6BF64FD-668A-4062-5E74-98104D4C4A45}"/>
              </a:ext>
            </a:extLst>
          </p:cNvPr>
          <p:cNvSpPr txBox="1"/>
          <p:nvPr/>
        </p:nvSpPr>
        <p:spPr>
          <a:xfrm>
            <a:off x="34290" y="3697964"/>
            <a:ext cx="106792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weak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(1+ ≤70%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2+ ≤30%)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636561E-F3FF-E666-F838-115E1805B5ED}"/>
              </a:ext>
            </a:extLst>
          </p:cNvPr>
          <p:cNvSpPr txBox="1"/>
          <p:nvPr/>
        </p:nvSpPr>
        <p:spPr>
          <a:xfrm>
            <a:off x="40231" y="5816324"/>
            <a:ext cx="13532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moderate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(1+ &gt;70%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2+ &gt;30 but ≤70%</a:t>
            </a:r>
          </a:p>
          <a:p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3+ ≤30%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0EE3D6A-F622-2A7B-0F15-0EC0663FD9D6}"/>
              </a:ext>
            </a:extLst>
          </p:cNvPr>
          <p:cNvSpPr txBox="1"/>
          <p:nvPr/>
        </p:nvSpPr>
        <p:spPr>
          <a:xfrm>
            <a:off x="4950283" y="5785546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</a:p>
        </p:txBody>
      </p:sp>
      <p:pic>
        <p:nvPicPr>
          <p:cNvPr id="17" name="Grafik 16" descr="Ein Bild, das Schokolade, Dessert enthält.&#10;&#10;Automatisch generierte Beschreibung">
            <a:extLst>
              <a:ext uri="{FF2B5EF4-FFF2-40B4-BE49-F238E27FC236}">
                <a16:creationId xmlns:a16="http://schemas.microsoft.com/office/drawing/2014/main" id="{28A6B347-7F66-D913-4D94-2692592BCE92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459" y="5774531"/>
            <a:ext cx="1800000" cy="18000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B10D666A-F103-16F1-B993-DEBB662422C4}"/>
              </a:ext>
            </a:extLst>
          </p:cNvPr>
          <p:cNvSpPr txBox="1"/>
          <p:nvPr/>
        </p:nvSpPr>
        <p:spPr>
          <a:xfrm>
            <a:off x="1298403" y="5774531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</a:p>
        </p:txBody>
      </p:sp>
      <p:pic>
        <p:nvPicPr>
          <p:cNvPr id="19" name="Grafik 18" descr="Ein Bild, das Echinoderm, Schokolade, Dessert enthält.&#10;&#10;Automatisch generierte Beschreibung">
            <a:extLst>
              <a:ext uri="{FF2B5EF4-FFF2-40B4-BE49-F238E27FC236}">
                <a16:creationId xmlns:a16="http://schemas.microsoft.com/office/drawing/2014/main" id="{DF186890-D238-6A01-6737-501130BD686E}"/>
              </a:ext>
            </a:extLst>
          </p:cNvPr>
          <p:cNvPicPr>
            <a:picLocks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891" y="5774531"/>
            <a:ext cx="1800000" cy="18000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7FA9D56B-E960-5BFE-F874-A85EBBAC042D}"/>
              </a:ext>
            </a:extLst>
          </p:cNvPr>
          <p:cNvSpPr txBox="1"/>
          <p:nvPr/>
        </p:nvSpPr>
        <p:spPr>
          <a:xfrm>
            <a:off x="3108515" y="5785546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3BA5E5C-AAE1-EA85-7CD6-489BC01AE542}"/>
              </a:ext>
            </a:extLst>
          </p:cNvPr>
          <p:cNvSpPr txBox="1"/>
          <p:nvPr/>
        </p:nvSpPr>
        <p:spPr>
          <a:xfrm>
            <a:off x="40231" y="7812811"/>
            <a:ext cx="102944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strong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(2+ &gt;70% </a:t>
            </a:r>
            <a:r>
              <a:rPr lang="de-DE" sz="12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3+ &gt;30%</a:t>
            </a:r>
          </a:p>
        </p:txBody>
      </p:sp>
      <p:pic>
        <p:nvPicPr>
          <p:cNvPr id="22" name="Grafik 21" descr="Ein Bild, das Doughnut, Essen, Dessert, Zucker enthält.&#10;&#10;Automatisch generierte Beschreibung">
            <a:extLst>
              <a:ext uri="{FF2B5EF4-FFF2-40B4-BE49-F238E27FC236}">
                <a16:creationId xmlns:a16="http://schemas.microsoft.com/office/drawing/2014/main" id="{D9EEB0C9-572E-1E72-F3FD-D2AF12F9B2FB}"/>
              </a:ext>
            </a:extLst>
          </p:cNvPr>
          <p:cNvPicPr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51" y="7812811"/>
            <a:ext cx="1800000" cy="1800000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9963D509-2FC4-7777-E29A-FEC2B97AF7B8}"/>
              </a:ext>
            </a:extLst>
          </p:cNvPr>
          <p:cNvSpPr txBox="1"/>
          <p:nvPr/>
        </p:nvSpPr>
        <p:spPr>
          <a:xfrm>
            <a:off x="1268171" y="7757625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2269653D-DEE1-8C7B-6BAD-7B9637361561}"/>
              </a:ext>
            </a:extLst>
          </p:cNvPr>
          <p:cNvSpPr txBox="1"/>
          <p:nvPr/>
        </p:nvSpPr>
        <p:spPr>
          <a:xfrm>
            <a:off x="3079601" y="7752499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</a:p>
        </p:txBody>
      </p:sp>
      <p:pic>
        <p:nvPicPr>
          <p:cNvPr id="27" name="Grafik 26" descr="Ein Bild, das Schokolade, Dessert, geschnitten enthält.&#10;&#10;Automatisch generierte Beschreibung">
            <a:extLst>
              <a:ext uri="{FF2B5EF4-FFF2-40B4-BE49-F238E27FC236}">
                <a16:creationId xmlns:a16="http://schemas.microsoft.com/office/drawing/2014/main" id="{60C4AB2C-A0EF-386E-6A60-120ED15FAE53}"/>
              </a:ext>
            </a:extLst>
          </p:cNvPr>
          <p:cNvPicPr>
            <a:picLocks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651" y="7812591"/>
            <a:ext cx="1800000" cy="1800000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991F2D9F-D7E1-E2F7-73A2-1FE638BA30D1}"/>
              </a:ext>
            </a:extLst>
          </p:cNvPr>
          <p:cNvSpPr txBox="1"/>
          <p:nvPr/>
        </p:nvSpPr>
        <p:spPr>
          <a:xfrm>
            <a:off x="4938992" y="7755661"/>
            <a:ext cx="5757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20535A94-34C4-89C5-7338-B4DCB2495D6F}"/>
              </a:ext>
            </a:extLst>
          </p:cNvPr>
          <p:cNvSpPr txBox="1"/>
          <p:nvPr/>
        </p:nvSpPr>
        <p:spPr>
          <a:xfrm>
            <a:off x="34290" y="1794535"/>
            <a:ext cx="90922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</a:p>
          <a:p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(0)</a:t>
            </a:r>
          </a:p>
        </p:txBody>
      </p:sp>
      <p:pic>
        <p:nvPicPr>
          <p:cNvPr id="30" name="Grafik 29" descr="Ein Bild, das Echinoderm, Stein, Porzellan enthält.&#10;&#10;Automatisch generierte Beschreibung">
            <a:extLst>
              <a:ext uri="{FF2B5EF4-FFF2-40B4-BE49-F238E27FC236}">
                <a16:creationId xmlns:a16="http://schemas.microsoft.com/office/drawing/2014/main" id="{0A668CDE-5C92-DE80-0CC6-0E2B1141BBB5}"/>
              </a:ext>
            </a:extLst>
          </p:cNvPr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31" y="1634122"/>
            <a:ext cx="1800000" cy="1800000"/>
          </a:xfrm>
          <a:prstGeom prst="rect">
            <a:avLst/>
          </a:prstGeom>
        </p:spPr>
      </p:pic>
      <p:pic>
        <p:nvPicPr>
          <p:cNvPr id="31" name="Grafik 30" descr="Ein Bild, das Krater enthält.&#10;&#10;Automatisch generierte Beschreibung">
            <a:extLst>
              <a:ext uri="{FF2B5EF4-FFF2-40B4-BE49-F238E27FC236}">
                <a16:creationId xmlns:a16="http://schemas.microsoft.com/office/drawing/2014/main" id="{17517541-BB05-A11E-0B16-A162B11AD65A}"/>
              </a:ext>
            </a:extLst>
          </p:cNvPr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231" y="1640244"/>
            <a:ext cx="1800000" cy="1800000"/>
          </a:xfrm>
          <a:prstGeom prst="rect">
            <a:avLst/>
          </a:prstGeom>
        </p:spPr>
      </p:pic>
      <p:pic>
        <p:nvPicPr>
          <p:cNvPr id="32" name="Grafik 31" descr="Ein Bild, das Echinoderm enthält.&#10;&#10;Automatisch generierte Beschreibung">
            <a:extLst>
              <a:ext uri="{FF2B5EF4-FFF2-40B4-BE49-F238E27FC236}">
                <a16:creationId xmlns:a16="http://schemas.microsoft.com/office/drawing/2014/main" id="{FA8C07D1-0058-BF46-CAEC-734D2C276700}"/>
              </a:ext>
            </a:extLst>
          </p:cNvPr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601" y="1637083"/>
            <a:ext cx="1800000" cy="180000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86AC58B3-49F2-93D8-C38C-7B88FCFF7CC3}"/>
              </a:ext>
            </a:extLst>
          </p:cNvPr>
          <p:cNvSpPr txBox="1"/>
          <p:nvPr/>
        </p:nvSpPr>
        <p:spPr>
          <a:xfrm>
            <a:off x="4890623" y="3262945"/>
            <a:ext cx="5629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Pigment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0E0BF6A9-68FE-5B7B-95F9-8042888EC9F9}"/>
              </a:ext>
            </a:extLst>
          </p:cNvPr>
          <p:cNvSpPr txBox="1"/>
          <p:nvPr/>
        </p:nvSpPr>
        <p:spPr>
          <a:xfrm>
            <a:off x="100343" y="335245"/>
            <a:ext cx="6590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Supplementary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 Figure 1: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Examples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FABP1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immunhistochemistry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scores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adenocarcinomas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reieck 1">
            <a:extLst>
              <a:ext uri="{FF2B5EF4-FFF2-40B4-BE49-F238E27FC236}">
                <a16:creationId xmlns:a16="http://schemas.microsoft.com/office/drawing/2014/main" id="{2D05A6D4-454A-7D62-C7E9-A643D6FBD9FC}"/>
              </a:ext>
            </a:extLst>
          </p:cNvPr>
          <p:cNvSpPr/>
          <p:nvPr/>
        </p:nvSpPr>
        <p:spPr>
          <a:xfrm rot="2990118">
            <a:off x="5391619" y="3262445"/>
            <a:ext cx="99531" cy="10810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571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102</Words>
  <Application>Microsoft Macintosh PowerPoint</Application>
  <PresentationFormat>A4-Papier (210 x 297 mm)</PresentationFormat>
  <Paragraphs>32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Ronald Simon</dc:creator>
  <cp:lastModifiedBy>Ronald Simon</cp:lastModifiedBy>
  <cp:revision>5</cp:revision>
  <dcterms:created xsi:type="dcterms:W3CDTF">2022-07-24T11:01:14Z</dcterms:created>
  <dcterms:modified xsi:type="dcterms:W3CDTF">2022-07-24T15:31:16Z</dcterms:modified>
</cp:coreProperties>
</file>