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87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5148" y="8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29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55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845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082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01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06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99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7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9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968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733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D5107-5DFA-4F35-90B5-D400E2E70B61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77B71-7301-46A7-B32B-A80B6844CB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863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0664"/>
            <a:ext cx="6858000" cy="985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7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Uniklinik Bonn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Bernhardt, Dr. Marit</dc:creator>
  <cp:lastModifiedBy>Bernhardt, Dr. Marit</cp:lastModifiedBy>
  <cp:revision>1</cp:revision>
  <dcterms:created xsi:type="dcterms:W3CDTF">2024-04-20T10:46:58Z</dcterms:created>
  <dcterms:modified xsi:type="dcterms:W3CDTF">2024-04-20T10:47:31Z</dcterms:modified>
</cp:coreProperties>
</file>