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"/>
  </p:notesMasterIdLst>
  <p:sldIdLst>
    <p:sldId id="301" r:id="rId2"/>
    <p:sldId id="303" r:id="rId3"/>
  </p:sldIdLst>
  <p:sldSz cx="9601200" cy="12801600" type="A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ul Jank" initials="PJ" lastIdx="7" clrIdx="0">
    <p:extLst/>
  </p:cmAuthor>
  <p:cmAuthor id="2" name="Nekljudova, Valentina" initials="VN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07E3"/>
    <a:srgbClr val="B856D7"/>
    <a:srgbClr val="DE8BF9"/>
    <a:srgbClr val="0080FF"/>
    <a:srgbClr val="55A0FB"/>
    <a:srgbClr val="90BFF9"/>
    <a:srgbClr val="1982C4"/>
    <a:srgbClr val="8AC926"/>
    <a:srgbClr val="FF595E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7" autoAdjust="0"/>
    <p:restoredTop sz="96296" autoAdjust="0"/>
  </p:normalViewPr>
  <p:slideViewPr>
    <p:cSldViewPr snapToGrid="0" snapToObjects="1">
      <p:cViewPr varScale="1">
        <p:scale>
          <a:sx n="59" d="100"/>
          <a:sy n="59" d="100"/>
        </p:scale>
        <p:origin x="-3060" y="-108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5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k, Paul" userId="848d50fb-cf9d-4a56-93d5-49db7e368f22" providerId="ADAL" clId="{57DCB121-83FC-4E4B-A6A1-D423A5D8FD2D}"/>
    <pc:docChg chg="undo modSld">
      <pc:chgData name="Jank, Paul" userId="848d50fb-cf9d-4a56-93d5-49db7e368f22" providerId="ADAL" clId="{57DCB121-83FC-4E4B-A6A1-D423A5D8FD2D}" dt="2026-02-23T13:02:54.137" v="31" actId="20577"/>
      <pc:docMkLst>
        <pc:docMk/>
      </pc:docMkLst>
      <pc:sldChg chg="modSp">
        <pc:chgData name="Jank, Paul" userId="848d50fb-cf9d-4a56-93d5-49db7e368f22" providerId="ADAL" clId="{57DCB121-83FC-4E4B-A6A1-D423A5D8FD2D}" dt="2026-02-23T13:02:54.137" v="31" actId="20577"/>
        <pc:sldMkLst>
          <pc:docMk/>
          <pc:sldMk cId="1758033744" sldId="302"/>
        </pc:sldMkLst>
        <pc:spChg chg="mod">
          <ac:chgData name="Jank, Paul" userId="848d50fb-cf9d-4a56-93d5-49db7e368f22" providerId="ADAL" clId="{57DCB121-83FC-4E4B-A6A1-D423A5D8FD2D}" dt="2026-02-23T13:02:54.137" v="31" actId="20577"/>
          <ac:spMkLst>
            <pc:docMk/>
            <pc:sldMk cId="1758033744" sldId="302"/>
            <ac:spMk id="9" creationId="{74CDC67C-C392-3D1D-7ECA-E4EAB8684086}"/>
          </ac:spMkLst>
        </pc:spChg>
        <pc:grpChg chg="mod">
          <ac:chgData name="Jank, Paul" userId="848d50fb-cf9d-4a56-93d5-49db7e368f22" providerId="ADAL" clId="{57DCB121-83FC-4E4B-A6A1-D423A5D8FD2D}" dt="2026-02-23T13:01:38.965" v="25" actId="1076"/>
          <ac:grpSpMkLst>
            <pc:docMk/>
            <pc:sldMk cId="1758033744" sldId="302"/>
            <ac:grpSpMk id="53" creationId="{E6DFD732-24FA-E4CE-3219-509F322397D5}"/>
          </ac:grpSpMkLst>
        </pc:grpChg>
      </pc:sldChg>
      <pc:sldChg chg="modSp">
        <pc:chgData name="Jank, Paul" userId="848d50fb-cf9d-4a56-93d5-49db7e368f22" providerId="ADAL" clId="{57DCB121-83FC-4E4B-A6A1-D423A5D8FD2D}" dt="2026-02-23T13:02:20.089" v="29" actId="1076"/>
        <pc:sldMkLst>
          <pc:docMk/>
          <pc:sldMk cId="2603787911" sldId="303"/>
        </pc:sldMkLst>
        <pc:spChg chg="mod">
          <ac:chgData name="Jank, Paul" userId="848d50fb-cf9d-4a56-93d5-49db7e368f22" providerId="ADAL" clId="{57DCB121-83FC-4E4B-A6A1-D423A5D8FD2D}" dt="2026-02-23T13:02:20.089" v="29" actId="1076"/>
          <ac:spMkLst>
            <pc:docMk/>
            <pc:sldMk cId="2603787911" sldId="303"/>
            <ac:spMk id="7" creationId="{8DD40874-BC84-7914-BBD6-381DD95054F6}"/>
          </ac:spMkLst>
        </pc:spChg>
        <pc:spChg chg="mod">
          <ac:chgData name="Jank, Paul" userId="848d50fb-cf9d-4a56-93d5-49db7e368f22" providerId="ADAL" clId="{57DCB121-83FC-4E4B-A6A1-D423A5D8FD2D}" dt="2026-02-23T13:02:17.885" v="28" actId="1076"/>
          <ac:spMkLst>
            <pc:docMk/>
            <pc:sldMk cId="2603787911" sldId="303"/>
            <ac:spMk id="9" creationId="{E1365A7D-4B95-9921-055F-86E62299CA16}"/>
          </ac:spMkLst>
        </pc:spChg>
      </pc:sldChg>
      <pc:sldChg chg="modSp">
        <pc:chgData name="Jank, Paul" userId="848d50fb-cf9d-4a56-93d5-49db7e368f22" providerId="ADAL" clId="{57DCB121-83FC-4E4B-A6A1-D423A5D8FD2D}" dt="2026-02-23T13:02:11.595" v="27" actId="20577"/>
        <pc:sldMkLst>
          <pc:docMk/>
          <pc:sldMk cId="1476176045" sldId="304"/>
        </pc:sldMkLst>
        <pc:spChg chg="mod">
          <ac:chgData name="Jank, Paul" userId="848d50fb-cf9d-4a56-93d5-49db7e368f22" providerId="ADAL" clId="{57DCB121-83FC-4E4B-A6A1-D423A5D8FD2D}" dt="2026-02-23T13:02:11.595" v="27" actId="20577"/>
          <ac:spMkLst>
            <pc:docMk/>
            <pc:sldMk cId="1476176045" sldId="304"/>
            <ac:spMk id="5" creationId="{B539ED3E-6782-26F5-0DE3-40FE1584E78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0" cy="48172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0" cy="48172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20546E17-4F63-DE46-BC3A-037F6CB36C25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443163" y="1200150"/>
            <a:ext cx="24288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31521" y="4620577"/>
            <a:ext cx="5852160" cy="3780473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119476"/>
            <a:ext cx="3169920" cy="48172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143589" y="9119476"/>
            <a:ext cx="3169920" cy="48172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448DE153-9776-6046-BAE1-03164A0EBA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387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1pPr>
    <a:lvl2pPr marL="610956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2pPr>
    <a:lvl3pPr marL="1221913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3pPr>
    <a:lvl4pPr marL="1832869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4pPr>
    <a:lvl5pPr marL="2443825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5pPr>
    <a:lvl6pPr marL="3054782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6pPr>
    <a:lvl7pPr marL="3665738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7pPr>
    <a:lvl8pPr marL="4276695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8pPr>
    <a:lvl9pPr marL="4887651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D88A-961C-424B-9E12-CB937DB2F70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C76C-3A22-D74D-9975-163A76F3C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07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D88A-961C-424B-9E12-CB937DB2F70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C76C-3A22-D74D-9975-163A76F3C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4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D88A-961C-424B-9E12-CB937DB2F70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C76C-3A22-D74D-9975-163A76F3C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987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D88A-961C-424B-9E12-CB937DB2F70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C76C-3A22-D74D-9975-163A76F3C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84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D88A-961C-424B-9E12-CB937DB2F70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C76C-3A22-D74D-9975-163A76F3C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785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D88A-961C-424B-9E12-CB937DB2F70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C76C-3A22-D74D-9975-163A76F3C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94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D88A-961C-424B-9E12-CB937DB2F70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C76C-3A22-D74D-9975-163A76F3C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18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D88A-961C-424B-9E12-CB937DB2F70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C76C-3A22-D74D-9975-163A76F3C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955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D88A-961C-424B-9E12-CB937DB2F70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C76C-3A22-D74D-9975-163A76F3C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265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D88A-961C-424B-9E12-CB937DB2F70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C76C-3A22-D74D-9975-163A76F3C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824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D88A-961C-424B-9E12-CB937DB2F70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4C76C-3A22-D74D-9975-163A76F3C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699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2D88A-961C-424B-9E12-CB937DB2F70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4C76C-3A22-D74D-9975-163A76F3C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871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038564FF-BEBA-304E-0FB4-04CFB91E60BF}"/>
              </a:ext>
            </a:extLst>
          </p:cNvPr>
          <p:cNvSpPr txBox="1"/>
          <p:nvPr/>
        </p:nvSpPr>
        <p:spPr>
          <a:xfrm>
            <a:off x="0" y="86032"/>
            <a:ext cx="3286477" cy="462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Figure 1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7D2C489D-7DF4-407D-045C-A33E2D79AD52}"/>
              </a:ext>
            </a:extLst>
          </p:cNvPr>
          <p:cNvSpPr txBox="1"/>
          <p:nvPr/>
        </p:nvSpPr>
        <p:spPr>
          <a:xfrm>
            <a:off x="7327955" y="142398"/>
            <a:ext cx="2767104" cy="462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Jank, Krämer et al.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AEC01192-49D7-330C-94FF-53C10DE0EDE8}"/>
              </a:ext>
            </a:extLst>
          </p:cNvPr>
          <p:cNvSpPr txBox="1"/>
          <p:nvPr/>
        </p:nvSpPr>
        <p:spPr>
          <a:xfrm>
            <a:off x="1519747" y="6705731"/>
            <a:ext cx="6561706" cy="1570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b="1" dirty="0">
                <a:cs typeface="Arial" panose="020B0604020202020204" pitchFamily="34" charset="0"/>
              </a:rPr>
              <a:t>Supp. Figure 1 - </a:t>
            </a: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Digital unsupervised vs. semi-automated Ki67 multi-area standard deviation (SD) by using </a:t>
            </a:r>
            <a:r>
              <a:rPr lang="en-US" sz="1800" b="1" dirty="0" err="1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VMscope’s</a:t>
            </a: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ScanConnect. </a:t>
            </a: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Results are stratified by pre-NACT (orange), </a:t>
            </a:r>
            <a:r>
              <a:rPr lang="en-US" sz="1800" dirty="0" err="1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intratherapeutic</a:t>
            </a: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(green), post-NACT tissue (blue). p-values were calculated by two-sided paired t-test. 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xmlns="" id="{E1297E12-8DBA-4C36-F3AE-9E5D75E7CB76}"/>
              </a:ext>
            </a:extLst>
          </p:cNvPr>
          <p:cNvGrpSpPr/>
          <p:nvPr/>
        </p:nvGrpSpPr>
        <p:grpSpPr>
          <a:xfrm>
            <a:off x="3710665" y="1160595"/>
            <a:ext cx="2259938" cy="816247"/>
            <a:chOff x="4732922" y="2057476"/>
            <a:chExt cx="1556800" cy="561832"/>
          </a:xfrm>
        </p:grpSpPr>
        <p:grpSp>
          <p:nvGrpSpPr>
            <p:cNvPr id="3" name="Gruppieren 2">
              <a:extLst>
                <a:ext uri="{FF2B5EF4-FFF2-40B4-BE49-F238E27FC236}">
                  <a16:creationId xmlns:a16="http://schemas.microsoft.com/office/drawing/2014/main" xmlns="" id="{376BEE4D-FB6D-A717-6F0A-F0ACC2D632E9}"/>
                </a:ext>
              </a:extLst>
            </p:cNvPr>
            <p:cNvGrpSpPr/>
            <p:nvPr/>
          </p:nvGrpSpPr>
          <p:grpSpPr>
            <a:xfrm>
              <a:off x="4941652" y="2063112"/>
              <a:ext cx="1348070" cy="556196"/>
              <a:chOff x="2754964" y="789580"/>
              <a:chExt cx="1348070" cy="556196"/>
            </a:xfrm>
          </p:grpSpPr>
          <p:grpSp>
            <p:nvGrpSpPr>
              <p:cNvPr id="10" name="Gruppieren 9">
                <a:extLst>
                  <a:ext uri="{FF2B5EF4-FFF2-40B4-BE49-F238E27FC236}">
                    <a16:creationId xmlns:a16="http://schemas.microsoft.com/office/drawing/2014/main" xmlns="" id="{643C8A87-BF6D-5297-B130-5EE0D024D470}"/>
                  </a:ext>
                </a:extLst>
              </p:cNvPr>
              <p:cNvGrpSpPr/>
              <p:nvPr/>
            </p:nvGrpSpPr>
            <p:grpSpPr>
              <a:xfrm>
                <a:off x="2754965" y="789580"/>
                <a:ext cx="1348069" cy="367745"/>
                <a:chOff x="3015502" y="1075187"/>
                <a:chExt cx="1348069" cy="367745"/>
              </a:xfrm>
              <a:solidFill>
                <a:srgbClr val="0A0A0A"/>
              </a:solidFill>
            </p:grpSpPr>
            <p:sp>
              <p:nvSpPr>
                <p:cNvPr id="18" name="Rechteck 17">
                  <a:extLst>
                    <a:ext uri="{FF2B5EF4-FFF2-40B4-BE49-F238E27FC236}">
                      <a16:creationId xmlns:a16="http://schemas.microsoft.com/office/drawing/2014/main" xmlns="" id="{87A89CC6-DA24-855A-2760-76A0E51D5467}"/>
                    </a:ext>
                  </a:extLst>
                </p:cNvPr>
                <p:cNvSpPr/>
                <p:nvPr/>
              </p:nvSpPr>
              <p:spPr>
                <a:xfrm>
                  <a:off x="3015502" y="1075187"/>
                  <a:ext cx="1348069" cy="179294"/>
                </a:xfrm>
                <a:prstGeom prst="rect">
                  <a:avLst/>
                </a:prstGeom>
                <a:solidFill>
                  <a:srgbClr val="FF8000"/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dirty="0" err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Pretherapeutic</a:t>
                  </a:r>
                  <a:endParaRPr lang="de-DE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" name="Rechteck 19">
                  <a:extLst>
                    <a:ext uri="{FF2B5EF4-FFF2-40B4-BE49-F238E27FC236}">
                      <a16:creationId xmlns:a16="http://schemas.microsoft.com/office/drawing/2014/main" xmlns="" id="{70E58FBA-4905-3067-90AA-51E57E888357}"/>
                    </a:ext>
                  </a:extLst>
                </p:cNvPr>
                <p:cNvSpPr/>
                <p:nvPr/>
              </p:nvSpPr>
              <p:spPr>
                <a:xfrm>
                  <a:off x="3015502" y="1263638"/>
                  <a:ext cx="1348069" cy="179294"/>
                </a:xfrm>
                <a:prstGeom prst="rect">
                  <a:avLst/>
                </a:prstGeom>
                <a:solidFill>
                  <a:srgbClr val="0FC40F"/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dirty="0" err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Intratherapeutic</a:t>
                  </a:r>
                  <a:endParaRPr lang="de-DE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" name="Rechteck 10">
                <a:extLst>
                  <a:ext uri="{FF2B5EF4-FFF2-40B4-BE49-F238E27FC236}">
                    <a16:creationId xmlns:a16="http://schemas.microsoft.com/office/drawing/2014/main" xmlns="" id="{38BFD6F5-C474-FE19-D84F-9793A5A846EB}"/>
                  </a:ext>
                </a:extLst>
              </p:cNvPr>
              <p:cNvSpPr/>
              <p:nvPr/>
            </p:nvSpPr>
            <p:spPr>
              <a:xfrm>
                <a:off x="2754964" y="1166482"/>
                <a:ext cx="1348069" cy="179294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Posttherapeutic</a:t>
                </a:r>
                <a:endParaRPr lang="de-DE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4" name="Grafik 3">
              <a:extLst>
                <a:ext uri="{FF2B5EF4-FFF2-40B4-BE49-F238E27FC236}">
                  <a16:creationId xmlns:a16="http://schemas.microsoft.com/office/drawing/2014/main" xmlns="" id="{6519CE0D-F4E0-1FA1-B4A3-73B1C48CF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32922" y="2057476"/>
              <a:ext cx="200526" cy="184930"/>
            </a:xfrm>
            <a:prstGeom prst="rect">
              <a:avLst/>
            </a:prstGeom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xmlns="" id="{9980288F-C592-7812-6A2C-B274DD4EC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1127" y="2251563"/>
              <a:ext cx="200526" cy="179294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xmlns="" id="{5B15CCB6-2821-B4E5-4BBC-CBFB934AC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32922" y="2440014"/>
              <a:ext cx="208730" cy="179294"/>
            </a:xfrm>
            <a:prstGeom prst="rect">
              <a:avLst/>
            </a:prstGeom>
          </p:spPr>
        </p:pic>
      </p:grpSp>
      <p:pic>
        <p:nvPicPr>
          <p:cNvPr id="24" name="Grafik 23" descr="Ein Bild, das Text, Diagramm, Screenshot, Schrift enthält.&#10;&#10;KI-generierte Inhalte können fehlerhaft sein.">
            <a:extLst>
              <a:ext uri="{FF2B5EF4-FFF2-40B4-BE49-F238E27FC236}">
                <a16:creationId xmlns:a16="http://schemas.microsoft.com/office/drawing/2014/main" xmlns="" id="{4171F584-14AE-3753-0FC9-4195D71980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5783" y="2413946"/>
            <a:ext cx="4502217" cy="407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010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xmlns="" id="{E4539457-6DE5-34F7-DC92-9DFA273655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032422"/>
              </p:ext>
            </p:extLst>
          </p:nvPr>
        </p:nvGraphicFramePr>
        <p:xfrm>
          <a:off x="1371600" y="4442966"/>
          <a:ext cx="6858000" cy="3104956"/>
        </p:xfrm>
        <a:graphic>
          <a:graphicData uri="http://schemas.openxmlformats.org/drawingml/2006/table">
            <a:tbl>
              <a:tblPr firstRow="1" firstCol="1" bandRow="1"/>
              <a:tblGrid>
                <a:gridCol w="1143000">
                  <a:extLst>
                    <a:ext uri="{9D8B030D-6E8A-4147-A177-3AD203B41FA5}">
                      <a16:colId xmlns:a16="http://schemas.microsoft.com/office/drawing/2014/main" xmlns="" val="329137361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135384113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1810272115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78412547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398450405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510134871"/>
                    </a:ext>
                  </a:extLst>
                </a:gridCol>
              </a:tblGrid>
              <a:tr h="361756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4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Supervised</a:t>
                      </a:r>
                      <a:r>
                        <a:rPr lang="de-DE" sz="14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DIA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Semi-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automated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556868922"/>
                  </a:ext>
                </a:extLst>
              </a:tr>
              <a:tr h="42856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Low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10 %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Intermediate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≤ 25 %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High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 25 %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099288656"/>
                  </a:ext>
                </a:extLst>
              </a:tr>
              <a:tr h="428568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Manually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Low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10 %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 </a:t>
                      </a:r>
                      <a:b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(CR 67 %)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AC92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95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95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9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64638413"/>
                  </a:ext>
                </a:extLst>
              </a:tr>
              <a:tr h="428568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Intermediate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≤ 25 %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82C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</a:t>
                      </a:r>
                      <a:b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(CR 36 %)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AC92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95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9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83247416"/>
                  </a:ext>
                </a:extLst>
              </a:tr>
              <a:tr h="428568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High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 25 %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82C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82C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 </a:t>
                      </a:r>
                      <a:b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(CR 93 %)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AC92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9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27872835"/>
                  </a:ext>
                </a:extLst>
              </a:tr>
              <a:tr h="428568">
                <a:tc>
                  <a:txBody>
                    <a:bodyPr/>
                    <a:lstStyle/>
                    <a:p>
                      <a:pPr marL="0" algn="just" defTabSz="685800" rtl="0" eaLnBrk="1" latinLnBrk="0" hangingPunct="1">
                        <a:lnSpc>
                          <a:spcPct val="150000"/>
                        </a:lnSpc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82C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82C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32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82C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38/53 </a:t>
                      </a:r>
                      <a:b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(CR 72 %) 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AC9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41426335"/>
                  </a:ext>
                </a:extLst>
              </a:tr>
            </a:tbl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226E6006-12A9-B3F2-449B-BA2F472CE8CC}"/>
              </a:ext>
            </a:extLst>
          </p:cNvPr>
          <p:cNvSpPr txBox="1"/>
          <p:nvPr/>
        </p:nvSpPr>
        <p:spPr>
          <a:xfrm>
            <a:off x="1490473" y="2471167"/>
            <a:ext cx="65617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Supp. Table 1 - </a:t>
            </a: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Clinical scoring coherence.  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Concordance rates were calculated as the ratio of samples classified identically using both approaches to the total number of samples within each group, as classified manually. (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A) German S3 Guideline cut-offs were chosen. (B) St. Gallen cut-offs were chosen.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FCAF59D-53DF-4887-E50E-DD448811B9F7}"/>
              </a:ext>
            </a:extLst>
          </p:cNvPr>
          <p:cNvSpPr txBox="1"/>
          <p:nvPr/>
        </p:nvSpPr>
        <p:spPr>
          <a:xfrm>
            <a:off x="-571500" y="-3108960"/>
            <a:ext cx="184731" cy="462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x-non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8DD40874-BC84-7914-BBD6-381DD95054F6}"/>
              </a:ext>
            </a:extLst>
          </p:cNvPr>
          <p:cNvSpPr txBox="1"/>
          <p:nvPr/>
        </p:nvSpPr>
        <p:spPr>
          <a:xfrm>
            <a:off x="7568507" y="58187"/>
            <a:ext cx="2767104" cy="462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Jank, Krämer et al.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E1365A7D-4B95-9921-055F-86E62299CA16}"/>
              </a:ext>
            </a:extLst>
          </p:cNvPr>
          <p:cNvSpPr txBox="1"/>
          <p:nvPr/>
        </p:nvSpPr>
        <p:spPr>
          <a:xfrm>
            <a:off x="0" y="104738"/>
            <a:ext cx="3771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Supp. Table 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dirty="0"/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xmlns="" id="{DEAE005E-EF76-74D0-9C79-7C635A4CB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672490"/>
              </p:ext>
            </p:extLst>
          </p:nvPr>
        </p:nvGraphicFramePr>
        <p:xfrm>
          <a:off x="1371600" y="8392666"/>
          <a:ext cx="6858000" cy="3104956"/>
        </p:xfrm>
        <a:graphic>
          <a:graphicData uri="http://schemas.openxmlformats.org/drawingml/2006/table">
            <a:tbl>
              <a:tblPr firstRow="1" firstCol="1" bandRow="1"/>
              <a:tblGrid>
                <a:gridCol w="1143000">
                  <a:extLst>
                    <a:ext uri="{9D8B030D-6E8A-4147-A177-3AD203B41FA5}">
                      <a16:colId xmlns:a16="http://schemas.microsoft.com/office/drawing/2014/main" xmlns="" val="329137361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135384113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1810272115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78412547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398450405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510134871"/>
                    </a:ext>
                  </a:extLst>
                </a:gridCol>
              </a:tblGrid>
              <a:tr h="361756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4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Supervised</a:t>
                      </a:r>
                      <a:r>
                        <a:rPr lang="de-DE" sz="14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DIA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Semi-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automated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556868922"/>
                  </a:ext>
                </a:extLst>
              </a:tr>
              <a:tr h="42856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Low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10 %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Intermediate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≤ 25 %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High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 25 %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099288656"/>
                  </a:ext>
                </a:extLst>
              </a:tr>
              <a:tr h="428568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Manually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Low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10 %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</a:t>
                      </a:r>
                      <a:b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(CR 71 %)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AC92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95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95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9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64638413"/>
                  </a:ext>
                </a:extLst>
              </a:tr>
              <a:tr h="428568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Intermediate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≤ 25 %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82C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 </a:t>
                      </a:r>
                      <a:b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(CR 57 %)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AC92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95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9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83247416"/>
                  </a:ext>
                </a:extLst>
              </a:tr>
              <a:tr h="428568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High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 25 %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82C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82C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 </a:t>
                      </a:r>
                      <a:b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(CR 88 %)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AC92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9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27872835"/>
                  </a:ext>
                </a:extLst>
              </a:tr>
              <a:tr h="428568">
                <a:tc>
                  <a:txBody>
                    <a:bodyPr/>
                    <a:lstStyle/>
                    <a:p>
                      <a:pPr marL="0" algn="just" defTabSz="685800" rtl="0" eaLnBrk="1" latinLnBrk="0" hangingPunct="1">
                        <a:lnSpc>
                          <a:spcPct val="150000"/>
                        </a:lnSpc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82C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82C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82C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</a:pP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39/53 </a:t>
                      </a:r>
                      <a:b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de-DE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(CR 74 %) 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AC9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41426335"/>
                  </a:ext>
                </a:extLst>
              </a:tr>
            </a:tbl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8D9A25DC-CBAF-7AB3-81E9-BFA72139930E}"/>
              </a:ext>
            </a:extLst>
          </p:cNvPr>
          <p:cNvSpPr txBox="1"/>
          <p:nvPr/>
        </p:nvSpPr>
        <p:spPr>
          <a:xfrm rot="16200000">
            <a:off x="53976" y="5839167"/>
            <a:ext cx="25495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German S3 Guideline</a:t>
            </a:r>
          </a:p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cut-offs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xmlns="" id="{0D61B2A7-AAE6-6F19-3C14-940D30E632A1}"/>
              </a:ext>
            </a:extLst>
          </p:cNvPr>
          <p:cNvSpPr txBox="1"/>
          <p:nvPr/>
        </p:nvSpPr>
        <p:spPr>
          <a:xfrm rot="16200000">
            <a:off x="53976" y="9788867"/>
            <a:ext cx="25495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St. Gallen</a:t>
            </a:r>
          </a:p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cut-offs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xmlns="" id="{CF884D0B-CCBC-F21A-F328-E165319B645F}"/>
              </a:ext>
            </a:extLst>
          </p:cNvPr>
          <p:cNvSpPr txBox="1"/>
          <p:nvPr/>
        </p:nvSpPr>
        <p:spPr>
          <a:xfrm>
            <a:off x="564249" y="4258300"/>
            <a:ext cx="441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xmlns="" id="{582E3553-BB0A-07C8-9AE5-C245A9BA38C0}"/>
              </a:ext>
            </a:extLst>
          </p:cNvPr>
          <p:cNvSpPr txBox="1"/>
          <p:nvPr/>
        </p:nvSpPr>
        <p:spPr>
          <a:xfrm>
            <a:off x="564249" y="8621826"/>
            <a:ext cx="441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787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-Design">
  <a:themeElements>
    <a:clrScheme name="Office 2013 – 2022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</TotalTime>
  <Words>226</Words>
  <Application>Microsoft Office PowerPoint</Application>
  <PresentationFormat>A3 Paper (297x420 mm)</PresentationFormat>
  <Paragraphs>79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2013 – 2022-Design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Paul Jank</dc:creator>
  <cp:lastModifiedBy>Kathline Mae Eluna</cp:lastModifiedBy>
  <cp:revision>762</cp:revision>
  <cp:lastPrinted>2021-11-03T14:29:59Z</cp:lastPrinted>
  <dcterms:created xsi:type="dcterms:W3CDTF">2017-01-03T07:19:00Z</dcterms:created>
  <dcterms:modified xsi:type="dcterms:W3CDTF">2026-04-21T06:04:40Z</dcterms:modified>
</cp:coreProperties>
</file>