
<file path=[Content_Types].xml><?xml version="1.0" encoding="utf-8"?>
<Types xmlns="http://schemas.openxmlformats.org/package/2006/content-types">
  <Override PartName="/ppt/slideLayouts/slideLayout15.xml" ContentType="application/vnd.openxmlformats-officedocument.presentationml.slideLayout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media/audio4.bin" ContentType="audio/unknown"/>
  <Default Extension="jpeg" ContentType="image/jpeg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Default Extension="xml" ContentType="application/xml"/>
  <Override PartName="/ppt/slideLayouts/slideLayout16.xml" ContentType="application/vnd.openxmlformats-officedocument.presentationml.slideLayout+xml"/>
  <Override PartName="/ppt/tableStyles.xml" ContentType="application/vnd.openxmlformats-officedocument.presentationml.tableStyles+xml"/>
  <Override PartName="/ppt/notesSlides/notesSlide5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media/audio1.bin" ContentType="audio/unknown"/>
  <Override PartName="/ppt/slideLayouts/slideLayout17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Layouts/slideLayout13.xml" ContentType="application/vnd.openxmlformats-officedocument.presentationml.slideLayout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media/audio2.bin" ContentType="audio/unknown"/>
  <Override PartName="/ppt/slideLayouts/slideLayout18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Layouts/slideLayout14.xml" ContentType="application/vnd.openxmlformats-officedocument.presentationml.slideLayout+xml"/>
  <Override PartName="/ppt/notesSlides/notesSlide3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4.xml" ContentType="application/vnd.openxmlformats-officedocument.presentationml.slideLayout+xml"/>
  <Override PartName="/ppt/media/audio3.bin" ContentType="audio/unknown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9.xml" ContentType="application/vnd.openxmlformats-officedocument.presentationml.slideLayout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271" r:id="rId2"/>
    <p:sldId id="257" r:id="rId3"/>
    <p:sldId id="260" r:id="rId4"/>
    <p:sldId id="261" r:id="rId5"/>
    <p:sldId id="262" r:id="rId6"/>
    <p:sldId id="263" r:id="rId7"/>
    <p:sldId id="264" r:id="rId8"/>
    <p:sldId id="282" r:id="rId9"/>
    <p:sldId id="265" r:id="rId10"/>
    <p:sldId id="278" r:id="rId11"/>
    <p:sldId id="277" r:id="rId12"/>
    <p:sldId id="273" r:id="rId13"/>
    <p:sldId id="279" r:id="rId14"/>
    <p:sldId id="280" r:id="rId15"/>
    <p:sldId id="281" r:id="rId16"/>
    <p:sldId id="270" r:id="rId17"/>
  </p:sldIdLst>
  <p:sldSz cx="9144000" cy="6858000" type="screen4x3"/>
  <p:notesSz cx="6858000" cy="9144000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charset="0"/>
        <a:ea typeface="ＭＳ Ｐゴシック" charset="-128"/>
        <a:cs typeface="ＭＳ Ｐゴシック" charset="-128"/>
      </a:defRPr>
    </a:lvl1pPr>
    <a:lvl2pPr marL="742950" indent="-285750" algn="l" defTabSz="457200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charset="0"/>
        <a:ea typeface="ＭＳ Ｐゴシック" charset="-128"/>
        <a:cs typeface="ＭＳ Ｐゴシック" charset="-128"/>
      </a:defRPr>
    </a:lvl2pPr>
    <a:lvl3pPr marL="1143000" indent="-228600" algn="l" defTabSz="457200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charset="0"/>
        <a:ea typeface="ＭＳ Ｐゴシック" charset="-128"/>
        <a:cs typeface="ＭＳ Ｐゴシック" charset="-128"/>
      </a:defRPr>
    </a:lvl3pPr>
    <a:lvl4pPr marL="1600200" indent="-228600" algn="l" defTabSz="457200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charset="0"/>
        <a:ea typeface="ＭＳ Ｐゴシック" charset="-128"/>
        <a:cs typeface="ＭＳ Ｐゴシック" charset="-128"/>
      </a:defRPr>
    </a:lvl4pPr>
    <a:lvl5pPr marL="2057400" indent="-228600" algn="l" defTabSz="457200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sz="2400" kern="1200">
        <a:solidFill>
          <a:schemeClr val="bg1"/>
        </a:solidFill>
        <a:latin typeface="Arial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sz="2400" kern="1200">
        <a:solidFill>
          <a:schemeClr val="bg1"/>
        </a:solidFill>
        <a:latin typeface="Arial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sz="2400" kern="1200">
        <a:solidFill>
          <a:schemeClr val="bg1"/>
        </a:solidFill>
        <a:latin typeface="Arial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sz="2400" kern="1200">
        <a:solidFill>
          <a:schemeClr val="bg1"/>
        </a:solidFill>
        <a:latin typeface="Arial" charset="0"/>
        <a:ea typeface="ＭＳ Ｐゴシック" charset="-128"/>
        <a:cs typeface="ＭＳ Ｐゴシック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-640" y="-9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Clr>
                <a:srgbClr val="000000"/>
              </a:buClr>
              <a:buSzPct val="100000"/>
              <a:buFont typeface="Times New Roman" charset="0"/>
              <a:buNone/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Clr>
                <a:srgbClr val="000000"/>
              </a:buClr>
              <a:buSzPct val="100000"/>
              <a:buFont typeface="Times New Roman" charset="0"/>
              <a:buNone/>
              <a:defRPr sz="1200" smtClean="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3D8C7BCF-967F-8A41-A39D-6B703257A7CD}" type="datetime1">
              <a:rPr lang="en-US"/>
              <a:pPr>
                <a:defRPr/>
              </a:pPr>
              <a:t>11/25/13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Clr>
                <a:srgbClr val="000000"/>
              </a:buClr>
              <a:buSzPct val="100000"/>
              <a:buFont typeface="Times New Roman" charset="0"/>
              <a:buNone/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buClr>
                <a:srgbClr val="000000"/>
              </a:buClr>
              <a:buSzPct val="100000"/>
              <a:buFont typeface="Times New Roman" charset="0"/>
              <a:buNone/>
              <a:defRPr sz="1200" smtClean="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872D39B-C2CA-4945-A68E-62F92C0991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5325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Calibri"/>
        <a:ea typeface="Calibri"/>
        <a:cs typeface="Calibri"/>
      </a:defRPr>
    </a:lvl1pPr>
    <a:lvl2pPr marL="37931725" indent="-37474525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-128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</a:ln>
        </p:spPr>
      </p:sp>
      <p:sp>
        <p:nvSpPr>
          <p:cNvPr id="1945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endParaRPr lang="en-US" dirty="0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</a:ln>
        </p:spPr>
      </p:sp>
      <p:sp>
        <p:nvSpPr>
          <p:cNvPr id="2253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</a:ln>
        </p:spPr>
      </p:sp>
      <p:sp>
        <p:nvSpPr>
          <p:cNvPr id="23554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</a:ln>
        </p:spPr>
      </p:sp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</a:ln>
        </p:spPr>
      </p:sp>
      <p:sp>
        <p:nvSpPr>
          <p:cNvPr id="25602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</a:ln>
        </p:spPr>
      </p:sp>
      <p:sp>
        <p:nvSpPr>
          <p:cNvPr id="26626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</a:ln>
        </p:spPr>
      </p:sp>
      <p:sp>
        <p:nvSpPr>
          <p:cNvPr id="26626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</a:ln>
        </p:spPr>
      </p:sp>
      <p:sp>
        <p:nvSpPr>
          <p:cNvPr id="2765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</a:ln>
        </p:spPr>
      </p:sp>
      <p:sp>
        <p:nvSpPr>
          <p:cNvPr id="2765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</a:ln>
        </p:spPr>
      </p:sp>
      <p:sp>
        <p:nvSpPr>
          <p:cNvPr id="30722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</a:ln>
        </p:spPr>
      </p:sp>
      <p:sp>
        <p:nvSpPr>
          <p:cNvPr id="3277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2575" y="228600"/>
            <a:ext cx="4235450" cy="41878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dirty="0">
              <a:latin typeface="Calibri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02438" y="228600"/>
            <a:ext cx="2057400" cy="20383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dirty="0">
              <a:latin typeface="Calibr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24388" y="2378075"/>
            <a:ext cx="2057400" cy="20383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sz="1800" dirty="0">
              <a:latin typeface="Calibri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25450" y="174625"/>
            <a:ext cx="4127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r>
              <a:rPr lang="en-US" sz="5400" b="1" dirty="0">
                <a:solidFill>
                  <a:srgbClr val="B870B8"/>
                </a:solidFill>
                <a:latin typeface="Calibri"/>
                <a:ea typeface="Calibri"/>
                <a:cs typeface="Calibri"/>
              </a:rPr>
              <a:t>+</a:t>
            </a:r>
          </a:p>
        </p:txBody>
      </p:sp>
      <p:sp>
        <p:nvSpPr>
          <p:cNvPr id="8" name="Rectangle 7"/>
          <p:cNvSpPr/>
          <p:nvPr/>
        </p:nvSpPr>
        <p:spPr>
          <a:xfrm>
            <a:off x="4624388" y="228600"/>
            <a:ext cx="2057400" cy="20383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dirty="0">
              <a:latin typeface="Calib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02438" y="2378075"/>
            <a:ext cx="2057400" cy="20383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dirty="0"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de-AT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AT" smtClean="0"/>
              <a:t>Click to edit Master subtitle style</a:t>
            </a:r>
            <a:endParaRPr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6200"/>
            <a:ext cx="1231900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E0A23F0A-059A-4E47-94A5-778479C6F0BC}" type="datetime1">
              <a:rPr lang="en-US"/>
              <a:pPr>
                <a:defRPr/>
              </a:pPr>
              <a:t>11/25/13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900" y="6426200"/>
            <a:ext cx="261620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210550" y="282575"/>
            <a:ext cx="64135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dirty="0">
              <a:latin typeface="Calibri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23838" y="228600"/>
            <a:ext cx="26035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r>
              <a:rPr lang="en-US" sz="3600" b="1" dirty="0">
                <a:solidFill>
                  <a:srgbClr val="B870B8"/>
                </a:solidFill>
                <a:latin typeface="Calibri"/>
                <a:ea typeface="Calibri"/>
                <a:cs typeface="Calibri"/>
              </a:rPr>
              <a:t>+</a:t>
            </a:r>
          </a:p>
        </p:txBody>
      </p:sp>
      <p:sp>
        <p:nvSpPr>
          <p:cNvPr id="6" name="Rectangle 5"/>
          <p:cNvSpPr/>
          <p:nvPr/>
        </p:nvSpPr>
        <p:spPr>
          <a:xfrm>
            <a:off x="8067675" y="282575"/>
            <a:ext cx="92075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dirty="0"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de-AT" smtClean="0"/>
              <a:t>Click to edit Master text styles</a:t>
            </a:r>
          </a:p>
          <a:p>
            <a:pPr lvl="1"/>
            <a:r>
              <a:rPr lang="de-AT" smtClean="0"/>
              <a:t>Second level</a:t>
            </a:r>
          </a:p>
          <a:p>
            <a:pPr lvl="2"/>
            <a:r>
              <a:rPr lang="de-AT" smtClean="0"/>
              <a:t>Third level</a:t>
            </a:r>
          </a:p>
          <a:p>
            <a:pPr lvl="3"/>
            <a:r>
              <a:rPr lang="de-AT" smtClean="0"/>
              <a:t>Fourth level</a:t>
            </a:r>
          </a:p>
          <a:p>
            <a:pPr lvl="4"/>
            <a:r>
              <a:rPr lang="de-AT" smtClean="0"/>
              <a:t>Fifth level</a:t>
            </a:r>
            <a:endParaRPr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F8329-C29E-BF47-AC22-3EB64A81C2D1}" type="datetime1">
              <a:rPr lang="en-US"/>
              <a:pPr>
                <a:defRPr/>
              </a:pPr>
              <a:t>11/25/13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F20052-891F-3642-9A89-5B02DE993A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100" y="282575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dirty="0">
              <a:latin typeface="Calibri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23838" y="228600"/>
            <a:ext cx="26035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r>
              <a:rPr lang="en-US" sz="3600" b="1" dirty="0">
                <a:solidFill>
                  <a:srgbClr val="B870B8"/>
                </a:solidFill>
                <a:latin typeface="Calibri"/>
                <a:ea typeface="Calibri"/>
                <a:cs typeface="Calibri"/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/>
          <a:lstStyle/>
          <a:p>
            <a:r>
              <a:rPr lang="de-AT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de-AT" smtClean="0"/>
              <a:t>Click to edit Master text styles</a:t>
            </a:r>
          </a:p>
          <a:p>
            <a:pPr lvl="1"/>
            <a:r>
              <a:rPr lang="de-AT" smtClean="0"/>
              <a:t>Second level</a:t>
            </a:r>
          </a:p>
          <a:p>
            <a:pPr lvl="2"/>
            <a:r>
              <a:rPr lang="de-AT" smtClean="0"/>
              <a:t>Third level</a:t>
            </a:r>
          </a:p>
          <a:p>
            <a:pPr lvl="3"/>
            <a:r>
              <a:rPr lang="de-AT" smtClean="0"/>
              <a:t>Fourth level</a:t>
            </a:r>
          </a:p>
          <a:p>
            <a:pPr lvl="4"/>
            <a:r>
              <a:rPr lang="de-AT" smtClean="0"/>
              <a:t>Fifth level</a:t>
            </a:r>
            <a:endParaRPr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rtlCol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AT" dirty="0" smtClean="0"/>
              <a:t>Click </a:t>
            </a:r>
            <a:r>
              <a:rPr lang="de-AT" dirty="0" err="1" smtClean="0"/>
              <a:t>to</a:t>
            </a:r>
            <a:r>
              <a:rPr lang="de-AT" dirty="0" smtClean="0"/>
              <a:t> </a:t>
            </a:r>
            <a:r>
              <a:rPr lang="de-AT" dirty="0" err="1" smtClean="0"/>
              <a:t>edit</a:t>
            </a:r>
            <a:r>
              <a:rPr lang="de-AT" dirty="0" smtClean="0"/>
              <a:t> Master </a:t>
            </a:r>
            <a:r>
              <a:rPr lang="de-AT" dirty="0" err="1" smtClean="0"/>
              <a:t>text</a:t>
            </a:r>
            <a:r>
              <a:rPr lang="de-AT" dirty="0" smtClean="0"/>
              <a:t> </a:t>
            </a:r>
            <a:r>
              <a:rPr lang="de-AT" dirty="0" err="1" smtClean="0"/>
              <a:t>styles</a:t>
            </a:r>
            <a:endParaRPr lang="de-AT" dirty="0" smtClean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93168F-23EB-B04B-A08E-F6095D7D98F3}" type="datetime1">
              <a:rPr lang="en-US"/>
              <a:pPr>
                <a:defRPr/>
              </a:pPr>
              <a:t>11/25/13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E6CC4-EE11-F44E-95DF-FB315AC62F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2575" y="228600"/>
            <a:ext cx="4235450" cy="41878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dirty="0">
              <a:latin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83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dirty="0">
              <a:latin typeface="Calib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24388" y="2378075"/>
            <a:ext cx="2057400" cy="20383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dirty="0">
              <a:latin typeface="Calibri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25450" y="174625"/>
            <a:ext cx="4127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r>
              <a:rPr lang="en-US" sz="5400" b="1" dirty="0">
                <a:solidFill>
                  <a:srgbClr val="B870B8"/>
                </a:solidFill>
                <a:latin typeface="Calibri"/>
                <a:ea typeface="Calibri"/>
                <a:cs typeface="Calibri"/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de-AT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AT" smtClean="0"/>
              <a:t>Click to edit Master subtitle style</a:t>
            </a:r>
            <a:endParaRPr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de-AT" noProof="0" smtClean="0"/>
              <a:t>Drag picture to placeholder or click icon to add</a:t>
            </a:r>
            <a:endParaRPr noProof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de-AT" noProof="0" smtClean="0"/>
              <a:t>Drag picture to placeholder or click icon to add</a:t>
            </a:r>
            <a:endParaRPr noProof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rIns="45720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de-AT" smtClean="0"/>
              <a:t>Click to edit Master text styles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4"/>
          </p:nvPr>
        </p:nvSpPr>
        <p:spPr>
          <a:xfrm>
            <a:off x="4800600" y="6426200"/>
            <a:ext cx="1231900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53008461-F03C-B94D-A1A7-FB7ABAD86AB1}" type="datetime1">
              <a:rPr lang="en-US"/>
              <a:pPr>
                <a:defRPr/>
              </a:pPr>
              <a:t>11/25/13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6311900" y="6426200"/>
            <a:ext cx="261620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hf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58813" y="228600"/>
            <a:ext cx="82010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dirty="0">
              <a:latin typeface="Calibri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003425" y="3111500"/>
            <a:ext cx="26035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r>
              <a:rPr lang="en-US" sz="4000" b="1" dirty="0">
                <a:solidFill>
                  <a:srgbClr val="B870B8"/>
                </a:solidFill>
                <a:latin typeface="Calibri"/>
                <a:ea typeface="Calibri"/>
                <a:cs typeface="Calibri"/>
              </a:rPr>
              <a:t>+</a:t>
            </a:r>
          </a:p>
        </p:txBody>
      </p:sp>
      <p:sp>
        <p:nvSpPr>
          <p:cNvPr id="6" name="Rectangle 5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dirty="0"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de-AT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AT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58813" y="6248400"/>
            <a:ext cx="1474787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87BF302-DEA1-7A46-A2CF-0331F2D003EA}" type="datetime1">
              <a:rPr lang="en-US"/>
              <a:pPr>
                <a:defRPr/>
              </a:pPr>
              <a:t>11/25/13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400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400"/>
            <a:ext cx="5540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3E5DA7-E9D2-374D-98E9-99DE19EC11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210550" y="282575"/>
            <a:ext cx="64135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dirty="0">
              <a:latin typeface="Calibr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067675" y="282575"/>
            <a:ext cx="92075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dirty="0">
              <a:latin typeface="Calibri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23838" y="228600"/>
            <a:ext cx="26035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r>
              <a:rPr lang="en-US" sz="3600" b="1" dirty="0">
                <a:solidFill>
                  <a:srgbClr val="B870B8"/>
                </a:solidFill>
                <a:latin typeface="Calibri"/>
                <a:ea typeface="Calibri"/>
                <a:cs typeface="Calibri"/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AT" smtClean="0"/>
              <a:t>Click to edit Master text styles</a:t>
            </a:r>
          </a:p>
          <a:p>
            <a:pPr lvl="1"/>
            <a:r>
              <a:rPr lang="de-AT" smtClean="0"/>
              <a:t>Second level</a:t>
            </a:r>
          </a:p>
          <a:p>
            <a:pPr lvl="2"/>
            <a:r>
              <a:rPr lang="de-AT" smtClean="0"/>
              <a:t>Third level</a:t>
            </a:r>
          </a:p>
          <a:p>
            <a:pPr lvl="3"/>
            <a:r>
              <a:rPr lang="de-AT" smtClean="0"/>
              <a:t>Fourth level</a:t>
            </a:r>
          </a:p>
          <a:p>
            <a:pPr lvl="4"/>
            <a:r>
              <a:rPr lang="de-AT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AT" smtClean="0"/>
              <a:t>Click to edit Master text styles</a:t>
            </a:r>
          </a:p>
          <a:p>
            <a:pPr lvl="1"/>
            <a:r>
              <a:rPr lang="de-AT" smtClean="0"/>
              <a:t>Second level</a:t>
            </a:r>
          </a:p>
          <a:p>
            <a:pPr lvl="2"/>
            <a:r>
              <a:rPr lang="de-AT" smtClean="0"/>
              <a:t>Third level</a:t>
            </a:r>
          </a:p>
          <a:p>
            <a:pPr lvl="3"/>
            <a:r>
              <a:rPr lang="de-AT" smtClean="0"/>
              <a:t>Fourth level</a:t>
            </a:r>
          </a:p>
          <a:p>
            <a:pPr lvl="4"/>
            <a:r>
              <a:rPr lang="de-AT" smtClean="0"/>
              <a:t>Fifth level</a:t>
            </a:r>
            <a:endParaRPr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77BF0-3143-EC49-8B22-EA55E011048F}" type="datetime1">
              <a:rPr lang="en-US"/>
              <a:pPr>
                <a:defRPr/>
              </a:pPr>
              <a:t>11/25/13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87900C-B5AC-9346-A55A-AD0A097B95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100" y="282575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dirty="0">
              <a:latin typeface="Calibri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23838" y="228600"/>
            <a:ext cx="26035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r>
              <a:rPr lang="en-US" sz="3600" b="1" dirty="0">
                <a:solidFill>
                  <a:srgbClr val="B870B8"/>
                </a:solidFill>
                <a:latin typeface="Calibri"/>
                <a:ea typeface="Calibri"/>
                <a:cs typeface="Calibri"/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AT" smtClean="0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AT" smtClean="0"/>
              <a:t>Click to edit Master text styles</a:t>
            </a:r>
          </a:p>
          <a:p>
            <a:pPr lvl="1"/>
            <a:r>
              <a:rPr lang="de-AT" smtClean="0"/>
              <a:t>Second level</a:t>
            </a:r>
          </a:p>
          <a:p>
            <a:pPr lvl="2"/>
            <a:r>
              <a:rPr lang="de-AT" smtClean="0"/>
              <a:t>Third level</a:t>
            </a:r>
          </a:p>
          <a:p>
            <a:pPr lvl="3"/>
            <a:r>
              <a:rPr lang="de-AT" smtClean="0"/>
              <a:t>Fourth level</a:t>
            </a:r>
          </a:p>
          <a:p>
            <a:pPr lvl="4"/>
            <a:r>
              <a:rPr lang="de-AT" smtClean="0"/>
              <a:t>Fifth level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AT" smtClean="0"/>
              <a:t>Click to edit Master text styles</a:t>
            </a:r>
          </a:p>
          <a:p>
            <a:pPr lvl="1"/>
            <a:r>
              <a:rPr lang="de-AT" smtClean="0"/>
              <a:t>Second level</a:t>
            </a:r>
          </a:p>
          <a:p>
            <a:pPr lvl="2"/>
            <a:r>
              <a:rPr lang="de-AT" smtClean="0"/>
              <a:t>Third level</a:t>
            </a:r>
          </a:p>
          <a:p>
            <a:pPr lvl="3"/>
            <a:r>
              <a:rPr lang="de-AT" smtClean="0"/>
              <a:t>Fourth level</a:t>
            </a:r>
          </a:p>
          <a:p>
            <a:pPr lvl="4"/>
            <a:r>
              <a:rPr lang="de-AT" smtClean="0"/>
              <a:t>Fifth level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AT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AT" smtClean="0"/>
              <a:t>Click to edit Master text styles</a:t>
            </a: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2574F7-1D85-2045-915B-F3F533A7A14B}" type="datetime1">
              <a:rPr lang="en-US"/>
              <a:pPr>
                <a:defRPr/>
              </a:pPr>
              <a:t>11/25/13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2958F0-E945-1C4E-ACF5-7FEBE9FD36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23838" y="228600"/>
            <a:ext cx="26035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r>
              <a:rPr lang="en-US" sz="3600" b="1" dirty="0">
                <a:solidFill>
                  <a:srgbClr val="B870B8"/>
                </a:solidFill>
                <a:latin typeface="Calibri"/>
                <a:ea typeface="Calibri"/>
                <a:cs typeface="Calibri"/>
              </a:rPr>
              <a:t>+</a:t>
            </a:r>
          </a:p>
        </p:txBody>
      </p:sp>
      <p:sp>
        <p:nvSpPr>
          <p:cNvPr id="6" name="Rectangle 5"/>
          <p:cNvSpPr/>
          <p:nvPr/>
        </p:nvSpPr>
        <p:spPr>
          <a:xfrm>
            <a:off x="8166100" y="282575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dirty="0"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AT" smtClean="0"/>
              <a:t>Click to edit Master text styles</a:t>
            </a:r>
          </a:p>
          <a:p>
            <a:pPr lvl="1"/>
            <a:r>
              <a:rPr lang="de-AT" smtClean="0"/>
              <a:t>Second level</a:t>
            </a:r>
          </a:p>
          <a:p>
            <a:pPr lvl="2"/>
            <a:r>
              <a:rPr lang="de-AT" smtClean="0"/>
              <a:t>Third level</a:t>
            </a:r>
          </a:p>
          <a:p>
            <a:pPr lvl="3"/>
            <a:r>
              <a:rPr lang="de-AT" smtClean="0"/>
              <a:t>Fourth level</a:t>
            </a:r>
          </a:p>
          <a:p>
            <a:pPr lvl="4"/>
            <a:r>
              <a:rPr lang="de-AT" smtClean="0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AT" smtClean="0"/>
              <a:t>Click to edit Master text styles</a:t>
            </a:r>
          </a:p>
          <a:p>
            <a:pPr lvl="1"/>
            <a:r>
              <a:rPr lang="de-AT" smtClean="0"/>
              <a:t>Second level</a:t>
            </a:r>
          </a:p>
          <a:p>
            <a:pPr lvl="2"/>
            <a:r>
              <a:rPr lang="de-AT" smtClean="0"/>
              <a:t>Third level</a:t>
            </a:r>
          </a:p>
          <a:p>
            <a:pPr lvl="3"/>
            <a:r>
              <a:rPr lang="de-AT" smtClean="0"/>
              <a:t>Fourth level</a:t>
            </a:r>
          </a:p>
          <a:p>
            <a:pPr lvl="4"/>
            <a:r>
              <a:rPr lang="de-AT" smtClean="0"/>
              <a:t>Fifth level</a:t>
            </a:r>
            <a:endParaRPr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D6C90-F7EC-7740-AA0D-1B8F6D6E0B77}" type="datetime1">
              <a:rPr lang="en-US"/>
              <a:pPr>
                <a:defRPr/>
              </a:pPr>
              <a:t>11/25/13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0BA2D9-337B-0344-B108-10E7C8BF05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100" y="282575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dirty="0">
              <a:latin typeface="Calibri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23838" y="228600"/>
            <a:ext cx="26035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r>
              <a:rPr lang="en-US" sz="3600" b="1" dirty="0">
                <a:solidFill>
                  <a:srgbClr val="B870B8"/>
                </a:solidFill>
                <a:latin typeface="Calibri"/>
                <a:ea typeface="Calibri"/>
                <a:cs typeface="Calibri"/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AT" smtClean="0"/>
              <a:t>Click to edit Master text styles</a:t>
            </a:r>
          </a:p>
          <a:p>
            <a:pPr lvl="1"/>
            <a:r>
              <a:rPr lang="de-AT" smtClean="0"/>
              <a:t>Second level</a:t>
            </a:r>
          </a:p>
          <a:p>
            <a:pPr lvl="2"/>
            <a:r>
              <a:rPr lang="de-AT" smtClean="0"/>
              <a:t>Third level</a:t>
            </a:r>
          </a:p>
          <a:p>
            <a:pPr lvl="3"/>
            <a:r>
              <a:rPr lang="de-AT" smtClean="0"/>
              <a:t>Fourth level</a:t>
            </a:r>
          </a:p>
          <a:p>
            <a:pPr lvl="4"/>
            <a:r>
              <a:rPr lang="de-AT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AT" smtClean="0"/>
              <a:t>Click to edit Master text styles</a:t>
            </a:r>
          </a:p>
          <a:p>
            <a:pPr lvl="1"/>
            <a:r>
              <a:rPr lang="de-AT" smtClean="0"/>
              <a:t>Second level</a:t>
            </a:r>
          </a:p>
          <a:p>
            <a:pPr lvl="2"/>
            <a:r>
              <a:rPr lang="de-AT" smtClean="0"/>
              <a:t>Third level</a:t>
            </a:r>
          </a:p>
          <a:p>
            <a:pPr lvl="3"/>
            <a:r>
              <a:rPr lang="de-AT" smtClean="0"/>
              <a:t>Fourth level</a:t>
            </a:r>
          </a:p>
          <a:p>
            <a:pPr lvl="4"/>
            <a:r>
              <a:rPr lang="de-AT" smtClean="0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AT" smtClean="0"/>
              <a:t>Click to edit Master text styles</a:t>
            </a:r>
          </a:p>
          <a:p>
            <a:pPr lvl="1"/>
            <a:r>
              <a:rPr lang="de-AT" smtClean="0"/>
              <a:t>Second level</a:t>
            </a:r>
          </a:p>
          <a:p>
            <a:pPr lvl="2"/>
            <a:r>
              <a:rPr lang="de-AT" smtClean="0"/>
              <a:t>Third level</a:t>
            </a:r>
          </a:p>
          <a:p>
            <a:pPr lvl="3"/>
            <a:r>
              <a:rPr lang="de-AT" smtClean="0"/>
              <a:t>Fourth level</a:t>
            </a:r>
          </a:p>
          <a:p>
            <a:pPr lvl="4"/>
            <a:r>
              <a:rPr lang="de-AT" smtClean="0"/>
              <a:t>Fifth level</a:t>
            </a:r>
            <a:endParaRPr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8A560-D3F7-F04A-85B0-7D33D18714DE}" type="datetime1">
              <a:rPr lang="en-US"/>
              <a:pPr>
                <a:defRPr/>
              </a:pPr>
              <a:t>11/25/13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FE433-3CCF-1149-B746-E15C5F089F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100" y="282575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dirty="0">
              <a:latin typeface="Calibri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23838" y="228600"/>
            <a:ext cx="26035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r>
              <a:rPr lang="en-US" sz="3600" b="1" dirty="0">
                <a:solidFill>
                  <a:srgbClr val="B870B8"/>
                </a:solidFill>
                <a:latin typeface="Calibri"/>
                <a:ea typeface="Calibri"/>
                <a:cs typeface="Calibri"/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mtClean="0"/>
              <a:t>Click to edit Master title style</a:t>
            </a:r>
            <a:endParaRPr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AT" smtClean="0"/>
              <a:t>Click to edit Master text styles</a:t>
            </a:r>
          </a:p>
          <a:p>
            <a:pPr lvl="1"/>
            <a:r>
              <a:rPr lang="de-AT" smtClean="0"/>
              <a:t>Second level</a:t>
            </a:r>
          </a:p>
          <a:p>
            <a:pPr lvl="2"/>
            <a:r>
              <a:rPr lang="de-AT" smtClean="0"/>
              <a:t>Third level</a:t>
            </a:r>
          </a:p>
          <a:p>
            <a:pPr lvl="3"/>
            <a:r>
              <a:rPr lang="de-AT" smtClean="0"/>
              <a:t>Fourth level</a:t>
            </a:r>
          </a:p>
          <a:p>
            <a:pPr lvl="4"/>
            <a:r>
              <a:rPr lang="de-AT" smtClean="0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AT" smtClean="0"/>
              <a:t>Click to edit Master text styles</a:t>
            </a:r>
          </a:p>
          <a:p>
            <a:pPr lvl="1"/>
            <a:r>
              <a:rPr lang="de-AT" smtClean="0"/>
              <a:t>Second level</a:t>
            </a:r>
          </a:p>
          <a:p>
            <a:pPr lvl="2"/>
            <a:r>
              <a:rPr lang="de-AT" smtClean="0"/>
              <a:t>Third level</a:t>
            </a:r>
          </a:p>
          <a:p>
            <a:pPr lvl="3"/>
            <a:r>
              <a:rPr lang="de-AT" smtClean="0"/>
              <a:t>Fourth level</a:t>
            </a:r>
          </a:p>
          <a:p>
            <a:pPr lvl="4"/>
            <a:r>
              <a:rPr lang="de-AT" smtClean="0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AT" smtClean="0"/>
              <a:t>Click to edit Master text styles</a:t>
            </a:r>
          </a:p>
          <a:p>
            <a:pPr lvl="1"/>
            <a:r>
              <a:rPr lang="de-AT" smtClean="0"/>
              <a:t>Second level</a:t>
            </a:r>
          </a:p>
          <a:p>
            <a:pPr lvl="2"/>
            <a:r>
              <a:rPr lang="de-AT" smtClean="0"/>
              <a:t>Third level</a:t>
            </a:r>
          </a:p>
          <a:p>
            <a:pPr lvl="3"/>
            <a:r>
              <a:rPr lang="de-AT" smtClean="0"/>
              <a:t>Fourth level</a:t>
            </a:r>
          </a:p>
          <a:p>
            <a:pPr lvl="4"/>
            <a:r>
              <a:rPr lang="de-AT" smtClean="0"/>
              <a:t>Fifth level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AT" smtClean="0"/>
              <a:t>Click to edit Master text styles</a:t>
            </a:r>
          </a:p>
          <a:p>
            <a:pPr lvl="1"/>
            <a:r>
              <a:rPr lang="de-AT" smtClean="0"/>
              <a:t>Second level</a:t>
            </a:r>
          </a:p>
          <a:p>
            <a:pPr lvl="2"/>
            <a:r>
              <a:rPr lang="de-AT" smtClean="0"/>
              <a:t>Third level</a:t>
            </a:r>
          </a:p>
          <a:p>
            <a:pPr lvl="3"/>
            <a:r>
              <a:rPr lang="de-AT" smtClean="0"/>
              <a:t>Fourth level</a:t>
            </a:r>
          </a:p>
          <a:p>
            <a:pPr lvl="4"/>
            <a:r>
              <a:rPr lang="de-AT" smtClean="0"/>
              <a:t>Fifth level</a:t>
            </a:r>
            <a:endParaRPr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582860-EF67-F342-9730-11DCC517EB50}" type="datetime1">
              <a:rPr lang="en-US"/>
              <a:pPr>
                <a:defRPr/>
              </a:pPr>
              <a:t>11/25/13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485922-A26E-6540-BD52-06ADA30B6F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166100" y="282575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dirty="0">
              <a:latin typeface="Calibri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23838" y="228600"/>
            <a:ext cx="26035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r>
              <a:rPr lang="en-US" sz="3600" b="1" dirty="0">
                <a:solidFill>
                  <a:srgbClr val="B870B8"/>
                </a:solidFill>
                <a:latin typeface="Calibri"/>
                <a:ea typeface="Calibri"/>
                <a:cs typeface="Calibri"/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mtClean="0"/>
              <a:t>Click to edit Master title style</a:t>
            </a:r>
            <a:endParaRPr/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08320-6B7D-AB41-AAAA-B63B53298757}" type="datetime1">
              <a:rPr lang="en-US"/>
              <a:pPr>
                <a:defRPr/>
              </a:pPr>
              <a:t>11/25/13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F879EC-77AD-7645-AF52-88C95EFFC0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166100" y="282575"/>
            <a:ext cx="685800" cy="301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dirty="0">
              <a:latin typeface="Calibri"/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1FA1F-EEBE-144F-B098-E4DD927DFF2E}" type="datetime1">
              <a:rPr lang="en-US"/>
              <a:pPr>
                <a:defRPr/>
              </a:pPr>
              <a:t>11/25/13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609F10-6AC6-C84A-A0FA-AB697B8F6E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dirty="0">
              <a:latin typeface="Calibri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25450" y="174625"/>
            <a:ext cx="4127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r>
              <a:rPr lang="en-US" sz="5400" b="1" dirty="0">
                <a:solidFill>
                  <a:srgbClr val="B870B8"/>
                </a:solidFill>
                <a:latin typeface="Calibri"/>
                <a:ea typeface="Calibri"/>
                <a:cs typeface="Calibri"/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de-AT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AT" smtClean="0"/>
              <a:t>Click to edit Master text styles</a:t>
            </a:r>
          </a:p>
          <a:p>
            <a:pPr lvl="1"/>
            <a:r>
              <a:rPr lang="de-AT" smtClean="0"/>
              <a:t>Second level</a:t>
            </a:r>
          </a:p>
          <a:p>
            <a:pPr lvl="2"/>
            <a:r>
              <a:rPr lang="de-AT" smtClean="0"/>
              <a:t>Third level</a:t>
            </a:r>
          </a:p>
          <a:p>
            <a:pPr lvl="3"/>
            <a:r>
              <a:rPr lang="de-AT" smtClean="0"/>
              <a:t>Fourth level</a:t>
            </a:r>
          </a:p>
          <a:p>
            <a:pPr lvl="4"/>
            <a:r>
              <a:rPr lang="de-AT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AT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400" y="6423025"/>
            <a:ext cx="15367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5AF509-36C8-5A4F-BD72-EC084AFA71F2}" type="datetime1">
              <a:rPr lang="en-US"/>
              <a:pPr>
                <a:defRPr/>
              </a:pPr>
              <a:t>11/25/13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213" y="6423025"/>
            <a:ext cx="33162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100" y="282575"/>
            <a:ext cx="685800" cy="301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dirty="0">
              <a:latin typeface="Calibri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989388" y="3370263"/>
            <a:ext cx="2206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r>
              <a:rPr lang="en-US" b="1" dirty="0">
                <a:solidFill>
                  <a:srgbClr val="B870B8"/>
                </a:solidFill>
                <a:latin typeface="Calibri"/>
                <a:ea typeface="Calibri"/>
                <a:cs typeface="Calibri"/>
              </a:rPr>
              <a:t>+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de-AT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AT" noProof="0" smtClean="0"/>
              <a:t>Drag picture to placeholder or click icon to add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AT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400" y="6423025"/>
            <a:ext cx="15367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F6E78B-9352-0A49-AB54-F38C889AF730}" type="datetime1">
              <a:rPr lang="en-US"/>
              <a:pPr>
                <a:defRPr/>
              </a:pPr>
              <a:t>11/25/13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025"/>
            <a:ext cx="30051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6477D1-ADB9-DE44-8214-3B1D8865D2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02438" y="228600"/>
            <a:ext cx="2057400" cy="20383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dirty="0">
              <a:latin typeface="Calibr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02438" y="2378075"/>
            <a:ext cx="2057400" cy="20383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dirty="0">
              <a:latin typeface="Calibri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27025" y="4632325"/>
            <a:ext cx="2206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r>
              <a:rPr lang="en-US" b="1" dirty="0">
                <a:solidFill>
                  <a:srgbClr val="B870B8"/>
                </a:solidFill>
                <a:latin typeface="Calibri"/>
                <a:ea typeface="Calibri"/>
                <a:cs typeface="Calibri"/>
              </a:rPr>
              <a:t>+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de-AT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AT" noProof="0" smtClean="0"/>
              <a:t>Drag picture to placeholder or click icon to add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AT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DF8530-0266-B942-AAA1-CDF99F8AF07E}" type="datetime1">
              <a:rPr lang="en-US"/>
              <a:pPr>
                <a:defRPr/>
              </a:pPr>
              <a:t>11/25/13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368AB7-5B65-2B46-BDBA-E8C0535E1A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sldNum="0"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82575" y="228600"/>
            <a:ext cx="6386513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dirty="0">
              <a:latin typeface="Calibri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25450" y="174625"/>
            <a:ext cx="4127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r>
              <a:rPr lang="en-US" sz="5400" b="1" dirty="0">
                <a:solidFill>
                  <a:srgbClr val="B870B8"/>
                </a:solidFill>
                <a:latin typeface="Calibri"/>
                <a:ea typeface="Calibri"/>
                <a:cs typeface="Calibri"/>
              </a:rPr>
              <a:t>+</a:t>
            </a:r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83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dirty="0"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de-AT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AT" smtClean="0"/>
              <a:t>Click to edit Master text styles</a:t>
            </a:r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de-AT" noProof="0" smtClean="0"/>
              <a:t>Drag picture to placeholder or click icon to add</a:t>
            </a:r>
            <a:endParaRPr noProof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de-AT" noProof="0" smtClean="0"/>
              <a:t>Drag picture to placeholder or click icon to add</a:t>
            </a:r>
            <a:endParaRPr noProof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5"/>
          </p:nvPr>
        </p:nvSpPr>
        <p:spPr>
          <a:xfrm>
            <a:off x="5211763" y="6235700"/>
            <a:ext cx="134937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019D0A3-3974-E04B-A5BF-9E8D75E03E6A}" type="datetime1">
              <a:rPr lang="en-US"/>
              <a:pPr>
                <a:defRPr/>
              </a:pPr>
              <a:t>11/25/13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6"/>
          </p:nvPr>
        </p:nvSpPr>
        <p:spPr>
          <a:xfrm>
            <a:off x="381000" y="6235700"/>
            <a:ext cx="4648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83DFAE-AD84-4441-9A57-4384F2E4F4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sldNum="0"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dirty="0">
              <a:latin typeface="Calibri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25450" y="174625"/>
            <a:ext cx="4127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r>
              <a:rPr lang="en-US" sz="5400" b="1" dirty="0">
                <a:solidFill>
                  <a:srgbClr val="B870B8"/>
                </a:solidFill>
                <a:latin typeface="Calibri"/>
                <a:ea typeface="Calibri"/>
                <a:cs typeface="Calibri"/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6802438" y="228600"/>
            <a:ext cx="2057400" cy="20383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dirty="0">
              <a:latin typeface="Calibri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624388" y="4535488"/>
            <a:ext cx="2057400" cy="20383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dirty="0"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de-AT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AT" smtClean="0"/>
              <a:t>Click to edit Master text styles</a:t>
            </a:r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de-AT" noProof="0" smtClean="0"/>
              <a:t>Drag picture to placeholder or click icon to add</a:t>
            </a:r>
            <a:endParaRPr noProof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de-AT" noProof="0" smtClean="0"/>
              <a:t>Drag picture to placeholder or click icon to add</a:t>
            </a:r>
            <a:endParaRPr noProof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de-AT" noProof="0" smtClean="0"/>
              <a:t>Drag picture to placeholder or click icon to add</a:t>
            </a:r>
            <a:endParaRPr noProof="0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6"/>
          </p:nvPr>
        </p:nvSpPr>
        <p:spPr>
          <a:xfrm>
            <a:off x="3048000" y="6235700"/>
            <a:ext cx="134778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2C68902-D26C-2340-AA37-7ACF8F42CA44}" type="datetime1">
              <a:rPr lang="en-US"/>
              <a:pPr>
                <a:defRPr/>
              </a:pPr>
              <a:t>11/25/13</a:t>
            </a:fld>
            <a:endParaRPr lang="en-US"/>
          </a:p>
        </p:txBody>
      </p:sp>
      <p:sp>
        <p:nvSpPr>
          <p:cNvPr id="15" name="Footer Placeholder 5"/>
          <p:cNvSpPr>
            <a:spLocks noGrp="1"/>
          </p:cNvSpPr>
          <p:nvPr>
            <p:ph type="ftr" sz="quarter" idx="17"/>
          </p:nvPr>
        </p:nvSpPr>
        <p:spPr>
          <a:xfrm>
            <a:off x="381000" y="6235700"/>
            <a:ext cx="2590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1C4A1-BAA2-A94D-88F1-F89C449502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sldNum="0"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100" y="282575"/>
            <a:ext cx="685800" cy="301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dirty="0">
              <a:latin typeface="Calibri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749800" y="3370263"/>
            <a:ext cx="2206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r>
              <a:rPr lang="en-US" b="1" dirty="0">
                <a:solidFill>
                  <a:srgbClr val="B870B8"/>
                </a:solidFill>
                <a:latin typeface="Calibri"/>
                <a:ea typeface="Calibri"/>
                <a:cs typeface="Calibri"/>
              </a:rPr>
              <a:t>+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de-AT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AT" noProof="0" smtClean="0"/>
              <a:t>Drag picture to placeholder or click icon to add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AT" smtClean="0"/>
              <a:t>Click to edit Master text styles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de-AT" noProof="0" smtClean="0"/>
              <a:t>Drag picture to placeholder or click icon to add</a:t>
            </a:r>
            <a:endParaRPr noProof="0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de-AT" noProof="0" smtClean="0"/>
              <a:t>Drag picture to placeholder or click icon to add</a:t>
            </a:r>
            <a:endParaRPr noProof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5"/>
          </p:nvPr>
        </p:nvSpPr>
        <p:spPr>
          <a:xfrm>
            <a:off x="7391400" y="6423025"/>
            <a:ext cx="15367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21A22F-07E9-0149-AD1E-25F1F1E37A04}" type="datetime1">
              <a:rPr lang="en-US"/>
              <a:pPr>
                <a:defRPr/>
              </a:pPr>
              <a:t>11/25/13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6"/>
          </p:nvPr>
        </p:nvSpPr>
        <p:spPr>
          <a:xfrm>
            <a:off x="4191000" y="6423025"/>
            <a:ext cx="30051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EA680-8A85-8346-B213-77F5B06A63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sldNum="0"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166100" y="282575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dirty="0">
              <a:latin typeface="Calibri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23838" y="228600"/>
            <a:ext cx="26035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r>
              <a:rPr lang="en-US" sz="3600" b="1" dirty="0">
                <a:solidFill>
                  <a:srgbClr val="B870B8"/>
                </a:solidFill>
                <a:latin typeface="Calibri"/>
                <a:ea typeface="Calibri"/>
                <a:cs typeface="Calibri"/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de-AT" smtClean="0"/>
              <a:t>Click to edit Master text styles</a:t>
            </a:r>
          </a:p>
          <a:p>
            <a:pPr lvl="1"/>
            <a:r>
              <a:rPr lang="de-AT" smtClean="0"/>
              <a:t>Second level</a:t>
            </a:r>
          </a:p>
          <a:p>
            <a:pPr lvl="2"/>
            <a:r>
              <a:rPr lang="de-AT" smtClean="0"/>
              <a:t>Third level</a:t>
            </a:r>
          </a:p>
          <a:p>
            <a:pPr lvl="3"/>
            <a:r>
              <a:rPr lang="de-AT" smtClean="0"/>
              <a:t>Fourth level</a:t>
            </a:r>
          </a:p>
          <a:p>
            <a:pPr lvl="4"/>
            <a:r>
              <a:rPr lang="de-AT" smtClean="0"/>
              <a:t>Fifth level</a:t>
            </a:r>
            <a:endParaRPr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FC9B7-7E22-2448-AC5D-CED502FE2B28}" type="datetime1">
              <a:rPr lang="en-US"/>
              <a:pPr>
                <a:defRPr/>
              </a:pPr>
              <a:t>11/25/13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0818F9-5F51-C244-AF27-9800657D12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166100" y="282575"/>
            <a:ext cx="685800" cy="301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dirty="0">
              <a:latin typeface="Calibri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 rot="16200000">
            <a:off x="8593932" y="561181"/>
            <a:ext cx="26035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tIns="0" rIns="0" bIns="0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r>
              <a:rPr lang="en-US" sz="3600" b="1" dirty="0">
                <a:solidFill>
                  <a:srgbClr val="B870B8"/>
                </a:solidFill>
                <a:latin typeface="Calibri"/>
                <a:ea typeface="Calibri"/>
                <a:cs typeface="Calibri"/>
              </a:rPr>
              <a:t>+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/>
          <a:lstStyle/>
          <a:p>
            <a:r>
              <a:rPr lang="de-AT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de-AT" smtClean="0"/>
              <a:t>Click to edit Master text styles</a:t>
            </a:r>
          </a:p>
          <a:p>
            <a:pPr lvl="1"/>
            <a:r>
              <a:rPr lang="de-AT" smtClean="0"/>
              <a:t>Second level</a:t>
            </a:r>
          </a:p>
          <a:p>
            <a:pPr lvl="2"/>
            <a:r>
              <a:rPr lang="de-AT" smtClean="0"/>
              <a:t>Third level</a:t>
            </a:r>
          </a:p>
          <a:p>
            <a:pPr lvl="3"/>
            <a:r>
              <a:rPr lang="de-AT" smtClean="0"/>
              <a:t>Fourth level</a:t>
            </a:r>
          </a:p>
          <a:p>
            <a:pPr lvl="4"/>
            <a:r>
              <a:rPr lang="de-AT" smtClean="0"/>
              <a:t>Fifth level</a:t>
            </a:r>
            <a:endParaRPr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F513EB-BC5B-364E-89D2-2ED3D4939A2A}" type="datetime1">
              <a:rPr lang="en-US"/>
              <a:pPr>
                <a:defRPr/>
              </a:pPr>
              <a:t>11/25/13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813B2D-F809-7949-87CC-DE88A07142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8475" y="484188"/>
            <a:ext cx="7556500" cy="111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8475" y="1981200"/>
            <a:ext cx="7556500" cy="414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/>
              <a:t>Click to edit Master text styles</a:t>
            </a:r>
          </a:p>
          <a:p>
            <a:pPr lvl="1"/>
            <a:r>
              <a:rPr lang="de-AT"/>
              <a:t>Second level</a:t>
            </a:r>
          </a:p>
          <a:p>
            <a:pPr lvl="2"/>
            <a:r>
              <a:rPr lang="de-AT"/>
              <a:t>Third level</a:t>
            </a:r>
          </a:p>
          <a:p>
            <a:pPr lvl="3"/>
            <a:r>
              <a:rPr lang="de-AT"/>
              <a:t>Fourth level</a:t>
            </a:r>
          </a:p>
          <a:p>
            <a:pPr lvl="4"/>
            <a:r>
              <a:rPr lang="de-AT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4500" y="642302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buClr>
                <a:srgbClr val="000000"/>
              </a:buClr>
              <a:buSzPct val="100000"/>
              <a:buFont typeface="Times New Roman" charset="0"/>
              <a:buNone/>
              <a:defRPr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Calibri"/>
                <a:cs typeface="Calibri"/>
              </a:defRPr>
            </a:lvl1pPr>
          </a:lstStyle>
          <a:p>
            <a:pPr>
              <a:defRPr/>
            </a:pPr>
            <a:fld id="{D4A87109-A543-6943-9736-EF78B37A8FC7}" type="datetime1">
              <a:rPr lang="en-US"/>
              <a:pPr>
                <a:defRPr/>
              </a:pPr>
              <a:t>11/25/13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613" y="6423025"/>
            <a:ext cx="61229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buClr>
                <a:srgbClr val="000000"/>
              </a:buClr>
              <a:buSzPct val="100000"/>
              <a:buFont typeface="Times New Roman" charset="0"/>
              <a:buNone/>
              <a:defRPr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Calibri"/>
                <a:cs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888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buClr>
                <a:srgbClr val="000000"/>
              </a:buClr>
              <a:buSzPct val="100000"/>
              <a:buFont typeface="Times New Roman" charset="0"/>
              <a:buNone/>
              <a:defRPr sz="1400" smtClean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>
              <a:defRPr/>
            </a:pPr>
            <a:fld id="{195B70C1-E6BE-254A-996E-03965574BB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  <p:sldLayoutId id="2147483798" r:id="rId18"/>
    <p:sldLayoutId id="2147483799" r:id="rId19"/>
    <p:sldLayoutId id="2147483800" r:id="rId20"/>
  </p:sldLayoutIdLst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Calibri"/>
          <a:ea typeface="Calibri"/>
          <a:cs typeface="Calibri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Calibri" charset="0"/>
          <a:ea typeface="Calibri" charset="0"/>
          <a:cs typeface="Calibri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Calibri" charset="0"/>
          <a:ea typeface="Calibri" charset="0"/>
          <a:cs typeface="Calibri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Calibri" charset="0"/>
          <a:ea typeface="Calibri" charset="0"/>
          <a:cs typeface="Calibri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Calibri" charset="0"/>
          <a:ea typeface="Calibri" charset="0"/>
          <a:cs typeface="Calibri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Rockwell" charset="0"/>
          <a:ea typeface="ＭＳ Ｐゴシック" charset="0"/>
          <a:cs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Rockwell" charset="0"/>
          <a:ea typeface="ＭＳ Ｐゴシック" charset="0"/>
          <a:cs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Rockwell" charset="0"/>
          <a:ea typeface="ＭＳ Ｐゴシック" charset="0"/>
          <a:cs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Rockwell" charset="0"/>
          <a:ea typeface="ＭＳ Ｐゴシック" charset="0"/>
          <a:cs typeface="ＭＳ Ｐゴシック" charset="0"/>
        </a:defRPr>
      </a:lvl9pPr>
    </p:titleStyle>
    <p:bodyStyle>
      <a:lvl1pPr marL="228600" indent="-228600" algn="l" rtl="0" eaLnBrk="0" fontAlgn="base" hangingPunct="0">
        <a:spcBef>
          <a:spcPts val="2000"/>
        </a:spcBef>
        <a:spcAft>
          <a:spcPct val="0"/>
        </a:spcAft>
        <a:buClr>
          <a:schemeClr val="accent1"/>
        </a:buClr>
        <a:buSzPct val="75000"/>
        <a:buFont typeface="Wingdings" charset="2"/>
        <a:buChar char="n"/>
        <a:defRPr sz="2000" kern="1200">
          <a:solidFill>
            <a:srgbClr val="595959"/>
          </a:solidFill>
          <a:latin typeface="Calibri"/>
          <a:ea typeface="Calibri"/>
          <a:cs typeface="Calibri"/>
        </a:defRPr>
      </a:lvl1pPr>
      <a:lvl2pPr marL="457200" indent="-228600" algn="l" rtl="0" eaLnBrk="0" fontAlgn="base" hangingPunct="0">
        <a:spcBef>
          <a:spcPts val="600"/>
        </a:spcBef>
        <a:spcAft>
          <a:spcPct val="0"/>
        </a:spcAft>
        <a:buClr>
          <a:srgbClr val="B870B8"/>
        </a:buClr>
        <a:buSzPct val="75000"/>
        <a:buFont typeface="Wingdings" charset="2"/>
        <a:buChar char="n"/>
        <a:defRPr kern="1200">
          <a:solidFill>
            <a:srgbClr val="595959"/>
          </a:solidFill>
          <a:latin typeface="Calibri"/>
          <a:ea typeface="Calibri"/>
          <a:cs typeface="+mn-cs"/>
        </a:defRPr>
      </a:lvl2pPr>
      <a:lvl3pPr marL="6858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5000"/>
        <a:buFont typeface="Wingdings" charset="2"/>
        <a:buChar char="n"/>
        <a:defRPr kern="1200">
          <a:solidFill>
            <a:srgbClr val="595959"/>
          </a:solidFill>
          <a:latin typeface="Calibri"/>
          <a:ea typeface="ＭＳ Ｐゴシック" charset="-128"/>
          <a:cs typeface="+mn-cs"/>
        </a:defRPr>
      </a:lvl3pPr>
      <a:lvl4pPr marL="914400" indent="-228600" algn="l" rtl="0" eaLnBrk="0" fontAlgn="base" hangingPunct="0">
        <a:spcBef>
          <a:spcPts val="600"/>
        </a:spcBef>
        <a:spcAft>
          <a:spcPct val="0"/>
        </a:spcAft>
        <a:buClr>
          <a:srgbClr val="B870B8"/>
        </a:buClr>
        <a:buSzPct val="75000"/>
        <a:buFont typeface="Wingdings" charset="2"/>
        <a:buChar char="n"/>
        <a:defRPr kern="1200">
          <a:solidFill>
            <a:srgbClr val="595959"/>
          </a:solidFill>
          <a:latin typeface="Calibri"/>
          <a:ea typeface="ＭＳ Ｐゴシック" charset="-128"/>
          <a:cs typeface="+mn-cs"/>
        </a:defRPr>
      </a:lvl4pPr>
      <a:lvl5pPr marL="11430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5000"/>
        <a:buFont typeface="Wingdings" charset="2"/>
        <a:buChar char="n"/>
        <a:defRPr kern="1200">
          <a:solidFill>
            <a:srgbClr val="595959"/>
          </a:solidFill>
          <a:latin typeface="Calibri"/>
          <a:ea typeface="ＭＳ Ｐゴシック" charset="-128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2.xml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1" Type="http://schemas.openxmlformats.org/officeDocument/2006/relationships/audio" Target="file://localhost/Users/mauriciomartins/Desktop/ENGLISH_ART_estelafMRI2/R_A_IL_4_IT_4_L1_t00.wav" TargetMode="External"/><Relationship Id="rId2" Type="http://schemas.openxmlformats.org/officeDocument/2006/relationships/audio" Target="../media/audio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3.xml"/><Relationship Id="rId5" Type="http://schemas.openxmlformats.org/officeDocument/2006/relationships/image" Target="../media/image3.png"/><Relationship Id="rId6" Type="http://schemas.openxmlformats.org/officeDocument/2006/relationships/image" Target="../media/image1.png"/><Relationship Id="rId7" Type="http://schemas.openxmlformats.org/officeDocument/2006/relationships/image" Target="../media/image4.png"/><Relationship Id="rId1" Type="http://schemas.openxmlformats.org/officeDocument/2006/relationships/audio" Target="file://localhost/Users/audiolab2/Desktop/auditory_rec/instructions_de/R_A_IL_4_IT_4_L2_t00.wav" TargetMode="External"/><Relationship Id="rId2" Type="http://schemas.openxmlformats.org/officeDocument/2006/relationships/audio" Target="../media/audio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image" Target="../media/image5.png"/><Relationship Id="rId5" Type="http://schemas.openxmlformats.org/officeDocument/2006/relationships/image" Target="../media/image1.png"/><Relationship Id="rId1" Type="http://schemas.openxmlformats.org/officeDocument/2006/relationships/audio" Target="../media/audio3.bin"/><Relationship Id="rId2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image" Target="../media/image6.png"/><Relationship Id="rId5" Type="http://schemas.openxmlformats.org/officeDocument/2006/relationships/image" Target="../media/image1.png"/><Relationship Id="rId1" Type="http://schemas.openxmlformats.org/officeDocument/2006/relationships/audio" Target="../media/audio4.bin"/><Relationship Id="rId2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1.png"/><Relationship Id="rId1" Type="http://schemas.openxmlformats.org/officeDocument/2006/relationships/audio" Target="../media/audio1.bin"/><Relationship Id="rId2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1" Type="http://schemas.openxmlformats.org/officeDocument/2006/relationships/audio" Target="../media/audio2.bin"/><Relationship Id="rId2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1" Type="http://schemas.openxmlformats.org/officeDocument/2006/relationships/audio" Target="../media/audio3.bin"/><Relationship Id="rId2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1" Type="http://schemas.openxmlformats.org/officeDocument/2006/relationships/audio" Target="../media/audio4.bin"/><Relationship Id="rId2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ctrTitle"/>
          </p:nvPr>
        </p:nvSpPr>
        <p:spPr>
          <a:xfrm>
            <a:off x="2700338" y="4624388"/>
            <a:ext cx="6138862" cy="1684337"/>
          </a:xfrm>
        </p:spPr>
        <p:txBody>
          <a:bodyPr/>
          <a:lstStyle/>
          <a:p>
            <a:pPr eaLnBrk="1" hangingPunct="1"/>
            <a:r>
              <a:rPr lang="en-US" smtClean="0">
                <a:latin typeface="Calibri" charset="0"/>
                <a:ea typeface="Calibri" charset="0"/>
                <a:cs typeface="Calibri" charset="0"/>
              </a:rPr>
              <a:t>Instructions for the study</a:t>
            </a:r>
            <a:br>
              <a:rPr lang="en-US" smtClean="0">
                <a:latin typeface="Calibri" charset="0"/>
                <a:ea typeface="Calibri" charset="0"/>
                <a:cs typeface="Calibri" charset="0"/>
              </a:rPr>
            </a:br>
            <a:r>
              <a:rPr lang="en-US" smtClean="0">
                <a:latin typeface="Calibri" charset="0"/>
                <a:ea typeface="Calibri" charset="0"/>
                <a:cs typeface="Calibri" charset="0"/>
              </a:rPr>
              <a:t/>
            </a:r>
            <a:br>
              <a:rPr lang="en-US" smtClean="0">
                <a:latin typeface="Calibri" charset="0"/>
                <a:ea typeface="Calibri" charset="0"/>
                <a:cs typeface="Calibri" charset="0"/>
              </a:rPr>
            </a:br>
            <a:r>
              <a:rPr lang="en-US" b="1" smtClean="0">
                <a:latin typeface="Calibri" charset="0"/>
                <a:ea typeface="Calibri" charset="0"/>
                <a:cs typeface="Calibri" charset="0"/>
              </a:rPr>
              <a:t>“</a:t>
            </a:r>
            <a:r>
              <a:rPr lang="en-US" altLang="ja-JP" b="1" smtClean="0">
                <a:latin typeface="Calibri" charset="0"/>
                <a:ea typeface="Calibri" charset="0"/>
                <a:cs typeface="Calibri" charset="0"/>
              </a:rPr>
              <a:t>Chaos and Structure in Music</a:t>
            </a:r>
            <a:r>
              <a:rPr lang="en-US" b="1" smtClean="0">
                <a:latin typeface="Calibri" charset="0"/>
                <a:ea typeface="Calibri" charset="0"/>
                <a:cs typeface="Calibri" charset="0"/>
              </a:rPr>
              <a:t>”</a:t>
            </a:r>
            <a:endParaRPr lang="en-US" smtClean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75FD5A38-2336-0048-8279-DF295725D4A8}" type="datetime1">
              <a:rPr lang="en-US"/>
              <a:pPr>
                <a:defRPr/>
              </a:pPr>
              <a:t>11/25/13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4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Instructions</a:t>
            </a:r>
          </a:p>
        </p:txBody>
      </p:sp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323850" y="1484313"/>
            <a:ext cx="8569325" cy="467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1313" indent="-341313" algn="just">
              <a:lnSpc>
                <a:spcPct val="90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charset="0"/>
              <a:buChar char="•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30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This study investigates auditory perception in humans. </a:t>
            </a:r>
          </a:p>
          <a:p>
            <a:pPr marL="341313" indent="-341313" algn="just">
              <a:lnSpc>
                <a:spcPct val="90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charset="0"/>
              <a:buChar char="•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30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The study consists of 12 trials.</a:t>
            </a:r>
          </a:p>
          <a:p>
            <a:pPr marL="341313" indent="-341313" algn="just">
              <a:lnSpc>
                <a:spcPct val="90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charset="0"/>
              <a:buChar char="•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30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In each trial you will listen to three auditory sequences. </a:t>
            </a:r>
          </a:p>
          <a:p>
            <a:pPr marL="341313" indent="-341313" algn="just">
              <a:lnSpc>
                <a:spcPct val="90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charset="0"/>
              <a:buChar char="•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30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Then you will listen to a fourth sequence and asked whether it is the correct continuation of the previous three.</a:t>
            </a:r>
          </a:p>
          <a:p>
            <a:pPr marL="341313" indent="-341313" algn="just">
              <a:lnSpc>
                <a:spcPct val="90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charset="0"/>
              <a:buChar char="•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30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On the next slides we will show you an example.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3"/>
          <p:cNvSpPr txBox="1">
            <a:spLocks noChangeArrowheads="1"/>
          </p:cNvSpPr>
          <p:nvPr/>
        </p:nvSpPr>
        <p:spPr bwMode="auto">
          <a:xfrm>
            <a:off x="547688" y="4899025"/>
            <a:ext cx="8216900" cy="147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0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This is the first sequence.</a:t>
            </a:r>
            <a:br>
              <a:rPr lang="en-US" sz="30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en-US" sz="30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/>
            </a:r>
            <a:br>
              <a:rPr lang="en-US" sz="30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en-US" sz="30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(sounds will play automatically)</a:t>
            </a:r>
          </a:p>
        </p:txBody>
      </p:sp>
      <p:sp>
        <p:nvSpPr>
          <p:cNvPr id="27651" name="Text Box 4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4400">
              <a:solidFill>
                <a:srgbClr val="00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2" name="R_A_IL_4_IT_4_L1_t00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763713" y="2205038"/>
            <a:ext cx="812800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6" descr="Screen shot 2013-11-25 at 4.01.44 PM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95400" y="762000"/>
            <a:ext cx="6477000" cy="4048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" name="R_A_IL_4_IT_4_L1_t02.wav">
            <a:hlinkClick r:id="" action="ppaction://media"/>
          </p:cNvPr>
          <p:cNvPicPr>
            <a:picLocks noRot="1" noChangeAspect="1"/>
          </p:cNvPicPr>
          <p:nvPr>
            <a:wavAudioFile r:embed="rId2" name="R_A_IL_4_IT_4_L1_t02.wav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8077200" y="42672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3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1"/>
          <p:cNvPicPr>
            <a:picLocks noChangeAspect="1" noChangeArrowheads="1"/>
          </p:cNvPicPr>
          <p:nvPr/>
        </p:nvPicPr>
        <p:blipFill>
          <a:blip r:embed="rId5"/>
          <a:srcRect l="18542" t="33531" r="20235" b="22322"/>
          <a:stretch>
            <a:fillRect/>
          </a:stretch>
        </p:blipFill>
        <p:spPr bwMode="auto">
          <a:xfrm>
            <a:off x="301625" y="1350963"/>
            <a:ext cx="8583613" cy="366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Text Box 2"/>
          <p:cNvSpPr txBox="1">
            <a:spLocks noChangeArrowheads="1"/>
          </p:cNvSpPr>
          <p:nvPr/>
        </p:nvSpPr>
        <p:spPr bwMode="auto">
          <a:xfrm>
            <a:off x="547688" y="4899025"/>
            <a:ext cx="8216900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0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This is the second sequence.</a:t>
            </a:r>
          </a:p>
        </p:txBody>
      </p:sp>
      <p:sp>
        <p:nvSpPr>
          <p:cNvPr id="29700" name="Text Box 3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4400">
              <a:solidFill>
                <a:srgbClr val="00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3819525" y="1917700"/>
            <a:ext cx="1722438" cy="285750"/>
          </a:xfrm>
          <a:prstGeom prst="rect">
            <a:avLst/>
          </a:prstGeom>
          <a:noFill/>
          <a:ln w="25560" cap="sq">
            <a:solidFill>
              <a:srgbClr val="008000"/>
            </a:solidFill>
            <a:round/>
            <a:headEnd/>
            <a:tailEnd/>
          </a:ln>
          <a:effectLst>
            <a:outerShdw blurRad="63500" dist="75597" dir="1064680" algn="ctr" rotWithShape="0">
              <a:srgbClr val="808080">
                <a:alpha val="35036"/>
              </a:srgbClr>
            </a:outerShdw>
          </a:effectLst>
          <a:extLst>
            <a:ext uri="{909E8E84-426E-40dd-AFC4-6F175D3DCCD1}"/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en-US" dirty="0">
              <a:latin typeface="Calibri"/>
              <a:ea typeface="Calibri"/>
              <a:cs typeface="Calibri"/>
            </a:endParaRPr>
          </a:p>
        </p:txBody>
      </p:sp>
      <p:pic>
        <p:nvPicPr>
          <p:cNvPr id="2" name="MacOS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3708400" y="2205038"/>
            <a:ext cx="812800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3" name="Picture 7" descr="Screen shot 2013-11-25 at 4.01.51 PM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295400" y="763588"/>
            <a:ext cx="6475413" cy="40465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" name="R_A_IL_4_IT_4_L2_t02.wav">
            <a:hlinkClick r:id="" action="ppaction://media"/>
          </p:cNvPr>
          <p:cNvPicPr>
            <a:picLocks noRot="1" noChangeAspect="1"/>
          </p:cNvPicPr>
          <p:nvPr>
            <a:wavAudioFile r:embed="rId2" name="R_A_IL_4_IT_4_L2_t02.wav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8078788" y="4265613"/>
            <a:ext cx="608012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3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547688" y="4899025"/>
            <a:ext cx="8216900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0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And this is the third sequence.</a:t>
            </a:r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4400">
              <a:solidFill>
                <a:srgbClr val="00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31748" name="Picture 6" descr="Screen shot 2013-11-25 at 4.02.00 PM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95400" y="763588"/>
            <a:ext cx="6475413" cy="40465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" name="R_A_IL_4_IT_4_L3_t02.wav">
            <a:hlinkClick r:id="" action="ppaction://media"/>
          </p:cNvPr>
          <p:cNvPicPr>
            <a:picLocks noRot="1" noChangeAspect="1"/>
          </p:cNvPicPr>
          <p:nvPr>
            <a:wavAudioFile r:embed="rId1" name="R_A_IL_4_IT_4_L3_t02.wav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8078788" y="4265613"/>
            <a:ext cx="608012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4400">
              <a:solidFill>
                <a:srgbClr val="00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274638" y="4724400"/>
            <a:ext cx="8489950" cy="147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0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Now think about how you would </a:t>
            </a:r>
            <a:r>
              <a:rPr lang="en-US" sz="3000" u="sng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correctly continue</a:t>
            </a:r>
            <a:r>
              <a:rPr lang="en-US" sz="30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these three sequences. But don’t think about what you would like best!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4400">
              <a:solidFill>
                <a:srgbClr val="00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35843" name="Picture 4" descr="Screen shot 2013-11-25 at 4.02.10 PM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95400" y="763588"/>
            <a:ext cx="6475413" cy="40465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5844" name="Text Box 2"/>
          <p:cNvSpPr txBox="1">
            <a:spLocks noChangeArrowheads="1"/>
          </p:cNvSpPr>
          <p:nvPr/>
        </p:nvSpPr>
        <p:spPr bwMode="auto">
          <a:xfrm>
            <a:off x="547688" y="4899025"/>
            <a:ext cx="8216900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0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This is the fourth sequence.</a:t>
            </a:r>
          </a:p>
        </p:txBody>
      </p:sp>
      <p:pic>
        <p:nvPicPr>
          <p:cNvPr id="7" name="R_A_IL_4_IT_4_L4_corr_t02.wav">
            <a:hlinkClick r:id="" action="ppaction://media"/>
          </p:cNvPr>
          <p:cNvPicPr>
            <a:picLocks noRot="1" noChangeAspect="1"/>
          </p:cNvPicPr>
          <p:nvPr>
            <a:wavAudioFile r:embed="rId1" name="R_A_IL_4_IT_4_L4_corr_t02.wav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8078788" y="4265613"/>
            <a:ext cx="608012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4400">
              <a:solidFill>
                <a:srgbClr val="00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37891" name="Picture 4" descr="Screen shot 2013-11-25 at 4.02.10 PM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763588"/>
            <a:ext cx="6475413" cy="40465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7892" name="Text Box 2"/>
          <p:cNvSpPr txBox="1">
            <a:spLocks noChangeArrowheads="1"/>
          </p:cNvSpPr>
          <p:nvPr/>
        </p:nvSpPr>
        <p:spPr bwMode="auto">
          <a:xfrm>
            <a:off x="547688" y="4899025"/>
            <a:ext cx="8216900" cy="101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0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Is it the CORRECT or INCORRECT continuation of the previous three?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3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4400">
              <a:solidFill>
                <a:srgbClr val="00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39939" name="Picture 6" descr="Screen shot 2013-11-25 at 4.02.19 PM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763588"/>
            <a:ext cx="6475413" cy="40465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9940" name="Text Box 2"/>
          <p:cNvSpPr txBox="1">
            <a:spLocks noChangeArrowheads="1"/>
          </p:cNvSpPr>
          <p:nvPr/>
        </p:nvSpPr>
        <p:spPr bwMode="auto">
          <a:xfrm>
            <a:off x="547688" y="4899025"/>
            <a:ext cx="8216900" cy="147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0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When this screen appears, press “</a:t>
            </a:r>
            <a:r>
              <a:rPr lang="en-US" sz="3000" b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1</a:t>
            </a:r>
            <a:r>
              <a:rPr lang="en-US" sz="30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” if you think the fourth sequence was CORRECT and “</a:t>
            </a:r>
            <a:r>
              <a:rPr lang="en-US" sz="3000" b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4</a:t>
            </a:r>
            <a:r>
              <a:rPr lang="en-US" sz="30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” if you think that it was INCORRECT.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3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4400">
              <a:solidFill>
                <a:srgbClr val="00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41987" name="Picture 6" descr="Screen shot 2013-11-25 at 4.02.19 PM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763588"/>
            <a:ext cx="6475413" cy="40465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1988" name="Text Box 2"/>
          <p:cNvSpPr txBox="1">
            <a:spLocks noChangeArrowheads="1"/>
          </p:cNvSpPr>
          <p:nvPr/>
        </p:nvSpPr>
        <p:spPr bwMode="auto">
          <a:xfrm>
            <a:off x="547688" y="4899025"/>
            <a:ext cx="8216900" cy="101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0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After you present your answer (or after 5 seconds) the trial ends and the next trial starts.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3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4400">
              <a:solidFill>
                <a:srgbClr val="00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4035" name="TextBox 2"/>
          <p:cNvSpPr txBox="1">
            <a:spLocks noChangeArrowheads="1"/>
          </p:cNvSpPr>
          <p:nvPr/>
        </p:nvSpPr>
        <p:spPr bwMode="auto">
          <a:xfrm>
            <a:off x="755650" y="1557338"/>
            <a:ext cx="8064500" cy="304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>
                <a:solidFill>
                  <a:schemeClr val="tx1"/>
                </a:solidFill>
              </a:rPr>
              <a:t>Pay close attention to the pattern of the tone sequences.</a:t>
            </a:r>
          </a:p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>
                <a:solidFill>
                  <a:schemeClr val="tx1"/>
                </a:solidFill>
              </a:rPr>
              <a:t>On the next slides we tried to depict visually the previous example to help you detect this pattern. </a:t>
            </a:r>
          </a:p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endParaRPr lang="en-US">
              <a:solidFill>
                <a:schemeClr val="tx1"/>
              </a:solidFill>
            </a:endParaRPr>
          </a:p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>
                <a:solidFill>
                  <a:schemeClr val="tx1"/>
                </a:solidFill>
              </a:rPr>
              <a:t>Listen again to the sample. </a:t>
            </a:r>
          </a:p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endParaRPr lang="en-US">
              <a:solidFill>
                <a:schemeClr val="tx1"/>
              </a:solidFill>
            </a:endParaRPr>
          </a:p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endParaRPr lang="en-US">
              <a:solidFill>
                <a:schemeClr val="tx1"/>
              </a:solidFill>
            </a:endParaRPr>
          </a:p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98A8765-7142-2F40-BC50-AE9FD8A04E6B}" type="datetime1">
              <a:rPr lang="en-US" smtClean="0"/>
              <a:pPr>
                <a:defRPr/>
              </a:pPr>
              <a:t>11/25/13</a:t>
            </a:fld>
            <a:endParaRPr lang="en-US"/>
          </a:p>
        </p:txBody>
      </p:sp>
      <p:pic>
        <p:nvPicPr>
          <p:cNvPr id="46083" name="Picture 5" descr="Screen shot 2012-10-04 at 6.21.05 PM.png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763588"/>
            <a:ext cx="6477000" cy="40465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6084" name="Text Box 3"/>
          <p:cNvSpPr txBox="1">
            <a:spLocks noChangeArrowheads="1"/>
          </p:cNvSpPr>
          <p:nvPr/>
        </p:nvSpPr>
        <p:spPr bwMode="auto">
          <a:xfrm>
            <a:off x="547688" y="4899025"/>
            <a:ext cx="8216900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0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This is the first sequence (green).</a:t>
            </a:r>
          </a:p>
        </p:txBody>
      </p:sp>
      <p:pic>
        <p:nvPicPr>
          <p:cNvPr id="10" name="R_A_IL_4_IT_4_L1_t02.wav">
            <a:hlinkClick r:id="" action="ppaction://media"/>
          </p:cNvPr>
          <p:cNvPicPr>
            <a:picLocks noRot="1" noChangeAspect="1"/>
          </p:cNvPicPr>
          <p:nvPr>
            <a:wavAudioFile r:embed="rId1" name="R_A_IL_4_IT_4_L1_t02.wav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077200" y="42672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98A8765-7142-2F40-BC50-AE9FD8A04E6B}" type="datetime1">
              <a:rPr lang="en-US" smtClean="0"/>
              <a:pPr>
                <a:defRPr/>
              </a:pPr>
              <a:t>11/25/13</a:t>
            </a:fld>
            <a:endParaRPr lang="en-US"/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547688" y="4899025"/>
            <a:ext cx="8216900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0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This is the second sequence (yellow).</a:t>
            </a:r>
          </a:p>
        </p:txBody>
      </p:sp>
      <p:pic>
        <p:nvPicPr>
          <p:cNvPr id="47108" name="Picture 6" descr="Screen shot 2012-10-04 at 6.20.35 PM.png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763588"/>
            <a:ext cx="6477000" cy="40465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" name="R_A_IL_4_IT_4_L2_t02.wav">
            <a:hlinkClick r:id="" action="ppaction://media"/>
          </p:cNvPr>
          <p:cNvPicPr>
            <a:picLocks noRot="1" noChangeAspect="1"/>
          </p:cNvPicPr>
          <p:nvPr>
            <a:wavAudioFile r:embed="rId1" name="R_A_IL_4_IT_4_L2_t02.wav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078788" y="4265613"/>
            <a:ext cx="608012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98A8765-7142-2F40-BC50-AE9FD8A04E6B}" type="datetime1">
              <a:rPr lang="en-US" smtClean="0"/>
              <a:pPr>
                <a:defRPr/>
              </a:pPr>
              <a:t>11/25/13</a:t>
            </a:fld>
            <a:endParaRPr lang="en-US"/>
          </a:p>
        </p:txBody>
      </p:sp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547688" y="4899025"/>
            <a:ext cx="8216900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0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This is the third sequence (blue).</a:t>
            </a:r>
          </a:p>
        </p:txBody>
      </p:sp>
      <p:pic>
        <p:nvPicPr>
          <p:cNvPr id="48132" name="Picture 5" descr="Screen shot 2012-10-04 at 6.19.49 PM.png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763588"/>
            <a:ext cx="6477000" cy="40465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" name="R_A_IL_4_IT_4_L3_t02.wav">
            <a:hlinkClick r:id="" action="ppaction://media"/>
          </p:cNvPr>
          <p:cNvPicPr>
            <a:picLocks noRot="1" noChangeAspect="1"/>
          </p:cNvPicPr>
          <p:nvPr>
            <a:wavAudioFile r:embed="rId1" name="R_A_IL_4_IT_4_L3_t02.wav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078788" y="4265613"/>
            <a:ext cx="608012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98A8765-7142-2F40-BC50-AE9FD8A04E6B}" type="datetime1">
              <a:rPr lang="en-US" smtClean="0"/>
              <a:pPr>
                <a:defRPr/>
              </a:pPr>
              <a:t>11/25/13</a:t>
            </a:fld>
            <a:endParaRPr lang="en-US"/>
          </a:p>
        </p:txBody>
      </p:sp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547688" y="4899025"/>
            <a:ext cx="8216900" cy="101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0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And this is the fourth and correct sequence (orange).</a:t>
            </a:r>
          </a:p>
        </p:txBody>
      </p:sp>
      <p:pic>
        <p:nvPicPr>
          <p:cNvPr id="49156" name="Picture 6" descr="Screen shot 2012-10-04 at 6.19.39 PM.png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763588"/>
            <a:ext cx="6477000" cy="40465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" name="R_A_IL_4_IT_4_L4_corr_t02.wav">
            <a:hlinkClick r:id="" action="ppaction://media"/>
          </p:cNvPr>
          <p:cNvPicPr>
            <a:picLocks noRot="1" noChangeAspect="1"/>
          </p:cNvPicPr>
          <p:nvPr>
            <a:wavAudioFile r:embed="rId1" name="R_A_IL_4_IT_4_L4_corr_t02.wav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078788" y="4265613"/>
            <a:ext cx="608012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1"/>
          <p:cNvSpPr txBox="1">
            <a:spLocks noChangeArrowheads="1"/>
          </p:cNvSpPr>
          <p:nvPr/>
        </p:nvSpPr>
        <p:spPr bwMode="auto">
          <a:xfrm>
            <a:off x="896938" y="1600200"/>
            <a:ext cx="778986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1313">
              <a:spcBef>
                <a:spcPts val="800"/>
              </a:spcBef>
              <a:buSzPct val="100000"/>
              <a:tabLst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sz="32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Questions… ?</a:t>
            </a:r>
          </a:p>
          <a:p>
            <a:pPr marL="342900" indent="-341313">
              <a:spcBef>
                <a:spcPts val="800"/>
              </a:spcBef>
              <a:buSzPct val="100000"/>
              <a:tabLst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US" sz="3200">
              <a:solidFill>
                <a:srgbClr val="00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5017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98900" y="2947988"/>
            <a:ext cx="4422775" cy="3360737"/>
          </a:xfrm>
          <a:prstGeom prst="rect">
            <a:avLst/>
          </a:prstGeom>
          <a:noFill/>
          <a:ln w="3240" cap="sq">
            <a:solidFill>
              <a:srgbClr val="000000">
                <a:alpha val="56862"/>
              </a:srgbClr>
            </a:solidFill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Advantage">
  <a:themeElements>
    <a:clrScheme name="Ad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Advantage">
      <a:majorFont>
        <a:latin typeface="Rockwell"/>
        <a:ea typeface=""/>
        <a:cs typeface=""/>
        <a:font script="Jpan" typeface="ＭＳ ゴシック"/>
      </a:majorFont>
      <a:minorFont>
        <a:latin typeface="Rockwell"/>
        <a:ea typeface=""/>
        <a:cs typeface=""/>
        <a:font script="Jpan" typeface="ＭＳ ゴシック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730</TotalTime>
  <Words>271</Words>
  <Application>Microsoft Macintosh PowerPoint</Application>
  <PresentationFormat>On-screen Show (4:3)</PresentationFormat>
  <Paragraphs>30</Paragraphs>
  <Slides>16</Slides>
  <Notes>11</Notes>
  <HiddenSlides>0</HiddenSlides>
  <MMClips>10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Advantage</vt:lpstr>
      <vt:lpstr>Instructions for the study  “Chaos and Structure in Music”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Experiment Information</dc:title>
  <dc:subject/>
  <dc:creator>cogbio</dc:creator>
  <cp:keywords/>
  <dc:description/>
  <cp:lastModifiedBy>M M</cp:lastModifiedBy>
  <cp:revision>195</cp:revision>
  <cp:lastPrinted>1601-01-01T00:00:00Z</cp:lastPrinted>
  <dcterms:created xsi:type="dcterms:W3CDTF">2013-11-25T18:21:13Z</dcterms:created>
  <dcterms:modified xsi:type="dcterms:W3CDTF">2013-11-25T18:21:14Z</dcterms:modified>
  <cp:category/>
</cp:coreProperties>
</file>