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I:\Dland\Freiburg%202015\CVI%20paper\Cross%20Link%20HH%2030.4.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CR"/>
  <c:style val="1"/>
  <c:chart>
    <c:plotArea>
      <c:layout/>
      <c:lineChart>
        <c:grouping val="standard"/>
        <c:ser>
          <c:idx val="0"/>
          <c:order val="0"/>
          <c:marker>
            <c:symbol val="square"/>
            <c:size val="7"/>
          </c:marker>
          <c:errBars>
            <c:errDir val="y"/>
            <c:errBarType val="both"/>
            <c:errValType val="cust"/>
            <c:plus>
              <c:numRef>
                <c:f>Sheet1!$B$69:$M$69</c:f>
                <c:numCache>
                  <c:formatCode>General</c:formatCode>
                  <c:ptCount val="12"/>
                  <c:pt idx="0">
                    <c:v>5.5507905251029568E-2</c:v>
                  </c:pt>
                  <c:pt idx="1">
                    <c:v>3.1890497219464992E-2</c:v>
                  </c:pt>
                  <c:pt idx="2">
                    <c:v>1.3788594371430048E-2</c:v>
                  </c:pt>
                  <c:pt idx="3">
                    <c:v>7.1276389978107382E-2</c:v>
                  </c:pt>
                  <c:pt idx="4">
                    <c:v>3.4648081223835766E-3</c:v>
                  </c:pt>
                  <c:pt idx="5">
                    <c:v>3.1890497219464992E-2</c:v>
                  </c:pt>
                  <c:pt idx="6">
                    <c:v>4.4335576500913271E-2</c:v>
                  </c:pt>
                  <c:pt idx="7">
                    <c:v>5.5154335338871679E-2</c:v>
                  </c:pt>
                  <c:pt idx="8">
                    <c:v>3.2880484544137382E-2</c:v>
                  </c:pt>
                  <c:pt idx="9">
                    <c:v>3.2244067131622881E-2</c:v>
                  </c:pt>
                  <c:pt idx="10">
                    <c:v>3.012274248908469E-2</c:v>
                  </c:pt>
                  <c:pt idx="11">
                    <c:v>1.1313702450912E-3</c:v>
                  </c:pt>
                </c:numCache>
              </c:numRef>
            </c:plus>
            <c:minus>
              <c:numRef>
                <c:f>Sheet1!$B$69:$M$69</c:f>
                <c:numCache>
                  <c:formatCode>General</c:formatCode>
                  <c:ptCount val="12"/>
                  <c:pt idx="0">
                    <c:v>5.5507905251029568E-2</c:v>
                  </c:pt>
                  <c:pt idx="1">
                    <c:v>3.1890497219464992E-2</c:v>
                  </c:pt>
                  <c:pt idx="2">
                    <c:v>1.3788594371430048E-2</c:v>
                  </c:pt>
                  <c:pt idx="3">
                    <c:v>7.1276389978107382E-2</c:v>
                  </c:pt>
                  <c:pt idx="4">
                    <c:v>3.4648081223835766E-3</c:v>
                  </c:pt>
                  <c:pt idx="5">
                    <c:v>3.1890497219464992E-2</c:v>
                  </c:pt>
                  <c:pt idx="6">
                    <c:v>4.4335576500913271E-2</c:v>
                  </c:pt>
                  <c:pt idx="7">
                    <c:v>5.5154335338871679E-2</c:v>
                  </c:pt>
                  <c:pt idx="8">
                    <c:v>3.2880484544137382E-2</c:v>
                  </c:pt>
                  <c:pt idx="9">
                    <c:v>3.2244067131622881E-2</c:v>
                  </c:pt>
                  <c:pt idx="10">
                    <c:v>3.012274248908469E-2</c:v>
                  </c:pt>
                  <c:pt idx="11">
                    <c:v>1.1313702450912E-3</c:v>
                  </c:pt>
                </c:numCache>
              </c:numRef>
            </c:minus>
          </c:errBars>
          <c:cat>
            <c:strRef>
              <c:f>Sheet1!$B$65:$M$65</c:f>
              <c:strCache>
                <c:ptCount val="12"/>
                <c:pt idx="0">
                  <c:v>1000</c:v>
                </c:pt>
                <c:pt idx="1">
                  <c:v>500</c:v>
                </c:pt>
                <c:pt idx="2">
                  <c:v>250</c:v>
                </c:pt>
                <c:pt idx="3">
                  <c:v>125</c:v>
                </c:pt>
                <c:pt idx="4">
                  <c:v>62.5</c:v>
                </c:pt>
                <c:pt idx="5">
                  <c:v>31.2</c:v>
                </c:pt>
                <c:pt idx="6">
                  <c:v>15.6</c:v>
                </c:pt>
                <c:pt idx="7">
                  <c:v>7.8</c:v>
                </c:pt>
                <c:pt idx="8">
                  <c:v>3.9</c:v>
                </c:pt>
                <c:pt idx="9">
                  <c:v>1.95</c:v>
                </c:pt>
                <c:pt idx="10">
                  <c:v>0.975</c:v>
                </c:pt>
                <c:pt idx="11">
                  <c:v>0</c:v>
                </c:pt>
              </c:strCache>
            </c:strRef>
          </c:cat>
          <c:val>
            <c:numRef>
              <c:f>Sheet1!$B$68:$M$68</c:f>
              <c:numCache>
                <c:formatCode>General</c:formatCode>
                <c:ptCount val="12"/>
                <c:pt idx="0">
                  <c:v>1.1304500102996826</c:v>
                </c:pt>
                <c:pt idx="1">
                  <c:v>1.1297500133514404</c:v>
                </c:pt>
                <c:pt idx="2">
                  <c:v>1.0678499937057495</c:v>
                </c:pt>
                <c:pt idx="3">
                  <c:v>1.0809999704360962</c:v>
                </c:pt>
                <c:pt idx="4">
                  <c:v>0.93344998359680176</c:v>
                </c:pt>
                <c:pt idx="5">
                  <c:v>0.92855000495910645</c:v>
                </c:pt>
                <c:pt idx="6">
                  <c:v>0.81275001168251038</c:v>
                </c:pt>
                <c:pt idx="7">
                  <c:v>0.71290001273155212</c:v>
                </c:pt>
                <c:pt idx="8">
                  <c:v>0.62635001540184021</c:v>
                </c:pt>
                <c:pt idx="9">
                  <c:v>0.40169999003410339</c:v>
                </c:pt>
                <c:pt idx="10">
                  <c:v>0.17660000175237656</c:v>
                </c:pt>
                <c:pt idx="11">
                  <c:v>2.5500000454485416E-2</c:v>
                </c:pt>
              </c:numCache>
            </c:numRef>
          </c:val>
        </c:ser>
        <c:ser>
          <c:idx val="1"/>
          <c:order val="1"/>
          <c:errBars>
            <c:errDir val="y"/>
            <c:errBarType val="both"/>
            <c:errValType val="cust"/>
            <c:plus>
              <c:numRef>
                <c:f>Sheet1!$B$73:$M$73</c:f>
                <c:numCache>
                  <c:formatCode>General</c:formatCode>
                  <c:ptCount val="12"/>
                  <c:pt idx="0">
                    <c:v>2.1778878205822361E-2</c:v>
                  </c:pt>
                  <c:pt idx="1">
                    <c:v>6.1588978994726894E-2</c:v>
                  </c:pt>
                  <c:pt idx="2">
                    <c:v>5.9255560873769757E-2</c:v>
                  </c:pt>
                  <c:pt idx="3">
                    <c:v>6.8589359798143842E-3</c:v>
                  </c:pt>
                  <c:pt idx="4">
                    <c:v>4.2426282116521255E-3</c:v>
                  </c:pt>
                  <c:pt idx="5">
                    <c:v>2.7577188742860095E-2</c:v>
                  </c:pt>
                  <c:pt idx="6">
                    <c:v>1.018234142544391E-2</c:v>
                  </c:pt>
                  <c:pt idx="7">
                    <c:v>1.3576427136026208E-2</c:v>
                  </c:pt>
                  <c:pt idx="8">
                    <c:v>4.3133506234534057E-3</c:v>
                  </c:pt>
                  <c:pt idx="9">
                    <c:v>1.9091890172707334E-3</c:v>
                  </c:pt>
                  <c:pt idx="10">
                    <c:v>1.7677679012704603E-3</c:v>
                  </c:pt>
                  <c:pt idx="11">
                    <c:v>1.0606596870910633E-3</c:v>
                  </c:pt>
                </c:numCache>
              </c:numRef>
            </c:plus>
            <c:minus>
              <c:numRef>
                <c:f>Sheet1!$B$73:$M$73</c:f>
                <c:numCache>
                  <c:formatCode>General</c:formatCode>
                  <c:ptCount val="12"/>
                  <c:pt idx="0">
                    <c:v>2.1778878205822361E-2</c:v>
                  </c:pt>
                  <c:pt idx="1">
                    <c:v>6.1588978994726894E-2</c:v>
                  </c:pt>
                  <c:pt idx="2">
                    <c:v>5.9255560873769757E-2</c:v>
                  </c:pt>
                  <c:pt idx="3">
                    <c:v>6.8589359798143842E-3</c:v>
                  </c:pt>
                  <c:pt idx="4">
                    <c:v>4.2426282116521255E-3</c:v>
                  </c:pt>
                  <c:pt idx="5">
                    <c:v>2.7577188742860095E-2</c:v>
                  </c:pt>
                  <c:pt idx="6">
                    <c:v>1.018234142544391E-2</c:v>
                  </c:pt>
                  <c:pt idx="7">
                    <c:v>1.3576427136026208E-2</c:v>
                  </c:pt>
                  <c:pt idx="8">
                    <c:v>4.3133506234534057E-3</c:v>
                  </c:pt>
                  <c:pt idx="9">
                    <c:v>1.9091890172707334E-3</c:v>
                  </c:pt>
                  <c:pt idx="10">
                    <c:v>1.7677679012704603E-3</c:v>
                  </c:pt>
                  <c:pt idx="11">
                    <c:v>1.0606596870910633E-3</c:v>
                  </c:pt>
                </c:numCache>
              </c:numRef>
            </c:minus>
          </c:errBars>
          <c:cat>
            <c:strRef>
              <c:f>Sheet1!$B$65:$M$65</c:f>
              <c:strCache>
                <c:ptCount val="12"/>
                <c:pt idx="0">
                  <c:v>1000</c:v>
                </c:pt>
                <c:pt idx="1">
                  <c:v>500</c:v>
                </c:pt>
                <c:pt idx="2">
                  <c:v>250</c:v>
                </c:pt>
                <c:pt idx="3">
                  <c:v>125</c:v>
                </c:pt>
                <c:pt idx="4">
                  <c:v>62.5</c:v>
                </c:pt>
                <c:pt idx="5">
                  <c:v>31.2</c:v>
                </c:pt>
                <c:pt idx="6">
                  <c:v>15.6</c:v>
                </c:pt>
                <c:pt idx="7">
                  <c:v>7.8</c:v>
                </c:pt>
                <c:pt idx="8">
                  <c:v>3.9</c:v>
                </c:pt>
                <c:pt idx="9">
                  <c:v>1.95</c:v>
                </c:pt>
                <c:pt idx="10">
                  <c:v>0.975</c:v>
                </c:pt>
                <c:pt idx="11">
                  <c:v>0</c:v>
                </c:pt>
              </c:strCache>
            </c:strRef>
          </c:cat>
          <c:val>
            <c:numRef>
              <c:f>Sheet1!$B$72:$M$72</c:f>
              <c:numCache>
                <c:formatCode>General</c:formatCode>
                <c:ptCount val="12"/>
                <c:pt idx="0">
                  <c:v>0.78210002183914185</c:v>
                </c:pt>
                <c:pt idx="1">
                  <c:v>0.71325001120567322</c:v>
                </c:pt>
                <c:pt idx="2">
                  <c:v>0.70589998364448547</c:v>
                </c:pt>
                <c:pt idx="3">
                  <c:v>0.748850017786026</c:v>
                </c:pt>
                <c:pt idx="4">
                  <c:v>0.66150000691413879</c:v>
                </c:pt>
                <c:pt idx="5">
                  <c:v>0.61750000715255737</c:v>
                </c:pt>
                <c:pt idx="6">
                  <c:v>0.53990000486373901</c:v>
                </c:pt>
                <c:pt idx="7">
                  <c:v>0.51730000972747803</c:v>
                </c:pt>
                <c:pt idx="8">
                  <c:v>0.33735001087188721</c:v>
                </c:pt>
                <c:pt idx="9">
                  <c:v>5.065000057220459E-2</c:v>
                </c:pt>
                <c:pt idx="10">
                  <c:v>4.2749999091029167E-2</c:v>
                </c:pt>
                <c:pt idx="11">
                  <c:v>2.6750000193715096E-2</c:v>
                </c:pt>
              </c:numCache>
            </c:numRef>
          </c:val>
        </c:ser>
        <c:ser>
          <c:idx val="2"/>
          <c:order val="2"/>
          <c:spPr>
            <a:ln cap="rnd">
              <a:solidFill>
                <a:schemeClr val="tx1"/>
              </a:solidFill>
            </a:ln>
          </c:spPr>
          <c:marker>
            <c:symbol val="x"/>
            <c:size val="7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Sheet1!$B$77:$M$77</c:f>
                <c:numCache>
                  <c:formatCode>General</c:formatCode>
                  <c:ptCount val="12"/>
                  <c:pt idx="0">
                    <c:v>0.17599891735421686</c:v>
                  </c:pt>
                  <c:pt idx="1">
                    <c:v>5.8477740784501207E-2</c:v>
                  </c:pt>
                  <c:pt idx="2">
                    <c:v>6.6397302207092238E-2</c:v>
                  </c:pt>
                  <c:pt idx="3">
                    <c:v>0.11299561656400987</c:v>
                  </c:pt>
                  <c:pt idx="4">
                    <c:v>5.1548124539734057E-2</c:v>
                  </c:pt>
                  <c:pt idx="5">
                    <c:v>2.3475878914264999E-2</c:v>
                  </c:pt>
                  <c:pt idx="6">
                    <c:v>7.071398243157801E-4</c:v>
                  </c:pt>
                  <c:pt idx="7">
                    <c:v>1.5627039903475245E-2</c:v>
                  </c:pt>
                  <c:pt idx="8">
                    <c:v>0.12077381745669537</c:v>
                  </c:pt>
                  <c:pt idx="9">
                    <c:v>1.8596917583795395E-2</c:v>
                  </c:pt>
                  <c:pt idx="10">
                    <c:v>0.14007783271795804</c:v>
                  </c:pt>
                  <c:pt idx="11">
                    <c:v>8.1317286579948734E-3</c:v>
                  </c:pt>
                </c:numCache>
              </c:numRef>
            </c:plus>
            <c:minus>
              <c:numRef>
                <c:f>Sheet1!$B$77:$M$77</c:f>
                <c:numCache>
                  <c:formatCode>General</c:formatCode>
                  <c:ptCount val="12"/>
                  <c:pt idx="0">
                    <c:v>0.17599891735421686</c:v>
                  </c:pt>
                  <c:pt idx="1">
                    <c:v>5.8477740784501207E-2</c:v>
                  </c:pt>
                  <c:pt idx="2">
                    <c:v>6.6397302207092238E-2</c:v>
                  </c:pt>
                  <c:pt idx="3">
                    <c:v>0.11299561656400987</c:v>
                  </c:pt>
                  <c:pt idx="4">
                    <c:v>5.1548124539734057E-2</c:v>
                  </c:pt>
                  <c:pt idx="5">
                    <c:v>2.3475878914264999E-2</c:v>
                  </c:pt>
                  <c:pt idx="6">
                    <c:v>7.071398243157801E-4</c:v>
                  </c:pt>
                  <c:pt idx="7">
                    <c:v>1.5627039903475245E-2</c:v>
                  </c:pt>
                  <c:pt idx="8">
                    <c:v>0.12077381745669537</c:v>
                  </c:pt>
                  <c:pt idx="9">
                    <c:v>1.8596917583795395E-2</c:v>
                  </c:pt>
                  <c:pt idx="10">
                    <c:v>0.14007783271795804</c:v>
                  </c:pt>
                  <c:pt idx="11">
                    <c:v>8.1317286579948734E-3</c:v>
                  </c:pt>
                </c:numCache>
              </c:numRef>
            </c:minus>
          </c:errBars>
          <c:cat>
            <c:strRef>
              <c:f>Sheet1!$B$65:$M$65</c:f>
              <c:strCache>
                <c:ptCount val="12"/>
                <c:pt idx="0">
                  <c:v>1000</c:v>
                </c:pt>
                <c:pt idx="1">
                  <c:v>500</c:v>
                </c:pt>
                <c:pt idx="2">
                  <c:v>250</c:v>
                </c:pt>
                <c:pt idx="3">
                  <c:v>125</c:v>
                </c:pt>
                <c:pt idx="4">
                  <c:v>62.5</c:v>
                </c:pt>
                <c:pt idx="5">
                  <c:v>31.2</c:v>
                </c:pt>
                <c:pt idx="6">
                  <c:v>15.6</c:v>
                </c:pt>
                <c:pt idx="7">
                  <c:v>7.8</c:v>
                </c:pt>
                <c:pt idx="8">
                  <c:v>3.9</c:v>
                </c:pt>
                <c:pt idx="9">
                  <c:v>1.95</c:v>
                </c:pt>
                <c:pt idx="10">
                  <c:v>0.975</c:v>
                </c:pt>
                <c:pt idx="11">
                  <c:v>0</c:v>
                </c:pt>
              </c:strCache>
            </c:strRef>
          </c:cat>
          <c:val>
            <c:numRef>
              <c:f>Sheet1!$B$76:$M$76</c:f>
              <c:numCache>
                <c:formatCode>General</c:formatCode>
                <c:ptCount val="12"/>
                <c:pt idx="0">
                  <c:v>1.5811499953269958</c:v>
                </c:pt>
                <c:pt idx="1">
                  <c:v>1.471750020980835</c:v>
                </c:pt>
                <c:pt idx="2">
                  <c:v>1.618149995803833</c:v>
                </c:pt>
                <c:pt idx="3">
                  <c:v>1.4958999752998352</c:v>
                </c:pt>
                <c:pt idx="4">
                  <c:v>1.3436499834060669</c:v>
                </c:pt>
                <c:pt idx="5">
                  <c:v>1.2545999884605408</c:v>
                </c:pt>
                <c:pt idx="6">
                  <c:v>1.2626000046730042</c:v>
                </c:pt>
                <c:pt idx="7">
                  <c:v>1.2353500127792358</c:v>
                </c:pt>
                <c:pt idx="8">
                  <c:v>1.0134999752044678</c:v>
                </c:pt>
                <c:pt idx="9">
                  <c:v>0.93904998898506165</c:v>
                </c:pt>
                <c:pt idx="10">
                  <c:v>0.88354998826980591</c:v>
                </c:pt>
                <c:pt idx="11">
                  <c:v>3.2349999994039536E-2</c:v>
                </c:pt>
              </c:numCache>
            </c:numRef>
          </c:val>
        </c:ser>
        <c:marker val="1"/>
        <c:axId val="40021376"/>
        <c:axId val="40158336"/>
      </c:lineChart>
      <c:catAx>
        <c:axId val="40021376"/>
        <c:scaling>
          <c:orientation val="minMax"/>
        </c:scaling>
        <c:axPos val="b"/>
        <c:numFmt formatCode="@" sourceLinked="1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s-CR"/>
          </a:p>
        </c:txPr>
        <c:crossAx val="40158336"/>
        <c:crosses val="autoZero"/>
        <c:auto val="1"/>
        <c:lblAlgn val="ctr"/>
        <c:lblOffset val="100"/>
      </c:catAx>
      <c:valAx>
        <c:axId val="40158336"/>
        <c:scaling>
          <c:orientation val="minMax"/>
        </c:scaling>
        <c:axPos val="l"/>
        <c:numFmt formatCode="General" sourceLinked="1"/>
        <c:tickLblPos val="nextTo"/>
        <c:spPr>
          <a:ln w="25400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s-CR"/>
          </a:p>
        </c:txPr>
        <c:crossAx val="40021376"/>
        <c:crosses val="autoZero"/>
        <c:crossBetween val="between"/>
      </c:valAx>
      <c:spPr>
        <a:ln w="19050"/>
      </c:spPr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6E57F-D3F4-4B14-8774-C684040D540A}" type="datetimeFigureOut">
              <a:rPr lang="es-CR" smtClean="0"/>
              <a:t>05/02/2016</a:t>
            </a:fld>
            <a:endParaRPr lang="es-C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6AA4E-8254-4ABA-AAA1-242763B78EDB}" type="slidenum">
              <a:rPr lang="es-CR" smtClean="0"/>
              <a:t>‹Nº›</a:t>
            </a:fld>
            <a:endParaRPr lang="es-C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9 Grupo"/>
          <p:cNvGrpSpPr/>
          <p:nvPr/>
        </p:nvGrpSpPr>
        <p:grpSpPr>
          <a:xfrm>
            <a:off x="648434" y="1412776"/>
            <a:ext cx="7739990" cy="4309447"/>
            <a:chOff x="648434" y="1412776"/>
            <a:chExt cx="7739990" cy="4309447"/>
          </a:xfrm>
        </p:grpSpPr>
        <p:graphicFrame>
          <p:nvGraphicFramePr>
            <p:cNvPr id="5" name="Diagramm 1"/>
            <p:cNvGraphicFramePr/>
            <p:nvPr/>
          </p:nvGraphicFramePr>
          <p:xfrm>
            <a:off x="1043608" y="1412776"/>
            <a:ext cx="6276975" cy="40005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5 Rectángulo"/>
            <p:cNvSpPr/>
            <p:nvPr/>
          </p:nvSpPr>
          <p:spPr>
            <a:xfrm>
              <a:off x="6516216" y="1916832"/>
              <a:ext cx="18722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BW:Fc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γ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RIIIA-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ζ </a:t>
              </a:r>
            </a:p>
            <a:p>
              <a:pPr algn="just"/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BW:Fc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γ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RIIA-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ζ </a:t>
              </a:r>
            </a:p>
            <a:p>
              <a:pPr algn="just"/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BW:Fc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γ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RI-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ζ </a:t>
              </a:r>
              <a:endParaRPr lang="es-CR" sz="1200" b="1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4376" r="13625"/>
            <a:stretch>
              <a:fillRect/>
            </a:stretch>
          </p:blipFill>
          <p:spPr bwMode="auto">
            <a:xfrm>
              <a:off x="6372200" y="1864075"/>
              <a:ext cx="216024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7 Rectángulo"/>
            <p:cNvSpPr/>
            <p:nvPr/>
          </p:nvSpPr>
          <p:spPr>
            <a:xfrm rot="16200000">
              <a:off x="-503195" y="3130333"/>
              <a:ext cx="25802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Receptor </a:t>
              </a:r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Activation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 [OD 450nm] </a:t>
              </a:r>
              <a:endParaRPr lang="es-C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8 Rectángulo"/>
            <p:cNvSpPr/>
            <p:nvPr/>
          </p:nvSpPr>
          <p:spPr>
            <a:xfrm>
              <a:off x="3347864" y="5445224"/>
              <a:ext cx="1462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 α-</a:t>
              </a:r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Fc</a:t>
              </a:r>
              <a:r>
                <a:rPr lang="el-GR" sz="1200" b="1" dirty="0" smtClean="0">
                  <a:latin typeface="Arial" pitchFamily="34" charset="0"/>
                  <a:cs typeface="Arial" pitchFamily="34" charset="0"/>
                </a:rPr>
                <a:t>γ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R [</a:t>
              </a:r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ng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es-CR" sz="1200" b="1" dirty="0" err="1" smtClean="0">
                  <a:latin typeface="Arial" pitchFamily="34" charset="0"/>
                  <a:cs typeface="Arial" pitchFamily="34" charset="0"/>
                </a:rPr>
                <a:t>well</a:t>
              </a:r>
              <a:r>
                <a:rPr lang="es-CR" sz="1200" b="1" dirty="0" smtClean="0">
                  <a:latin typeface="Arial" pitchFamily="34" charset="0"/>
                  <a:cs typeface="Arial" pitchFamily="34" charset="0"/>
                </a:rPr>
                <a:t>] </a:t>
              </a:r>
              <a:endParaRPr lang="es-CR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</Words>
  <Application>Microsoft Office PowerPoint</Application>
  <PresentationFormat>Presentación en pantalla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Eugenia Corrales</dc:creator>
  <cp:lastModifiedBy>Eugenia Corrales</cp:lastModifiedBy>
  <cp:revision>3</cp:revision>
  <dcterms:created xsi:type="dcterms:W3CDTF">2016-02-05T21:30:41Z</dcterms:created>
  <dcterms:modified xsi:type="dcterms:W3CDTF">2016-02-05T21:53:54Z</dcterms:modified>
</cp:coreProperties>
</file>