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</p:sldIdLst>
  <p:sldSz cx="12192000" cy="6858000"/>
  <p:notesSz cx="6858000" cy="994568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51" y="10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C504-76C7-4029-AF2F-0901BC4BF02F}" type="datetimeFigureOut">
              <a:rPr lang="de-DE" smtClean="0"/>
              <a:t>10.02.2022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428F-E082-4667-B2A1-E3D30802C6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6275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C504-76C7-4029-AF2F-0901BC4BF02F}" type="datetimeFigureOut">
              <a:rPr lang="de-DE" smtClean="0"/>
              <a:t>10.02.2022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428F-E082-4667-B2A1-E3D30802C6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7828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C504-76C7-4029-AF2F-0901BC4BF02F}" type="datetimeFigureOut">
              <a:rPr lang="de-DE" smtClean="0"/>
              <a:t>10.02.2022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428F-E082-4667-B2A1-E3D30802C6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721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C504-76C7-4029-AF2F-0901BC4BF02F}" type="datetimeFigureOut">
              <a:rPr lang="de-DE" smtClean="0"/>
              <a:t>10.02.2022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428F-E082-4667-B2A1-E3D30802C6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2545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C504-76C7-4029-AF2F-0901BC4BF02F}" type="datetimeFigureOut">
              <a:rPr lang="de-DE" smtClean="0"/>
              <a:t>10.02.2022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428F-E082-4667-B2A1-E3D30802C6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953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C504-76C7-4029-AF2F-0901BC4BF02F}" type="datetimeFigureOut">
              <a:rPr lang="de-DE" smtClean="0"/>
              <a:t>10.02.2022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428F-E082-4667-B2A1-E3D30802C6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7349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C504-76C7-4029-AF2F-0901BC4BF02F}" type="datetimeFigureOut">
              <a:rPr lang="de-DE" smtClean="0"/>
              <a:t>10.02.2022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428F-E082-4667-B2A1-E3D30802C6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527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C504-76C7-4029-AF2F-0901BC4BF02F}" type="datetimeFigureOut">
              <a:rPr lang="de-DE" smtClean="0"/>
              <a:t>10.02.2022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428F-E082-4667-B2A1-E3D30802C6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3436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C504-76C7-4029-AF2F-0901BC4BF02F}" type="datetimeFigureOut">
              <a:rPr lang="de-DE" smtClean="0"/>
              <a:t>10.02.2022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428F-E082-4667-B2A1-E3D30802C6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15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C504-76C7-4029-AF2F-0901BC4BF02F}" type="datetimeFigureOut">
              <a:rPr lang="de-DE" smtClean="0"/>
              <a:t>10.02.2022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428F-E082-4667-B2A1-E3D30802C6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624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C504-76C7-4029-AF2F-0901BC4BF02F}" type="datetimeFigureOut">
              <a:rPr lang="de-DE" smtClean="0"/>
              <a:t>10.02.2022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428F-E082-4667-B2A1-E3D30802C6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8197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6C504-76C7-4029-AF2F-0901BC4BF02F}" type="datetimeFigureOut">
              <a:rPr lang="de-DE" smtClean="0"/>
              <a:t>10.02.2022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428F-E082-4667-B2A1-E3D30802C6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697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5" Type="http://schemas.openxmlformats.org/officeDocument/2006/relationships/image" Target="../media/image1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Relationship Id="rId1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1E61195-8E84-43C4-9DFF-2A4D6AEDC683}"/>
              </a:ext>
            </a:extLst>
          </p:cNvPr>
          <p:cNvSpPr txBox="1"/>
          <p:nvPr/>
        </p:nvSpPr>
        <p:spPr>
          <a:xfrm>
            <a:off x="180690" y="1345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A</a:t>
            </a:r>
            <a:endParaRPr lang="en-DE" b="1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DC4C90A-F082-4F84-8835-2FA3B8E55278}"/>
              </a:ext>
            </a:extLst>
          </p:cNvPr>
          <p:cNvSpPr txBox="1"/>
          <p:nvPr/>
        </p:nvSpPr>
        <p:spPr>
          <a:xfrm>
            <a:off x="180690" y="212698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B</a:t>
            </a:r>
            <a:endParaRPr lang="en-DE" b="1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783E2D58-D9CB-4D38-9F9A-18355B3861ED}"/>
              </a:ext>
            </a:extLst>
          </p:cNvPr>
          <p:cNvSpPr txBox="1"/>
          <p:nvPr/>
        </p:nvSpPr>
        <p:spPr>
          <a:xfrm>
            <a:off x="171471" y="422953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C</a:t>
            </a:r>
            <a:endParaRPr lang="en-DE" b="1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D0DB5E6-D550-4F1D-ACB9-F5C4EF4BE8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71" y="412487"/>
            <a:ext cx="1549518" cy="180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EE298B3-7FC4-4F2B-BD80-BE2112D525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886" y="382788"/>
            <a:ext cx="1466603" cy="180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E80B89C-AB60-4124-B4DC-CE54A050E9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729" y="400104"/>
            <a:ext cx="1493753" cy="1800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5635873-845F-45F9-B12E-3202BCE6FC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797" y="400104"/>
            <a:ext cx="1493753" cy="18000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4AE9272-33BE-4D86-BC9C-A5F2D06517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865" y="382788"/>
            <a:ext cx="1542204" cy="18000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BAB7EEC-850F-4C14-997A-52AACB6DA3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384" y="382788"/>
            <a:ext cx="1493753" cy="18000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76DF803-157A-4C0D-AB01-A772113612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8452" y="382788"/>
            <a:ext cx="1542204" cy="18000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1573B4EA-6F2C-45AB-B973-C5C1CCD05F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55" y="2532154"/>
            <a:ext cx="1586998" cy="180000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2CD09EA5-25B2-48F9-825A-03A48BCDF74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785" y="2532154"/>
            <a:ext cx="1498324" cy="180000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787874DD-3B67-47CB-A89F-55B1384F8EF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648" y="2526013"/>
            <a:ext cx="1486798" cy="1800000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EB5C97E5-B1E9-4350-B578-F443C6520A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660" y="2526013"/>
            <a:ext cx="1538548" cy="1800000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DE8046F8-4B93-43B7-8697-F387139F42A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621" y="2526013"/>
            <a:ext cx="1542204" cy="180000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155BDCC5-1E40-4C5B-9E6B-E6DAB44D128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90" y="4645513"/>
            <a:ext cx="1542204" cy="180000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1E60F053-2B57-45FF-9D1A-673DFBC9FF7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852" y="4645513"/>
            <a:ext cx="1495262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15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</TotalTime>
  <Words>3</Words>
  <Application>Microsoft Office PowerPoint</Application>
  <PresentationFormat>Breitbild</PresentationFormat>
  <Paragraphs>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Rauch</dc:creator>
  <cp:lastModifiedBy>jessi</cp:lastModifiedBy>
  <cp:revision>94</cp:revision>
  <cp:lastPrinted>2022-02-07T12:39:32Z</cp:lastPrinted>
  <dcterms:created xsi:type="dcterms:W3CDTF">2020-12-22T10:32:43Z</dcterms:created>
  <dcterms:modified xsi:type="dcterms:W3CDTF">2022-02-10T18:21:04Z</dcterms:modified>
</cp:coreProperties>
</file>