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"/>
  </p:notesMasterIdLst>
  <p:sldIdLst>
    <p:sldId id="272" r:id="rId6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00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8383"/>
    <a:srgbClr val="E7E7E7"/>
    <a:srgbClr val="F9F9F9"/>
    <a:srgbClr val="E2E2E2"/>
    <a:srgbClr val="E9E9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6395" autoAdjust="0"/>
  </p:normalViewPr>
  <p:slideViewPr>
    <p:cSldViewPr snapToGrid="0">
      <p:cViewPr varScale="1">
        <p:scale>
          <a:sx n="54" d="100"/>
          <a:sy n="54" d="100"/>
        </p:scale>
        <p:origin x="2412" y="72"/>
      </p:cViewPr>
      <p:guideLst>
        <p:guide orient="horz" pos="540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 Grubwieser" userId="9dc28e0e-5d28-4462-8567-0ca32941627e" providerId="ADAL" clId="{6B9CE9F7-24C9-8B43-86B2-730EF3148ABE}"/>
    <pc:docChg chg="undo custSel addSld modSld">
      <pc:chgData name="Philipp Grubwieser" userId="9dc28e0e-5d28-4462-8567-0ca32941627e" providerId="ADAL" clId="{6B9CE9F7-24C9-8B43-86B2-730EF3148ABE}" dt="2023-12-06T14:52:48.273" v="5" actId="680"/>
      <pc:docMkLst>
        <pc:docMk/>
      </pc:docMkLst>
      <pc:sldChg chg="modSp mod">
        <pc:chgData name="Philipp Grubwieser" userId="9dc28e0e-5d28-4462-8567-0ca32941627e" providerId="ADAL" clId="{6B9CE9F7-24C9-8B43-86B2-730EF3148ABE}" dt="2023-12-06T14:39:59.942" v="1" actId="1076"/>
        <pc:sldMkLst>
          <pc:docMk/>
          <pc:sldMk cId="3371960396" sldId="257"/>
        </pc:sldMkLst>
        <pc:picChg chg="mod">
          <ac:chgData name="Philipp Grubwieser" userId="9dc28e0e-5d28-4462-8567-0ca32941627e" providerId="ADAL" clId="{6B9CE9F7-24C9-8B43-86B2-730EF3148ABE}" dt="2023-12-06T14:39:59.942" v="1" actId="1076"/>
          <ac:picMkLst>
            <pc:docMk/>
            <pc:sldMk cId="3371960396" sldId="257"/>
            <ac:picMk id="10" creationId="{00000000-0000-0000-0000-000000000000}"/>
          </ac:picMkLst>
        </pc:picChg>
      </pc:sldChg>
      <pc:sldChg chg="modSp mod">
        <pc:chgData name="Philipp Grubwieser" userId="9dc28e0e-5d28-4462-8567-0ca32941627e" providerId="ADAL" clId="{6B9CE9F7-24C9-8B43-86B2-730EF3148ABE}" dt="2023-12-06T14:41:21.900" v="2" actId="1076"/>
        <pc:sldMkLst>
          <pc:docMk/>
          <pc:sldMk cId="290354039" sldId="258"/>
        </pc:sldMkLst>
        <pc:picChg chg="mod">
          <ac:chgData name="Philipp Grubwieser" userId="9dc28e0e-5d28-4462-8567-0ca32941627e" providerId="ADAL" clId="{6B9CE9F7-24C9-8B43-86B2-730EF3148ABE}" dt="2023-12-06T14:41:21.900" v="2" actId="1076"/>
          <ac:picMkLst>
            <pc:docMk/>
            <pc:sldMk cId="290354039" sldId="258"/>
            <ac:picMk id="32" creationId="{00000000-0000-0000-0000-000000000000}"/>
          </ac:picMkLst>
        </pc:picChg>
      </pc:sldChg>
      <pc:sldChg chg="modSp mod">
        <pc:chgData name="Philipp Grubwieser" userId="9dc28e0e-5d28-4462-8567-0ca32941627e" providerId="ADAL" clId="{6B9CE9F7-24C9-8B43-86B2-730EF3148ABE}" dt="2023-12-06T14:50:06.264" v="4" actId="1076"/>
        <pc:sldMkLst>
          <pc:docMk/>
          <pc:sldMk cId="1456639991" sldId="260"/>
        </pc:sldMkLst>
        <pc:spChg chg="mod">
          <ac:chgData name="Philipp Grubwieser" userId="9dc28e0e-5d28-4462-8567-0ca32941627e" providerId="ADAL" clId="{6B9CE9F7-24C9-8B43-86B2-730EF3148ABE}" dt="2023-12-06T14:50:00.592" v="3" actId="1076"/>
          <ac:spMkLst>
            <pc:docMk/>
            <pc:sldMk cId="1456639991" sldId="260"/>
            <ac:spMk id="2" creationId="{00000000-0000-0000-0000-000000000000}"/>
          </ac:spMkLst>
        </pc:spChg>
        <pc:picChg chg="mod">
          <ac:chgData name="Philipp Grubwieser" userId="9dc28e0e-5d28-4462-8567-0ca32941627e" providerId="ADAL" clId="{6B9CE9F7-24C9-8B43-86B2-730EF3148ABE}" dt="2023-12-06T14:50:06.264" v="4" actId="1076"/>
          <ac:picMkLst>
            <pc:docMk/>
            <pc:sldMk cId="1456639991" sldId="260"/>
            <ac:picMk id="7" creationId="{00000000-0000-0000-0000-000000000000}"/>
          </ac:picMkLst>
        </pc:picChg>
      </pc:sldChg>
      <pc:sldChg chg="new">
        <pc:chgData name="Philipp Grubwieser" userId="9dc28e0e-5d28-4462-8567-0ca32941627e" providerId="ADAL" clId="{6B9CE9F7-24C9-8B43-86B2-730EF3148ABE}" dt="2023-12-06T14:52:48.273" v="5" actId="680"/>
        <pc:sldMkLst>
          <pc:docMk/>
          <pc:sldMk cId="3454825163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C34A8-02BA-4C71-8320-16FF5B45D571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CC7B5-FF3D-43A5-A543-D137AB99C42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0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Principal component analysis (PCA) of AOAO transcriptomes that were mock-treated or infected with PA14 for 7 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 = 4 per group).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CC7B5-FF3D-43A5-A543-D137AB99C4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52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AU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de-DE"/>
              <a:t>Formatvorlage des Untertitelmasters durch Klicken bearbeiten</a:t>
            </a:r>
            <a:endParaRPr lang="en-AU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9326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AU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311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AU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3777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76937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1040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70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3764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5867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9023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062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6468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AU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AU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1126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45954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01228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463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AU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352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AU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578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AU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0283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AU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8575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574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de-DE"/>
              <a:t>Titelmasterformat durch Klicken bearbeiten</a:t>
            </a:r>
            <a:endParaRPr lang="en-AU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3621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AU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AU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83AB7DF-AED5-4B68-ACDF-18B9D3030E4F}" type="datetimeFigureOut">
              <a:rPr lang="en-AU" smtClean="0"/>
              <a:pPr/>
              <a:t>3/06/2025</a:t>
            </a:fld>
            <a:endParaRPr lang="en-AU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AU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5E3D14-F501-458F-B3AB-1501739BFF68}" type="slidenum">
              <a:rPr lang="en-AU" smtClean="0"/>
              <a:pPr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859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en-AU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AU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543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3AB7DF-AED5-4B68-ACDF-18B9D3030E4F}" type="datetimeFigureOut">
              <a:rPr lang="en-AU" smtClean="0"/>
              <a:t>3/06/2025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E3D14-F501-458F-B3AB-1501739BFF68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268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211651" y="190084"/>
            <a:ext cx="1405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Arial" panose="020B0604020202020204" pitchFamily="34" charset="0"/>
                <a:cs typeface="Arial" panose="020B0604020202020204" pitchFamily="34" charset="0"/>
              </a:rPr>
              <a:t>Suppl. </a:t>
            </a:r>
            <a:r>
              <a:rPr lang="en-A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Video 1</a:t>
            </a:r>
            <a:endParaRPr lang="en-A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 64"/>
          <p:cNvSpPr/>
          <p:nvPr/>
        </p:nvSpPr>
        <p:spPr>
          <a:xfrm>
            <a:off x="211651" y="5030521"/>
            <a:ext cx="5736507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de-DE" sz="1100" b="1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Supplementary</a:t>
            </a:r>
            <a:r>
              <a:rPr lang="de-DE" sz="11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Video 1. </a:t>
            </a:r>
            <a:r>
              <a:rPr lang="de-DE" sz="1100" b="1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Airway</a:t>
            </a:r>
            <a:r>
              <a:rPr lang="de-DE" sz="11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AT" sz="1100" b="1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Organoids</a:t>
            </a:r>
            <a:r>
              <a:rPr lang="de-AT" sz="11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express </a:t>
            </a:r>
            <a:r>
              <a:rPr lang="de-AT" sz="1100" b="1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motile</a:t>
            </a:r>
            <a:r>
              <a:rPr lang="de-AT" sz="11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AT" sz="1100" b="1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cilia</a:t>
            </a:r>
            <a:r>
              <a:rPr lang="de-AT" sz="11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on </a:t>
            </a:r>
            <a:r>
              <a:rPr lang="de-AT" sz="1100" b="1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their</a:t>
            </a:r>
            <a:r>
              <a:rPr lang="de-AT" sz="1100" b="1" i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AT" sz="1100" b="1" i="1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exterior</a:t>
            </a:r>
            <a:r>
              <a:rPr lang="de-AT" sz="1100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.                                                             </a:t>
            </a:r>
            <a:r>
              <a:rPr lang="de-AT" sz="11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Representative</a:t>
            </a:r>
            <a:r>
              <a:rPr lang="de-AT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AT" sz="11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video</a:t>
            </a:r>
            <a:r>
              <a:rPr lang="de-AT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AT" sz="11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recording</a:t>
            </a:r>
            <a:r>
              <a:rPr lang="de-AT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AT" sz="11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demonstrating</a:t>
            </a:r>
            <a:r>
              <a:rPr lang="de-AT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the presence of </a:t>
            </a:r>
            <a:r>
              <a:rPr lang="en-US" sz="11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multiciliated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 cells                                                          on the outer side of human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airway organoids. The cilia 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exhibited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coordinated, wave-like 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beating patterns. Video was recorded at 37°C using a Zeiss </a:t>
            </a:r>
            <a:r>
              <a:rPr lang="en-US" sz="11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Axiovert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 A1 </a:t>
            </a:r>
            <a:r>
              <a:rPr lang="en-US" sz="11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microsope</a:t>
            </a:r>
            <a:r>
              <a:rPr lang="en-US" sz="1100" dirty="0" smtClean="0">
                <a:solidFill>
                  <a:srgbClr val="000000"/>
                </a:solidFill>
                <a:latin typeface="Arial" panose="020B0604020202020204" pitchFamily="34" charset="0"/>
              </a:rPr>
              <a:t> with a 40x objective. </a:t>
            </a:r>
            <a:endParaRPr lang="de-DE" sz="1100" dirty="0">
              <a:effectLst/>
            </a:endParaRPr>
          </a:p>
        </p:txBody>
      </p:sp>
      <p:pic>
        <p:nvPicPr>
          <p:cNvPr id="2" name="Cilia_Recordi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1905" y="612161"/>
            <a:ext cx="5271324" cy="426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7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228970CB0F87940B15B3A148AA390FB" ma:contentTypeVersion="8" ma:contentTypeDescription="Ein neues Dokument erstellen." ma:contentTypeScope="" ma:versionID="53050e0bb6d336c7464a5786f074f66c">
  <xsd:schema xmlns:xsd="http://www.w3.org/2001/XMLSchema" xmlns:xs="http://www.w3.org/2001/XMLSchema" xmlns:p="http://schemas.microsoft.com/office/2006/metadata/properties" xmlns:ns3="2bd6181b-1235-4ef6-b0bd-8fe5c5574e83" xmlns:ns4="4963bc1c-c435-41a7-bbdf-734c85c085e0" targetNamespace="http://schemas.microsoft.com/office/2006/metadata/properties" ma:root="true" ma:fieldsID="6367955fc1dbeb5d1275389b87a22de1" ns3:_="" ns4:_="">
    <xsd:import namespace="2bd6181b-1235-4ef6-b0bd-8fe5c5574e83"/>
    <xsd:import namespace="4963bc1c-c435-41a7-bbdf-734c85c085e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d6181b-1235-4ef6-b0bd-8fe5c5574e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63bc1c-c435-41a7-bbdf-734c85c085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2361D99-B223-4889-866B-6B4510EAF2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625F0E-38D4-4B4B-8367-8F7DC09534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d6181b-1235-4ef6-b0bd-8fe5c5574e83"/>
    <ds:schemaRef ds:uri="4963bc1c-c435-41a7-bbdf-734c85c085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F2A90E-2609-4FAF-B7C0-133CB54D81D2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2bd6181b-1235-4ef6-b0bd-8fe5c5574e83"/>
    <ds:schemaRef ds:uri="http://purl.org/dc/elements/1.1/"/>
    <ds:schemaRef ds:uri="http://schemas.microsoft.com/office/2006/metadata/properties"/>
    <ds:schemaRef ds:uri="4963bc1c-c435-41a7-bbdf-734c85c085e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A4-Papier (210 x 297 mm)</PresentationFormat>
  <Paragraphs>4</Paragraphs>
  <Slides>1</Slides>
  <Notes>1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</vt:lpstr>
      <vt:lpstr>1_Office</vt:lpstr>
      <vt:lpstr>PowerPoint-Präsentation</vt:lpstr>
    </vt:vector>
  </TitlesOfParts>
  <Company>tirol-kliniken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Philipp Grubwieser</dc:creator>
  <cp:lastModifiedBy>BÖCK Nina,MSc</cp:lastModifiedBy>
  <cp:revision>149</cp:revision>
  <dcterms:created xsi:type="dcterms:W3CDTF">2023-12-04T14:02:02Z</dcterms:created>
  <dcterms:modified xsi:type="dcterms:W3CDTF">2025-06-03T08:40:47Z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0x0101000228970CB0F87940B15B3A148AA390FB</vt:lpwstr>
  </property>
</Properties>
</file>