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Lst>
  <p:sldSz cx="12192000" cy="6858000"/>
  <p:notesSz cx="6858000" cy="9144000"/>
  <p:defaultText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A0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07"/>
    <p:restoredTop sz="94422"/>
  </p:normalViewPr>
  <p:slideViewPr>
    <p:cSldViewPr snapToGrid="0" snapToObjects="1">
      <p:cViewPr varScale="1">
        <p:scale>
          <a:sx n="116" d="100"/>
          <a:sy n="116" d="100"/>
        </p:scale>
        <p:origin x="68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95920-34F7-1A44-A085-666104AD8F6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DE"/>
          </a:p>
        </p:txBody>
      </p:sp>
      <p:sp>
        <p:nvSpPr>
          <p:cNvPr id="3" name="Subtitle 2">
            <a:extLst>
              <a:ext uri="{FF2B5EF4-FFF2-40B4-BE49-F238E27FC236}">
                <a16:creationId xmlns:a16="http://schemas.microsoft.com/office/drawing/2014/main" id="{6D88D932-8834-3D42-B1C9-28EE17599A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DE"/>
          </a:p>
        </p:txBody>
      </p:sp>
      <p:sp>
        <p:nvSpPr>
          <p:cNvPr id="4" name="Date Placeholder 3">
            <a:extLst>
              <a:ext uri="{FF2B5EF4-FFF2-40B4-BE49-F238E27FC236}">
                <a16:creationId xmlns:a16="http://schemas.microsoft.com/office/drawing/2014/main" id="{7FAD23CB-97D4-634D-86E6-419C0EBD8077}"/>
              </a:ext>
            </a:extLst>
          </p:cNvPr>
          <p:cNvSpPr>
            <a:spLocks noGrp="1"/>
          </p:cNvSpPr>
          <p:nvPr>
            <p:ph type="dt" sz="half" idx="10"/>
          </p:nvPr>
        </p:nvSpPr>
        <p:spPr/>
        <p:txBody>
          <a:bodyPr/>
          <a:lstStyle/>
          <a:p>
            <a:fld id="{9F6513EC-14CA-3E48-88C5-AE2AEB949210}" type="datetimeFigureOut">
              <a:rPr lang="en-DE" smtClean="0"/>
              <a:t>30.01.22</a:t>
            </a:fld>
            <a:endParaRPr lang="en-DE"/>
          </a:p>
        </p:txBody>
      </p:sp>
      <p:sp>
        <p:nvSpPr>
          <p:cNvPr id="5" name="Footer Placeholder 4">
            <a:extLst>
              <a:ext uri="{FF2B5EF4-FFF2-40B4-BE49-F238E27FC236}">
                <a16:creationId xmlns:a16="http://schemas.microsoft.com/office/drawing/2014/main" id="{2B46BF9C-75BD-7848-A650-4DB0381E23AA}"/>
              </a:ext>
            </a:extLst>
          </p:cNvPr>
          <p:cNvSpPr>
            <a:spLocks noGrp="1"/>
          </p:cNvSpPr>
          <p:nvPr>
            <p:ph type="ftr" sz="quarter" idx="11"/>
          </p:nvPr>
        </p:nvSpPr>
        <p:spPr/>
        <p:txBody>
          <a:bodyPr/>
          <a:lstStyle/>
          <a:p>
            <a:endParaRPr lang="en-DE"/>
          </a:p>
        </p:txBody>
      </p:sp>
      <p:sp>
        <p:nvSpPr>
          <p:cNvPr id="6" name="Slide Number Placeholder 5">
            <a:extLst>
              <a:ext uri="{FF2B5EF4-FFF2-40B4-BE49-F238E27FC236}">
                <a16:creationId xmlns:a16="http://schemas.microsoft.com/office/drawing/2014/main" id="{93D9ED20-AD35-CC4C-A424-F495CB88659A}"/>
              </a:ext>
            </a:extLst>
          </p:cNvPr>
          <p:cNvSpPr>
            <a:spLocks noGrp="1"/>
          </p:cNvSpPr>
          <p:nvPr>
            <p:ph type="sldNum" sz="quarter" idx="12"/>
          </p:nvPr>
        </p:nvSpPr>
        <p:spPr/>
        <p:txBody>
          <a:bodyPr/>
          <a:lstStyle/>
          <a:p>
            <a:fld id="{A82523FE-D62B-EF49-80D7-A280B24B58F6}" type="slidenum">
              <a:rPr lang="en-DE" smtClean="0"/>
              <a:t>‹#›</a:t>
            </a:fld>
            <a:endParaRPr lang="en-DE"/>
          </a:p>
        </p:txBody>
      </p:sp>
    </p:spTree>
    <p:extLst>
      <p:ext uri="{BB962C8B-B14F-4D97-AF65-F5344CB8AC3E}">
        <p14:creationId xmlns:p14="http://schemas.microsoft.com/office/powerpoint/2010/main" val="1788865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0AD9C-3515-E545-B98E-D76CE5CD6B6E}"/>
              </a:ext>
            </a:extLst>
          </p:cNvPr>
          <p:cNvSpPr>
            <a:spLocks noGrp="1"/>
          </p:cNvSpPr>
          <p:nvPr>
            <p:ph type="title"/>
          </p:nvPr>
        </p:nvSpPr>
        <p:spPr/>
        <p:txBody>
          <a:bodyPr/>
          <a:lstStyle/>
          <a:p>
            <a:r>
              <a:rPr lang="en-GB"/>
              <a:t>Click to edit Master title style</a:t>
            </a:r>
            <a:endParaRPr lang="en-DE"/>
          </a:p>
        </p:txBody>
      </p:sp>
      <p:sp>
        <p:nvSpPr>
          <p:cNvPr id="3" name="Vertical Text Placeholder 2">
            <a:extLst>
              <a:ext uri="{FF2B5EF4-FFF2-40B4-BE49-F238E27FC236}">
                <a16:creationId xmlns:a16="http://schemas.microsoft.com/office/drawing/2014/main" id="{1EB7EF1F-89CB-6141-8B4A-7FAE7AB4AE5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4" name="Date Placeholder 3">
            <a:extLst>
              <a:ext uri="{FF2B5EF4-FFF2-40B4-BE49-F238E27FC236}">
                <a16:creationId xmlns:a16="http://schemas.microsoft.com/office/drawing/2014/main" id="{94CDE6ED-1288-154A-9382-D38C98171A50}"/>
              </a:ext>
            </a:extLst>
          </p:cNvPr>
          <p:cNvSpPr>
            <a:spLocks noGrp="1"/>
          </p:cNvSpPr>
          <p:nvPr>
            <p:ph type="dt" sz="half" idx="10"/>
          </p:nvPr>
        </p:nvSpPr>
        <p:spPr/>
        <p:txBody>
          <a:bodyPr/>
          <a:lstStyle/>
          <a:p>
            <a:fld id="{9F6513EC-14CA-3E48-88C5-AE2AEB949210}" type="datetimeFigureOut">
              <a:rPr lang="en-DE" smtClean="0"/>
              <a:t>30.01.22</a:t>
            </a:fld>
            <a:endParaRPr lang="en-DE"/>
          </a:p>
        </p:txBody>
      </p:sp>
      <p:sp>
        <p:nvSpPr>
          <p:cNvPr id="5" name="Footer Placeholder 4">
            <a:extLst>
              <a:ext uri="{FF2B5EF4-FFF2-40B4-BE49-F238E27FC236}">
                <a16:creationId xmlns:a16="http://schemas.microsoft.com/office/drawing/2014/main" id="{1D5EC0C0-5993-AC4C-A38A-A80F4DAE9C93}"/>
              </a:ext>
            </a:extLst>
          </p:cNvPr>
          <p:cNvSpPr>
            <a:spLocks noGrp="1"/>
          </p:cNvSpPr>
          <p:nvPr>
            <p:ph type="ftr" sz="quarter" idx="11"/>
          </p:nvPr>
        </p:nvSpPr>
        <p:spPr/>
        <p:txBody>
          <a:bodyPr/>
          <a:lstStyle/>
          <a:p>
            <a:endParaRPr lang="en-DE"/>
          </a:p>
        </p:txBody>
      </p:sp>
      <p:sp>
        <p:nvSpPr>
          <p:cNvPr id="6" name="Slide Number Placeholder 5">
            <a:extLst>
              <a:ext uri="{FF2B5EF4-FFF2-40B4-BE49-F238E27FC236}">
                <a16:creationId xmlns:a16="http://schemas.microsoft.com/office/drawing/2014/main" id="{0B162D46-499D-2447-86AE-DD26ADAD84BE}"/>
              </a:ext>
            </a:extLst>
          </p:cNvPr>
          <p:cNvSpPr>
            <a:spLocks noGrp="1"/>
          </p:cNvSpPr>
          <p:nvPr>
            <p:ph type="sldNum" sz="quarter" idx="12"/>
          </p:nvPr>
        </p:nvSpPr>
        <p:spPr/>
        <p:txBody>
          <a:bodyPr/>
          <a:lstStyle/>
          <a:p>
            <a:fld id="{A82523FE-D62B-EF49-80D7-A280B24B58F6}" type="slidenum">
              <a:rPr lang="en-DE" smtClean="0"/>
              <a:t>‹#›</a:t>
            </a:fld>
            <a:endParaRPr lang="en-DE"/>
          </a:p>
        </p:txBody>
      </p:sp>
    </p:spTree>
    <p:extLst>
      <p:ext uri="{BB962C8B-B14F-4D97-AF65-F5344CB8AC3E}">
        <p14:creationId xmlns:p14="http://schemas.microsoft.com/office/powerpoint/2010/main" val="2707791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7463AD-7451-0140-AB46-CDD39ABB68B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DE"/>
          </a:p>
        </p:txBody>
      </p:sp>
      <p:sp>
        <p:nvSpPr>
          <p:cNvPr id="3" name="Vertical Text Placeholder 2">
            <a:extLst>
              <a:ext uri="{FF2B5EF4-FFF2-40B4-BE49-F238E27FC236}">
                <a16:creationId xmlns:a16="http://schemas.microsoft.com/office/drawing/2014/main" id="{18FE1296-DE00-3F44-86C4-60427F06927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4" name="Date Placeholder 3">
            <a:extLst>
              <a:ext uri="{FF2B5EF4-FFF2-40B4-BE49-F238E27FC236}">
                <a16:creationId xmlns:a16="http://schemas.microsoft.com/office/drawing/2014/main" id="{962987EE-FD2D-554C-82B2-379DF9C8D529}"/>
              </a:ext>
            </a:extLst>
          </p:cNvPr>
          <p:cNvSpPr>
            <a:spLocks noGrp="1"/>
          </p:cNvSpPr>
          <p:nvPr>
            <p:ph type="dt" sz="half" idx="10"/>
          </p:nvPr>
        </p:nvSpPr>
        <p:spPr/>
        <p:txBody>
          <a:bodyPr/>
          <a:lstStyle/>
          <a:p>
            <a:fld id="{9F6513EC-14CA-3E48-88C5-AE2AEB949210}" type="datetimeFigureOut">
              <a:rPr lang="en-DE" smtClean="0"/>
              <a:t>30.01.22</a:t>
            </a:fld>
            <a:endParaRPr lang="en-DE"/>
          </a:p>
        </p:txBody>
      </p:sp>
      <p:sp>
        <p:nvSpPr>
          <p:cNvPr id="5" name="Footer Placeholder 4">
            <a:extLst>
              <a:ext uri="{FF2B5EF4-FFF2-40B4-BE49-F238E27FC236}">
                <a16:creationId xmlns:a16="http://schemas.microsoft.com/office/drawing/2014/main" id="{AD6FF24F-9F2F-5F45-ACF3-A625A14AA4FD}"/>
              </a:ext>
            </a:extLst>
          </p:cNvPr>
          <p:cNvSpPr>
            <a:spLocks noGrp="1"/>
          </p:cNvSpPr>
          <p:nvPr>
            <p:ph type="ftr" sz="quarter" idx="11"/>
          </p:nvPr>
        </p:nvSpPr>
        <p:spPr/>
        <p:txBody>
          <a:bodyPr/>
          <a:lstStyle/>
          <a:p>
            <a:endParaRPr lang="en-DE"/>
          </a:p>
        </p:txBody>
      </p:sp>
      <p:sp>
        <p:nvSpPr>
          <p:cNvPr id="6" name="Slide Number Placeholder 5">
            <a:extLst>
              <a:ext uri="{FF2B5EF4-FFF2-40B4-BE49-F238E27FC236}">
                <a16:creationId xmlns:a16="http://schemas.microsoft.com/office/drawing/2014/main" id="{F92BE0BB-D220-FD48-8F41-3DDEB06F31A6}"/>
              </a:ext>
            </a:extLst>
          </p:cNvPr>
          <p:cNvSpPr>
            <a:spLocks noGrp="1"/>
          </p:cNvSpPr>
          <p:nvPr>
            <p:ph type="sldNum" sz="quarter" idx="12"/>
          </p:nvPr>
        </p:nvSpPr>
        <p:spPr/>
        <p:txBody>
          <a:bodyPr/>
          <a:lstStyle/>
          <a:p>
            <a:fld id="{A82523FE-D62B-EF49-80D7-A280B24B58F6}" type="slidenum">
              <a:rPr lang="en-DE" smtClean="0"/>
              <a:t>‹#›</a:t>
            </a:fld>
            <a:endParaRPr lang="en-DE"/>
          </a:p>
        </p:txBody>
      </p:sp>
    </p:spTree>
    <p:extLst>
      <p:ext uri="{BB962C8B-B14F-4D97-AF65-F5344CB8AC3E}">
        <p14:creationId xmlns:p14="http://schemas.microsoft.com/office/powerpoint/2010/main" val="3488627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34170-8601-F140-8FC6-A6A0A438A707}"/>
              </a:ext>
            </a:extLst>
          </p:cNvPr>
          <p:cNvSpPr>
            <a:spLocks noGrp="1"/>
          </p:cNvSpPr>
          <p:nvPr>
            <p:ph type="title"/>
          </p:nvPr>
        </p:nvSpPr>
        <p:spPr/>
        <p:txBody>
          <a:bodyPr/>
          <a:lstStyle/>
          <a:p>
            <a:r>
              <a:rPr lang="en-GB"/>
              <a:t>Click to edit Master title style</a:t>
            </a:r>
            <a:endParaRPr lang="en-DE"/>
          </a:p>
        </p:txBody>
      </p:sp>
      <p:sp>
        <p:nvSpPr>
          <p:cNvPr id="3" name="Content Placeholder 2">
            <a:extLst>
              <a:ext uri="{FF2B5EF4-FFF2-40B4-BE49-F238E27FC236}">
                <a16:creationId xmlns:a16="http://schemas.microsoft.com/office/drawing/2014/main" id="{BA4E63FE-59EB-0F4B-9598-7467CD1E67F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4" name="Date Placeholder 3">
            <a:extLst>
              <a:ext uri="{FF2B5EF4-FFF2-40B4-BE49-F238E27FC236}">
                <a16:creationId xmlns:a16="http://schemas.microsoft.com/office/drawing/2014/main" id="{5E91ACB7-921B-574F-8543-F9BA181AAACC}"/>
              </a:ext>
            </a:extLst>
          </p:cNvPr>
          <p:cNvSpPr>
            <a:spLocks noGrp="1"/>
          </p:cNvSpPr>
          <p:nvPr>
            <p:ph type="dt" sz="half" idx="10"/>
          </p:nvPr>
        </p:nvSpPr>
        <p:spPr/>
        <p:txBody>
          <a:bodyPr/>
          <a:lstStyle/>
          <a:p>
            <a:fld id="{9F6513EC-14CA-3E48-88C5-AE2AEB949210}" type="datetimeFigureOut">
              <a:rPr lang="en-DE" smtClean="0"/>
              <a:t>30.01.22</a:t>
            </a:fld>
            <a:endParaRPr lang="en-DE"/>
          </a:p>
        </p:txBody>
      </p:sp>
      <p:sp>
        <p:nvSpPr>
          <p:cNvPr id="5" name="Footer Placeholder 4">
            <a:extLst>
              <a:ext uri="{FF2B5EF4-FFF2-40B4-BE49-F238E27FC236}">
                <a16:creationId xmlns:a16="http://schemas.microsoft.com/office/drawing/2014/main" id="{9386CF9D-7FDB-8241-8E37-3A8E51F425CE}"/>
              </a:ext>
            </a:extLst>
          </p:cNvPr>
          <p:cNvSpPr>
            <a:spLocks noGrp="1"/>
          </p:cNvSpPr>
          <p:nvPr>
            <p:ph type="ftr" sz="quarter" idx="11"/>
          </p:nvPr>
        </p:nvSpPr>
        <p:spPr/>
        <p:txBody>
          <a:bodyPr/>
          <a:lstStyle/>
          <a:p>
            <a:endParaRPr lang="en-DE"/>
          </a:p>
        </p:txBody>
      </p:sp>
      <p:sp>
        <p:nvSpPr>
          <p:cNvPr id="6" name="Slide Number Placeholder 5">
            <a:extLst>
              <a:ext uri="{FF2B5EF4-FFF2-40B4-BE49-F238E27FC236}">
                <a16:creationId xmlns:a16="http://schemas.microsoft.com/office/drawing/2014/main" id="{F60CDA71-AC7F-1C44-8C9A-29D82CFF278F}"/>
              </a:ext>
            </a:extLst>
          </p:cNvPr>
          <p:cNvSpPr>
            <a:spLocks noGrp="1"/>
          </p:cNvSpPr>
          <p:nvPr>
            <p:ph type="sldNum" sz="quarter" idx="12"/>
          </p:nvPr>
        </p:nvSpPr>
        <p:spPr/>
        <p:txBody>
          <a:bodyPr/>
          <a:lstStyle/>
          <a:p>
            <a:fld id="{A82523FE-D62B-EF49-80D7-A280B24B58F6}" type="slidenum">
              <a:rPr lang="en-DE" smtClean="0"/>
              <a:t>‹#›</a:t>
            </a:fld>
            <a:endParaRPr lang="en-DE"/>
          </a:p>
        </p:txBody>
      </p:sp>
    </p:spTree>
    <p:extLst>
      <p:ext uri="{BB962C8B-B14F-4D97-AF65-F5344CB8AC3E}">
        <p14:creationId xmlns:p14="http://schemas.microsoft.com/office/powerpoint/2010/main" val="2009043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89D41-5478-AB44-82B1-7E5335917F9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DE"/>
          </a:p>
        </p:txBody>
      </p:sp>
      <p:sp>
        <p:nvSpPr>
          <p:cNvPr id="3" name="Text Placeholder 2">
            <a:extLst>
              <a:ext uri="{FF2B5EF4-FFF2-40B4-BE49-F238E27FC236}">
                <a16:creationId xmlns:a16="http://schemas.microsoft.com/office/drawing/2014/main" id="{6C412E32-6C53-464C-91E5-07BA35FBDE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81AD01D-22C9-C647-9F4F-9F4878F46D59}"/>
              </a:ext>
            </a:extLst>
          </p:cNvPr>
          <p:cNvSpPr>
            <a:spLocks noGrp="1"/>
          </p:cNvSpPr>
          <p:nvPr>
            <p:ph type="dt" sz="half" idx="10"/>
          </p:nvPr>
        </p:nvSpPr>
        <p:spPr/>
        <p:txBody>
          <a:bodyPr/>
          <a:lstStyle/>
          <a:p>
            <a:fld id="{9F6513EC-14CA-3E48-88C5-AE2AEB949210}" type="datetimeFigureOut">
              <a:rPr lang="en-DE" smtClean="0"/>
              <a:t>30.01.22</a:t>
            </a:fld>
            <a:endParaRPr lang="en-DE"/>
          </a:p>
        </p:txBody>
      </p:sp>
      <p:sp>
        <p:nvSpPr>
          <p:cNvPr id="5" name="Footer Placeholder 4">
            <a:extLst>
              <a:ext uri="{FF2B5EF4-FFF2-40B4-BE49-F238E27FC236}">
                <a16:creationId xmlns:a16="http://schemas.microsoft.com/office/drawing/2014/main" id="{E023623E-B1E7-CF42-BC9F-21B26918CF12}"/>
              </a:ext>
            </a:extLst>
          </p:cNvPr>
          <p:cNvSpPr>
            <a:spLocks noGrp="1"/>
          </p:cNvSpPr>
          <p:nvPr>
            <p:ph type="ftr" sz="quarter" idx="11"/>
          </p:nvPr>
        </p:nvSpPr>
        <p:spPr/>
        <p:txBody>
          <a:bodyPr/>
          <a:lstStyle/>
          <a:p>
            <a:endParaRPr lang="en-DE"/>
          </a:p>
        </p:txBody>
      </p:sp>
      <p:sp>
        <p:nvSpPr>
          <p:cNvPr id="6" name="Slide Number Placeholder 5">
            <a:extLst>
              <a:ext uri="{FF2B5EF4-FFF2-40B4-BE49-F238E27FC236}">
                <a16:creationId xmlns:a16="http://schemas.microsoft.com/office/drawing/2014/main" id="{B804EF5B-2BD4-C74F-8C56-BE81AE17994A}"/>
              </a:ext>
            </a:extLst>
          </p:cNvPr>
          <p:cNvSpPr>
            <a:spLocks noGrp="1"/>
          </p:cNvSpPr>
          <p:nvPr>
            <p:ph type="sldNum" sz="quarter" idx="12"/>
          </p:nvPr>
        </p:nvSpPr>
        <p:spPr/>
        <p:txBody>
          <a:bodyPr/>
          <a:lstStyle/>
          <a:p>
            <a:fld id="{A82523FE-D62B-EF49-80D7-A280B24B58F6}" type="slidenum">
              <a:rPr lang="en-DE" smtClean="0"/>
              <a:t>‹#›</a:t>
            </a:fld>
            <a:endParaRPr lang="en-DE"/>
          </a:p>
        </p:txBody>
      </p:sp>
    </p:spTree>
    <p:extLst>
      <p:ext uri="{BB962C8B-B14F-4D97-AF65-F5344CB8AC3E}">
        <p14:creationId xmlns:p14="http://schemas.microsoft.com/office/powerpoint/2010/main" val="2680648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0C8FA-129C-EE42-80D9-7FED65EED52D}"/>
              </a:ext>
            </a:extLst>
          </p:cNvPr>
          <p:cNvSpPr>
            <a:spLocks noGrp="1"/>
          </p:cNvSpPr>
          <p:nvPr>
            <p:ph type="title"/>
          </p:nvPr>
        </p:nvSpPr>
        <p:spPr/>
        <p:txBody>
          <a:bodyPr/>
          <a:lstStyle/>
          <a:p>
            <a:r>
              <a:rPr lang="en-GB"/>
              <a:t>Click to edit Master title style</a:t>
            </a:r>
            <a:endParaRPr lang="en-DE"/>
          </a:p>
        </p:txBody>
      </p:sp>
      <p:sp>
        <p:nvSpPr>
          <p:cNvPr id="3" name="Content Placeholder 2">
            <a:extLst>
              <a:ext uri="{FF2B5EF4-FFF2-40B4-BE49-F238E27FC236}">
                <a16:creationId xmlns:a16="http://schemas.microsoft.com/office/drawing/2014/main" id="{76AFA025-C1C8-1C4F-B2A2-B0A29884526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4" name="Content Placeholder 3">
            <a:extLst>
              <a:ext uri="{FF2B5EF4-FFF2-40B4-BE49-F238E27FC236}">
                <a16:creationId xmlns:a16="http://schemas.microsoft.com/office/drawing/2014/main" id="{36F26978-4154-9440-AD5F-44EC5874801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5" name="Date Placeholder 4">
            <a:extLst>
              <a:ext uri="{FF2B5EF4-FFF2-40B4-BE49-F238E27FC236}">
                <a16:creationId xmlns:a16="http://schemas.microsoft.com/office/drawing/2014/main" id="{5F7DAE6F-638C-8D47-A75F-D297B2D7754C}"/>
              </a:ext>
            </a:extLst>
          </p:cNvPr>
          <p:cNvSpPr>
            <a:spLocks noGrp="1"/>
          </p:cNvSpPr>
          <p:nvPr>
            <p:ph type="dt" sz="half" idx="10"/>
          </p:nvPr>
        </p:nvSpPr>
        <p:spPr/>
        <p:txBody>
          <a:bodyPr/>
          <a:lstStyle/>
          <a:p>
            <a:fld id="{9F6513EC-14CA-3E48-88C5-AE2AEB949210}" type="datetimeFigureOut">
              <a:rPr lang="en-DE" smtClean="0"/>
              <a:t>30.01.22</a:t>
            </a:fld>
            <a:endParaRPr lang="en-DE"/>
          </a:p>
        </p:txBody>
      </p:sp>
      <p:sp>
        <p:nvSpPr>
          <p:cNvPr id="6" name="Footer Placeholder 5">
            <a:extLst>
              <a:ext uri="{FF2B5EF4-FFF2-40B4-BE49-F238E27FC236}">
                <a16:creationId xmlns:a16="http://schemas.microsoft.com/office/drawing/2014/main" id="{22CAE3DC-0606-6241-9B5E-19C8AE6EFF21}"/>
              </a:ext>
            </a:extLst>
          </p:cNvPr>
          <p:cNvSpPr>
            <a:spLocks noGrp="1"/>
          </p:cNvSpPr>
          <p:nvPr>
            <p:ph type="ftr" sz="quarter" idx="11"/>
          </p:nvPr>
        </p:nvSpPr>
        <p:spPr/>
        <p:txBody>
          <a:bodyPr/>
          <a:lstStyle/>
          <a:p>
            <a:endParaRPr lang="en-DE"/>
          </a:p>
        </p:txBody>
      </p:sp>
      <p:sp>
        <p:nvSpPr>
          <p:cNvPr id="7" name="Slide Number Placeholder 6">
            <a:extLst>
              <a:ext uri="{FF2B5EF4-FFF2-40B4-BE49-F238E27FC236}">
                <a16:creationId xmlns:a16="http://schemas.microsoft.com/office/drawing/2014/main" id="{F3B09E40-997C-DB45-9702-F21C901AE9F3}"/>
              </a:ext>
            </a:extLst>
          </p:cNvPr>
          <p:cNvSpPr>
            <a:spLocks noGrp="1"/>
          </p:cNvSpPr>
          <p:nvPr>
            <p:ph type="sldNum" sz="quarter" idx="12"/>
          </p:nvPr>
        </p:nvSpPr>
        <p:spPr/>
        <p:txBody>
          <a:bodyPr/>
          <a:lstStyle/>
          <a:p>
            <a:fld id="{A82523FE-D62B-EF49-80D7-A280B24B58F6}" type="slidenum">
              <a:rPr lang="en-DE" smtClean="0"/>
              <a:t>‹#›</a:t>
            </a:fld>
            <a:endParaRPr lang="en-DE"/>
          </a:p>
        </p:txBody>
      </p:sp>
    </p:spTree>
    <p:extLst>
      <p:ext uri="{BB962C8B-B14F-4D97-AF65-F5344CB8AC3E}">
        <p14:creationId xmlns:p14="http://schemas.microsoft.com/office/powerpoint/2010/main" val="512343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C3F53-58D1-C740-A653-57C059D62C7E}"/>
              </a:ext>
            </a:extLst>
          </p:cNvPr>
          <p:cNvSpPr>
            <a:spLocks noGrp="1"/>
          </p:cNvSpPr>
          <p:nvPr>
            <p:ph type="title"/>
          </p:nvPr>
        </p:nvSpPr>
        <p:spPr>
          <a:xfrm>
            <a:off x="839788" y="365125"/>
            <a:ext cx="10515600" cy="1325563"/>
          </a:xfrm>
        </p:spPr>
        <p:txBody>
          <a:bodyPr/>
          <a:lstStyle/>
          <a:p>
            <a:r>
              <a:rPr lang="en-GB"/>
              <a:t>Click to edit Master title style</a:t>
            </a:r>
            <a:endParaRPr lang="en-DE"/>
          </a:p>
        </p:txBody>
      </p:sp>
      <p:sp>
        <p:nvSpPr>
          <p:cNvPr id="3" name="Text Placeholder 2">
            <a:extLst>
              <a:ext uri="{FF2B5EF4-FFF2-40B4-BE49-F238E27FC236}">
                <a16:creationId xmlns:a16="http://schemas.microsoft.com/office/drawing/2014/main" id="{5FC0B737-0A02-6B4A-A1A6-BCED2F4609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2BAA2F1-F2AE-B249-A1D0-9303FB0DB43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5" name="Text Placeholder 4">
            <a:extLst>
              <a:ext uri="{FF2B5EF4-FFF2-40B4-BE49-F238E27FC236}">
                <a16:creationId xmlns:a16="http://schemas.microsoft.com/office/drawing/2014/main" id="{7D2EB151-62E6-774E-B38E-96C58447C6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F5F6EC8-5C51-8A41-B34E-87A2C9C6F39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7" name="Date Placeholder 6">
            <a:extLst>
              <a:ext uri="{FF2B5EF4-FFF2-40B4-BE49-F238E27FC236}">
                <a16:creationId xmlns:a16="http://schemas.microsoft.com/office/drawing/2014/main" id="{49E73FA1-6E3B-B14A-8AF5-8B80D28DF2B8}"/>
              </a:ext>
            </a:extLst>
          </p:cNvPr>
          <p:cNvSpPr>
            <a:spLocks noGrp="1"/>
          </p:cNvSpPr>
          <p:nvPr>
            <p:ph type="dt" sz="half" idx="10"/>
          </p:nvPr>
        </p:nvSpPr>
        <p:spPr/>
        <p:txBody>
          <a:bodyPr/>
          <a:lstStyle/>
          <a:p>
            <a:fld id="{9F6513EC-14CA-3E48-88C5-AE2AEB949210}" type="datetimeFigureOut">
              <a:rPr lang="en-DE" smtClean="0"/>
              <a:t>30.01.22</a:t>
            </a:fld>
            <a:endParaRPr lang="en-DE"/>
          </a:p>
        </p:txBody>
      </p:sp>
      <p:sp>
        <p:nvSpPr>
          <p:cNvPr id="8" name="Footer Placeholder 7">
            <a:extLst>
              <a:ext uri="{FF2B5EF4-FFF2-40B4-BE49-F238E27FC236}">
                <a16:creationId xmlns:a16="http://schemas.microsoft.com/office/drawing/2014/main" id="{5325A5D5-BBE9-8248-8BFA-4356F956097B}"/>
              </a:ext>
            </a:extLst>
          </p:cNvPr>
          <p:cNvSpPr>
            <a:spLocks noGrp="1"/>
          </p:cNvSpPr>
          <p:nvPr>
            <p:ph type="ftr" sz="quarter" idx="11"/>
          </p:nvPr>
        </p:nvSpPr>
        <p:spPr/>
        <p:txBody>
          <a:bodyPr/>
          <a:lstStyle/>
          <a:p>
            <a:endParaRPr lang="en-DE"/>
          </a:p>
        </p:txBody>
      </p:sp>
      <p:sp>
        <p:nvSpPr>
          <p:cNvPr id="9" name="Slide Number Placeholder 8">
            <a:extLst>
              <a:ext uri="{FF2B5EF4-FFF2-40B4-BE49-F238E27FC236}">
                <a16:creationId xmlns:a16="http://schemas.microsoft.com/office/drawing/2014/main" id="{0CF8B490-2465-0048-B5ED-CFD4FCBEC738}"/>
              </a:ext>
            </a:extLst>
          </p:cNvPr>
          <p:cNvSpPr>
            <a:spLocks noGrp="1"/>
          </p:cNvSpPr>
          <p:nvPr>
            <p:ph type="sldNum" sz="quarter" idx="12"/>
          </p:nvPr>
        </p:nvSpPr>
        <p:spPr/>
        <p:txBody>
          <a:bodyPr/>
          <a:lstStyle/>
          <a:p>
            <a:fld id="{A82523FE-D62B-EF49-80D7-A280B24B58F6}" type="slidenum">
              <a:rPr lang="en-DE" smtClean="0"/>
              <a:t>‹#›</a:t>
            </a:fld>
            <a:endParaRPr lang="en-DE"/>
          </a:p>
        </p:txBody>
      </p:sp>
    </p:spTree>
    <p:extLst>
      <p:ext uri="{BB962C8B-B14F-4D97-AF65-F5344CB8AC3E}">
        <p14:creationId xmlns:p14="http://schemas.microsoft.com/office/powerpoint/2010/main" val="3404359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FC077-F0F5-9046-AE9A-3E25A6A1B7CB}"/>
              </a:ext>
            </a:extLst>
          </p:cNvPr>
          <p:cNvSpPr>
            <a:spLocks noGrp="1"/>
          </p:cNvSpPr>
          <p:nvPr>
            <p:ph type="title"/>
          </p:nvPr>
        </p:nvSpPr>
        <p:spPr/>
        <p:txBody>
          <a:bodyPr/>
          <a:lstStyle/>
          <a:p>
            <a:r>
              <a:rPr lang="en-GB"/>
              <a:t>Click to edit Master title style</a:t>
            </a:r>
            <a:endParaRPr lang="en-DE"/>
          </a:p>
        </p:txBody>
      </p:sp>
      <p:sp>
        <p:nvSpPr>
          <p:cNvPr id="3" name="Date Placeholder 2">
            <a:extLst>
              <a:ext uri="{FF2B5EF4-FFF2-40B4-BE49-F238E27FC236}">
                <a16:creationId xmlns:a16="http://schemas.microsoft.com/office/drawing/2014/main" id="{E8137CDE-C57C-274B-BCC9-BD68CEA5A3EF}"/>
              </a:ext>
            </a:extLst>
          </p:cNvPr>
          <p:cNvSpPr>
            <a:spLocks noGrp="1"/>
          </p:cNvSpPr>
          <p:nvPr>
            <p:ph type="dt" sz="half" idx="10"/>
          </p:nvPr>
        </p:nvSpPr>
        <p:spPr/>
        <p:txBody>
          <a:bodyPr/>
          <a:lstStyle/>
          <a:p>
            <a:fld id="{9F6513EC-14CA-3E48-88C5-AE2AEB949210}" type="datetimeFigureOut">
              <a:rPr lang="en-DE" smtClean="0"/>
              <a:t>30.01.22</a:t>
            </a:fld>
            <a:endParaRPr lang="en-DE"/>
          </a:p>
        </p:txBody>
      </p:sp>
      <p:sp>
        <p:nvSpPr>
          <p:cNvPr id="4" name="Footer Placeholder 3">
            <a:extLst>
              <a:ext uri="{FF2B5EF4-FFF2-40B4-BE49-F238E27FC236}">
                <a16:creationId xmlns:a16="http://schemas.microsoft.com/office/drawing/2014/main" id="{59052E24-1F7B-C845-8E3D-F75F05B31E58}"/>
              </a:ext>
            </a:extLst>
          </p:cNvPr>
          <p:cNvSpPr>
            <a:spLocks noGrp="1"/>
          </p:cNvSpPr>
          <p:nvPr>
            <p:ph type="ftr" sz="quarter" idx="11"/>
          </p:nvPr>
        </p:nvSpPr>
        <p:spPr/>
        <p:txBody>
          <a:bodyPr/>
          <a:lstStyle/>
          <a:p>
            <a:endParaRPr lang="en-DE"/>
          </a:p>
        </p:txBody>
      </p:sp>
      <p:sp>
        <p:nvSpPr>
          <p:cNvPr id="5" name="Slide Number Placeholder 4">
            <a:extLst>
              <a:ext uri="{FF2B5EF4-FFF2-40B4-BE49-F238E27FC236}">
                <a16:creationId xmlns:a16="http://schemas.microsoft.com/office/drawing/2014/main" id="{F1416DF8-BBAB-1F41-821F-2150AC533EBC}"/>
              </a:ext>
            </a:extLst>
          </p:cNvPr>
          <p:cNvSpPr>
            <a:spLocks noGrp="1"/>
          </p:cNvSpPr>
          <p:nvPr>
            <p:ph type="sldNum" sz="quarter" idx="12"/>
          </p:nvPr>
        </p:nvSpPr>
        <p:spPr/>
        <p:txBody>
          <a:bodyPr/>
          <a:lstStyle/>
          <a:p>
            <a:fld id="{A82523FE-D62B-EF49-80D7-A280B24B58F6}" type="slidenum">
              <a:rPr lang="en-DE" smtClean="0"/>
              <a:t>‹#›</a:t>
            </a:fld>
            <a:endParaRPr lang="en-DE"/>
          </a:p>
        </p:txBody>
      </p:sp>
    </p:spTree>
    <p:extLst>
      <p:ext uri="{BB962C8B-B14F-4D97-AF65-F5344CB8AC3E}">
        <p14:creationId xmlns:p14="http://schemas.microsoft.com/office/powerpoint/2010/main" val="4219002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64BC1D-0F91-BE4E-AC0C-49D2B4579131}"/>
              </a:ext>
            </a:extLst>
          </p:cNvPr>
          <p:cNvSpPr>
            <a:spLocks noGrp="1"/>
          </p:cNvSpPr>
          <p:nvPr>
            <p:ph type="dt" sz="half" idx="10"/>
          </p:nvPr>
        </p:nvSpPr>
        <p:spPr/>
        <p:txBody>
          <a:bodyPr/>
          <a:lstStyle/>
          <a:p>
            <a:fld id="{9F6513EC-14CA-3E48-88C5-AE2AEB949210}" type="datetimeFigureOut">
              <a:rPr lang="en-DE" smtClean="0"/>
              <a:t>30.01.22</a:t>
            </a:fld>
            <a:endParaRPr lang="en-DE"/>
          </a:p>
        </p:txBody>
      </p:sp>
      <p:sp>
        <p:nvSpPr>
          <p:cNvPr id="3" name="Footer Placeholder 2">
            <a:extLst>
              <a:ext uri="{FF2B5EF4-FFF2-40B4-BE49-F238E27FC236}">
                <a16:creationId xmlns:a16="http://schemas.microsoft.com/office/drawing/2014/main" id="{E66FE493-4DD4-AC4E-8E3A-9CC664C8B0CE}"/>
              </a:ext>
            </a:extLst>
          </p:cNvPr>
          <p:cNvSpPr>
            <a:spLocks noGrp="1"/>
          </p:cNvSpPr>
          <p:nvPr>
            <p:ph type="ftr" sz="quarter" idx="11"/>
          </p:nvPr>
        </p:nvSpPr>
        <p:spPr/>
        <p:txBody>
          <a:bodyPr/>
          <a:lstStyle/>
          <a:p>
            <a:endParaRPr lang="en-DE"/>
          </a:p>
        </p:txBody>
      </p:sp>
      <p:sp>
        <p:nvSpPr>
          <p:cNvPr id="4" name="Slide Number Placeholder 3">
            <a:extLst>
              <a:ext uri="{FF2B5EF4-FFF2-40B4-BE49-F238E27FC236}">
                <a16:creationId xmlns:a16="http://schemas.microsoft.com/office/drawing/2014/main" id="{A4342DC7-8007-1C4D-BDE4-07F401C98D69}"/>
              </a:ext>
            </a:extLst>
          </p:cNvPr>
          <p:cNvSpPr>
            <a:spLocks noGrp="1"/>
          </p:cNvSpPr>
          <p:nvPr>
            <p:ph type="sldNum" sz="quarter" idx="12"/>
          </p:nvPr>
        </p:nvSpPr>
        <p:spPr/>
        <p:txBody>
          <a:bodyPr/>
          <a:lstStyle/>
          <a:p>
            <a:fld id="{A82523FE-D62B-EF49-80D7-A280B24B58F6}" type="slidenum">
              <a:rPr lang="en-DE" smtClean="0"/>
              <a:t>‹#›</a:t>
            </a:fld>
            <a:endParaRPr lang="en-DE"/>
          </a:p>
        </p:txBody>
      </p:sp>
    </p:spTree>
    <p:extLst>
      <p:ext uri="{BB962C8B-B14F-4D97-AF65-F5344CB8AC3E}">
        <p14:creationId xmlns:p14="http://schemas.microsoft.com/office/powerpoint/2010/main" val="4047148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4B7B4-BE2B-3C47-9FAD-62CF1D9C20D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DE"/>
          </a:p>
        </p:txBody>
      </p:sp>
      <p:sp>
        <p:nvSpPr>
          <p:cNvPr id="3" name="Content Placeholder 2">
            <a:extLst>
              <a:ext uri="{FF2B5EF4-FFF2-40B4-BE49-F238E27FC236}">
                <a16:creationId xmlns:a16="http://schemas.microsoft.com/office/drawing/2014/main" id="{854D5506-1DA1-3246-A0A4-099E48436F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4" name="Text Placeholder 3">
            <a:extLst>
              <a:ext uri="{FF2B5EF4-FFF2-40B4-BE49-F238E27FC236}">
                <a16:creationId xmlns:a16="http://schemas.microsoft.com/office/drawing/2014/main" id="{7733ACBE-7879-B54F-B0D0-DE5D1E955C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D97E59E-5B5E-EF44-B7EC-5347048FB00C}"/>
              </a:ext>
            </a:extLst>
          </p:cNvPr>
          <p:cNvSpPr>
            <a:spLocks noGrp="1"/>
          </p:cNvSpPr>
          <p:nvPr>
            <p:ph type="dt" sz="half" idx="10"/>
          </p:nvPr>
        </p:nvSpPr>
        <p:spPr/>
        <p:txBody>
          <a:bodyPr/>
          <a:lstStyle/>
          <a:p>
            <a:fld id="{9F6513EC-14CA-3E48-88C5-AE2AEB949210}" type="datetimeFigureOut">
              <a:rPr lang="en-DE" smtClean="0"/>
              <a:t>30.01.22</a:t>
            </a:fld>
            <a:endParaRPr lang="en-DE"/>
          </a:p>
        </p:txBody>
      </p:sp>
      <p:sp>
        <p:nvSpPr>
          <p:cNvPr id="6" name="Footer Placeholder 5">
            <a:extLst>
              <a:ext uri="{FF2B5EF4-FFF2-40B4-BE49-F238E27FC236}">
                <a16:creationId xmlns:a16="http://schemas.microsoft.com/office/drawing/2014/main" id="{B3392A08-7E7C-E841-8AB4-C9C363120860}"/>
              </a:ext>
            </a:extLst>
          </p:cNvPr>
          <p:cNvSpPr>
            <a:spLocks noGrp="1"/>
          </p:cNvSpPr>
          <p:nvPr>
            <p:ph type="ftr" sz="quarter" idx="11"/>
          </p:nvPr>
        </p:nvSpPr>
        <p:spPr/>
        <p:txBody>
          <a:bodyPr/>
          <a:lstStyle/>
          <a:p>
            <a:endParaRPr lang="en-DE"/>
          </a:p>
        </p:txBody>
      </p:sp>
      <p:sp>
        <p:nvSpPr>
          <p:cNvPr id="7" name="Slide Number Placeholder 6">
            <a:extLst>
              <a:ext uri="{FF2B5EF4-FFF2-40B4-BE49-F238E27FC236}">
                <a16:creationId xmlns:a16="http://schemas.microsoft.com/office/drawing/2014/main" id="{D46A44D3-BDB9-E848-AAE6-D38EABE46269}"/>
              </a:ext>
            </a:extLst>
          </p:cNvPr>
          <p:cNvSpPr>
            <a:spLocks noGrp="1"/>
          </p:cNvSpPr>
          <p:nvPr>
            <p:ph type="sldNum" sz="quarter" idx="12"/>
          </p:nvPr>
        </p:nvSpPr>
        <p:spPr/>
        <p:txBody>
          <a:bodyPr/>
          <a:lstStyle/>
          <a:p>
            <a:fld id="{A82523FE-D62B-EF49-80D7-A280B24B58F6}" type="slidenum">
              <a:rPr lang="en-DE" smtClean="0"/>
              <a:t>‹#›</a:t>
            </a:fld>
            <a:endParaRPr lang="en-DE"/>
          </a:p>
        </p:txBody>
      </p:sp>
    </p:spTree>
    <p:extLst>
      <p:ext uri="{BB962C8B-B14F-4D97-AF65-F5344CB8AC3E}">
        <p14:creationId xmlns:p14="http://schemas.microsoft.com/office/powerpoint/2010/main" val="4227845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43686-3784-6247-86D0-2C8CBC4DACD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DE"/>
          </a:p>
        </p:txBody>
      </p:sp>
      <p:sp>
        <p:nvSpPr>
          <p:cNvPr id="3" name="Picture Placeholder 2">
            <a:extLst>
              <a:ext uri="{FF2B5EF4-FFF2-40B4-BE49-F238E27FC236}">
                <a16:creationId xmlns:a16="http://schemas.microsoft.com/office/drawing/2014/main" id="{A4487C49-F891-4D49-8BFD-77FC6A686E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DE"/>
          </a:p>
        </p:txBody>
      </p:sp>
      <p:sp>
        <p:nvSpPr>
          <p:cNvPr id="4" name="Text Placeholder 3">
            <a:extLst>
              <a:ext uri="{FF2B5EF4-FFF2-40B4-BE49-F238E27FC236}">
                <a16:creationId xmlns:a16="http://schemas.microsoft.com/office/drawing/2014/main" id="{391EA7A2-5210-5545-BD19-CAF645C693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B109D6E-AAAB-7942-91B4-93ADCB274B6E}"/>
              </a:ext>
            </a:extLst>
          </p:cNvPr>
          <p:cNvSpPr>
            <a:spLocks noGrp="1"/>
          </p:cNvSpPr>
          <p:nvPr>
            <p:ph type="dt" sz="half" idx="10"/>
          </p:nvPr>
        </p:nvSpPr>
        <p:spPr/>
        <p:txBody>
          <a:bodyPr/>
          <a:lstStyle/>
          <a:p>
            <a:fld id="{9F6513EC-14CA-3E48-88C5-AE2AEB949210}" type="datetimeFigureOut">
              <a:rPr lang="en-DE" smtClean="0"/>
              <a:t>30.01.22</a:t>
            </a:fld>
            <a:endParaRPr lang="en-DE"/>
          </a:p>
        </p:txBody>
      </p:sp>
      <p:sp>
        <p:nvSpPr>
          <p:cNvPr id="6" name="Footer Placeholder 5">
            <a:extLst>
              <a:ext uri="{FF2B5EF4-FFF2-40B4-BE49-F238E27FC236}">
                <a16:creationId xmlns:a16="http://schemas.microsoft.com/office/drawing/2014/main" id="{5518353D-4A47-8045-B4B7-66255B80E636}"/>
              </a:ext>
            </a:extLst>
          </p:cNvPr>
          <p:cNvSpPr>
            <a:spLocks noGrp="1"/>
          </p:cNvSpPr>
          <p:nvPr>
            <p:ph type="ftr" sz="quarter" idx="11"/>
          </p:nvPr>
        </p:nvSpPr>
        <p:spPr/>
        <p:txBody>
          <a:bodyPr/>
          <a:lstStyle/>
          <a:p>
            <a:endParaRPr lang="en-DE"/>
          </a:p>
        </p:txBody>
      </p:sp>
      <p:sp>
        <p:nvSpPr>
          <p:cNvPr id="7" name="Slide Number Placeholder 6">
            <a:extLst>
              <a:ext uri="{FF2B5EF4-FFF2-40B4-BE49-F238E27FC236}">
                <a16:creationId xmlns:a16="http://schemas.microsoft.com/office/drawing/2014/main" id="{B8C6B0EF-31B3-3B49-9D26-1E69CCF66173}"/>
              </a:ext>
            </a:extLst>
          </p:cNvPr>
          <p:cNvSpPr>
            <a:spLocks noGrp="1"/>
          </p:cNvSpPr>
          <p:nvPr>
            <p:ph type="sldNum" sz="quarter" idx="12"/>
          </p:nvPr>
        </p:nvSpPr>
        <p:spPr/>
        <p:txBody>
          <a:bodyPr/>
          <a:lstStyle/>
          <a:p>
            <a:fld id="{A82523FE-D62B-EF49-80D7-A280B24B58F6}" type="slidenum">
              <a:rPr lang="en-DE" smtClean="0"/>
              <a:t>‹#›</a:t>
            </a:fld>
            <a:endParaRPr lang="en-DE"/>
          </a:p>
        </p:txBody>
      </p:sp>
    </p:spTree>
    <p:extLst>
      <p:ext uri="{BB962C8B-B14F-4D97-AF65-F5344CB8AC3E}">
        <p14:creationId xmlns:p14="http://schemas.microsoft.com/office/powerpoint/2010/main" val="3074723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A8CDC9-30DA-1B42-B140-D6909FA497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DE"/>
          </a:p>
        </p:txBody>
      </p:sp>
      <p:sp>
        <p:nvSpPr>
          <p:cNvPr id="3" name="Text Placeholder 2">
            <a:extLst>
              <a:ext uri="{FF2B5EF4-FFF2-40B4-BE49-F238E27FC236}">
                <a16:creationId xmlns:a16="http://schemas.microsoft.com/office/drawing/2014/main" id="{AD871261-8EBF-9849-88A7-5CB4ADADC1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4" name="Date Placeholder 3">
            <a:extLst>
              <a:ext uri="{FF2B5EF4-FFF2-40B4-BE49-F238E27FC236}">
                <a16:creationId xmlns:a16="http://schemas.microsoft.com/office/drawing/2014/main" id="{E2457004-975D-3B4F-8248-7BEA812A77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6513EC-14CA-3E48-88C5-AE2AEB949210}" type="datetimeFigureOut">
              <a:rPr lang="en-DE" smtClean="0"/>
              <a:t>30.01.22</a:t>
            </a:fld>
            <a:endParaRPr lang="en-DE"/>
          </a:p>
        </p:txBody>
      </p:sp>
      <p:sp>
        <p:nvSpPr>
          <p:cNvPr id="5" name="Footer Placeholder 4">
            <a:extLst>
              <a:ext uri="{FF2B5EF4-FFF2-40B4-BE49-F238E27FC236}">
                <a16:creationId xmlns:a16="http://schemas.microsoft.com/office/drawing/2014/main" id="{D6E299D7-1F97-B040-8248-4A6BCE3EAF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DE"/>
          </a:p>
        </p:txBody>
      </p:sp>
      <p:sp>
        <p:nvSpPr>
          <p:cNvPr id="6" name="Slide Number Placeholder 5">
            <a:extLst>
              <a:ext uri="{FF2B5EF4-FFF2-40B4-BE49-F238E27FC236}">
                <a16:creationId xmlns:a16="http://schemas.microsoft.com/office/drawing/2014/main" id="{1EFF18DE-D400-0247-849F-AAAC1B3D5E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2523FE-D62B-EF49-80D7-A280B24B58F6}" type="slidenum">
              <a:rPr lang="en-DE" smtClean="0"/>
              <a:t>‹#›</a:t>
            </a:fld>
            <a:endParaRPr lang="en-DE"/>
          </a:p>
        </p:txBody>
      </p:sp>
    </p:spTree>
    <p:extLst>
      <p:ext uri="{BB962C8B-B14F-4D97-AF65-F5344CB8AC3E}">
        <p14:creationId xmlns:p14="http://schemas.microsoft.com/office/powerpoint/2010/main" val="36902119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3A1629-8961-4172-AA2E-280C7A668853}"/>
              </a:ext>
            </a:extLst>
          </p:cNvPr>
          <p:cNvSpPr>
            <a:spLocks noGrp="1"/>
          </p:cNvSpPr>
          <p:nvPr>
            <p:ph type="title"/>
          </p:nvPr>
        </p:nvSpPr>
        <p:spPr/>
        <p:txBody>
          <a:bodyPr>
            <a:normAutofit/>
          </a:bodyPr>
          <a:lstStyle/>
          <a:p>
            <a:r>
              <a:rPr lang="de-DE" sz="1400" b="1" dirty="0">
                <a:latin typeface="Arial" panose="020B0604020202020204" pitchFamily="34" charset="0"/>
                <a:cs typeface="Arial" panose="020B0604020202020204" pitchFamily="34" charset="0"/>
              </a:rPr>
              <a:t>Supplement 4. </a:t>
            </a:r>
            <a:br>
              <a:rPr lang="de-DE" sz="1200" dirty="0">
                <a:latin typeface="Arial" panose="020B0604020202020204" pitchFamily="34" charset="0"/>
                <a:cs typeface="Arial" panose="020B0604020202020204" pitchFamily="34" charset="0"/>
              </a:rPr>
            </a:br>
            <a:r>
              <a:rPr lang="en-GB" sz="1200">
                <a:latin typeface="Arial" panose="020B0604020202020204" pitchFamily="34" charset="0"/>
                <a:cs typeface="Arial" panose="020B0604020202020204" pitchFamily="34" charset="0"/>
              </a:rPr>
              <a:t>Interim-prioritisation </a:t>
            </a:r>
            <a:r>
              <a:rPr lang="en-GB" sz="1200" dirty="0">
                <a:latin typeface="Arial" panose="020B0604020202020204" pitchFamily="34" charset="0"/>
                <a:cs typeface="Arial" panose="020B0604020202020204" pitchFamily="34" charset="0"/>
              </a:rPr>
              <a:t>for the total group (left), patients and family members (middle) and healthcare professionals (right). The question numbers are indicated in the left rows of each table. The prioritisation rank is listed in the right columns. </a:t>
            </a:r>
          </a:p>
        </p:txBody>
      </p:sp>
      <p:pic>
        <p:nvPicPr>
          <p:cNvPr id="12" name="Inhaltsplatzhalter 11">
            <a:extLst>
              <a:ext uri="{FF2B5EF4-FFF2-40B4-BE49-F238E27FC236}">
                <a16:creationId xmlns:a16="http://schemas.microsoft.com/office/drawing/2014/main" id="{33484C6A-2714-467F-BEA9-E53E223F6438}"/>
              </a:ext>
            </a:extLst>
          </p:cNvPr>
          <p:cNvPicPr>
            <a:picLocks noGrp="1" noChangeAspect="1"/>
          </p:cNvPicPr>
          <p:nvPr>
            <p:ph idx="1"/>
          </p:nvPr>
        </p:nvPicPr>
        <p:blipFill>
          <a:blip r:embed="rId2"/>
          <a:stretch>
            <a:fillRect/>
          </a:stretch>
        </p:blipFill>
        <p:spPr>
          <a:xfrm>
            <a:off x="1065735" y="2010455"/>
            <a:ext cx="2721864" cy="3503676"/>
          </a:xfrm>
          <a:prstGeom prst="rect">
            <a:avLst/>
          </a:prstGeom>
        </p:spPr>
      </p:pic>
      <p:pic>
        <p:nvPicPr>
          <p:cNvPr id="26" name="Grafik 25">
            <a:extLst>
              <a:ext uri="{FF2B5EF4-FFF2-40B4-BE49-F238E27FC236}">
                <a16:creationId xmlns:a16="http://schemas.microsoft.com/office/drawing/2014/main" id="{7466151E-8CC2-4501-8842-3C6F34195CAA}"/>
              </a:ext>
            </a:extLst>
          </p:cNvPr>
          <p:cNvPicPr>
            <a:picLocks noChangeAspect="1"/>
          </p:cNvPicPr>
          <p:nvPr/>
        </p:nvPicPr>
        <p:blipFill>
          <a:blip r:embed="rId3"/>
          <a:stretch>
            <a:fillRect/>
          </a:stretch>
        </p:blipFill>
        <p:spPr>
          <a:xfrm>
            <a:off x="4647136" y="2010455"/>
            <a:ext cx="2721864" cy="3503676"/>
          </a:xfrm>
          <a:prstGeom prst="rect">
            <a:avLst/>
          </a:prstGeom>
        </p:spPr>
      </p:pic>
      <p:pic>
        <p:nvPicPr>
          <p:cNvPr id="28" name="Grafik 27">
            <a:extLst>
              <a:ext uri="{FF2B5EF4-FFF2-40B4-BE49-F238E27FC236}">
                <a16:creationId xmlns:a16="http://schemas.microsoft.com/office/drawing/2014/main" id="{D1DED946-3A8B-45B1-B4A3-F440F1B455A3}"/>
              </a:ext>
            </a:extLst>
          </p:cNvPr>
          <p:cNvPicPr>
            <a:picLocks noChangeAspect="1"/>
          </p:cNvPicPr>
          <p:nvPr/>
        </p:nvPicPr>
        <p:blipFill>
          <a:blip r:embed="rId4"/>
          <a:stretch>
            <a:fillRect/>
          </a:stretch>
        </p:blipFill>
        <p:spPr>
          <a:xfrm>
            <a:off x="8228537" y="2010455"/>
            <a:ext cx="2721864" cy="3503676"/>
          </a:xfrm>
          <a:prstGeom prst="rect">
            <a:avLst/>
          </a:prstGeom>
        </p:spPr>
      </p:pic>
      <p:sp>
        <p:nvSpPr>
          <p:cNvPr id="3" name="Oval 2">
            <a:extLst>
              <a:ext uri="{FF2B5EF4-FFF2-40B4-BE49-F238E27FC236}">
                <a16:creationId xmlns:a16="http://schemas.microsoft.com/office/drawing/2014/main" id="{B00346EA-519B-C447-8A81-927B400AADD2}"/>
              </a:ext>
            </a:extLst>
          </p:cNvPr>
          <p:cNvSpPr/>
          <p:nvPr/>
        </p:nvSpPr>
        <p:spPr>
          <a:xfrm>
            <a:off x="5193789" y="2623930"/>
            <a:ext cx="451637" cy="23853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7" name="Oval 6">
            <a:extLst>
              <a:ext uri="{FF2B5EF4-FFF2-40B4-BE49-F238E27FC236}">
                <a16:creationId xmlns:a16="http://schemas.microsoft.com/office/drawing/2014/main" id="{0E159B58-793C-964A-8584-1E1A9D86F376}"/>
              </a:ext>
            </a:extLst>
          </p:cNvPr>
          <p:cNvSpPr/>
          <p:nvPr/>
        </p:nvSpPr>
        <p:spPr>
          <a:xfrm>
            <a:off x="8778501" y="3775545"/>
            <a:ext cx="451637" cy="23853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cxnSp>
        <p:nvCxnSpPr>
          <p:cNvPr id="5" name="Straight Connector 4">
            <a:extLst>
              <a:ext uri="{FF2B5EF4-FFF2-40B4-BE49-F238E27FC236}">
                <a16:creationId xmlns:a16="http://schemas.microsoft.com/office/drawing/2014/main" id="{EED93164-5A3B-6D46-BFFF-39EBB763293D}"/>
              </a:ext>
            </a:extLst>
          </p:cNvPr>
          <p:cNvCxnSpPr/>
          <p:nvPr/>
        </p:nvCxnSpPr>
        <p:spPr>
          <a:xfrm>
            <a:off x="7369000" y="2743199"/>
            <a:ext cx="859537" cy="115161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589A3679-064C-DD45-9181-A2132035F645}"/>
              </a:ext>
            </a:extLst>
          </p:cNvPr>
          <p:cNvSpPr/>
          <p:nvPr/>
        </p:nvSpPr>
        <p:spPr>
          <a:xfrm>
            <a:off x="5193789" y="4069030"/>
            <a:ext cx="451637" cy="23853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11" name="Oval 10">
            <a:extLst>
              <a:ext uri="{FF2B5EF4-FFF2-40B4-BE49-F238E27FC236}">
                <a16:creationId xmlns:a16="http://schemas.microsoft.com/office/drawing/2014/main" id="{88E65E0F-83A7-C242-B893-AD1F8276774E}"/>
              </a:ext>
            </a:extLst>
          </p:cNvPr>
          <p:cNvSpPr/>
          <p:nvPr/>
        </p:nvSpPr>
        <p:spPr>
          <a:xfrm>
            <a:off x="5193258" y="4362905"/>
            <a:ext cx="451637" cy="23853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13" name="Oval 12">
            <a:extLst>
              <a:ext uri="{FF2B5EF4-FFF2-40B4-BE49-F238E27FC236}">
                <a16:creationId xmlns:a16="http://schemas.microsoft.com/office/drawing/2014/main" id="{B0B7707E-1764-6B4E-9B14-4430E844327E}"/>
              </a:ext>
            </a:extLst>
          </p:cNvPr>
          <p:cNvSpPr/>
          <p:nvPr/>
        </p:nvSpPr>
        <p:spPr>
          <a:xfrm>
            <a:off x="5205978" y="5248843"/>
            <a:ext cx="451637" cy="23853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cxnSp>
        <p:nvCxnSpPr>
          <p:cNvPr id="14" name="Straight Connector 13">
            <a:extLst>
              <a:ext uri="{FF2B5EF4-FFF2-40B4-BE49-F238E27FC236}">
                <a16:creationId xmlns:a16="http://schemas.microsoft.com/office/drawing/2014/main" id="{57D9E652-667C-354B-9B0D-42775ABD76FD}"/>
              </a:ext>
            </a:extLst>
          </p:cNvPr>
          <p:cNvCxnSpPr>
            <a:cxnSpLocks/>
          </p:cNvCxnSpPr>
          <p:nvPr/>
        </p:nvCxnSpPr>
        <p:spPr>
          <a:xfrm flipV="1">
            <a:off x="7369000" y="3061252"/>
            <a:ext cx="859537" cy="112704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D0A45BD-B048-1E49-9CAF-B9524BD974CD}"/>
              </a:ext>
            </a:extLst>
          </p:cNvPr>
          <p:cNvCxnSpPr>
            <a:cxnSpLocks/>
          </p:cNvCxnSpPr>
          <p:nvPr/>
        </p:nvCxnSpPr>
        <p:spPr>
          <a:xfrm>
            <a:off x="7371515" y="4449624"/>
            <a:ext cx="857022" cy="63544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0E1189E-A393-3A42-B83F-AD044A7F644D}"/>
              </a:ext>
            </a:extLst>
          </p:cNvPr>
          <p:cNvCxnSpPr>
            <a:cxnSpLocks/>
          </p:cNvCxnSpPr>
          <p:nvPr/>
        </p:nvCxnSpPr>
        <p:spPr>
          <a:xfrm flipV="1">
            <a:off x="7365155" y="3624776"/>
            <a:ext cx="860867" cy="17433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AAFA1173-088F-3247-8874-D96559273C58}"/>
              </a:ext>
            </a:extLst>
          </p:cNvPr>
          <p:cNvSpPr/>
          <p:nvPr/>
        </p:nvSpPr>
        <p:spPr>
          <a:xfrm>
            <a:off x="8778501" y="2941982"/>
            <a:ext cx="451637" cy="23853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21" name="Oval 20">
            <a:extLst>
              <a:ext uri="{FF2B5EF4-FFF2-40B4-BE49-F238E27FC236}">
                <a16:creationId xmlns:a16="http://schemas.microsoft.com/office/drawing/2014/main" id="{56BA40CC-F584-164E-B555-A4C930C476E9}"/>
              </a:ext>
            </a:extLst>
          </p:cNvPr>
          <p:cNvSpPr/>
          <p:nvPr/>
        </p:nvSpPr>
        <p:spPr>
          <a:xfrm>
            <a:off x="8778501" y="3516464"/>
            <a:ext cx="451637" cy="23853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22" name="Oval 21">
            <a:extLst>
              <a:ext uri="{FF2B5EF4-FFF2-40B4-BE49-F238E27FC236}">
                <a16:creationId xmlns:a16="http://schemas.microsoft.com/office/drawing/2014/main" id="{1D034780-B1BD-9A42-8486-8CF6125389F5}"/>
              </a:ext>
            </a:extLst>
          </p:cNvPr>
          <p:cNvSpPr/>
          <p:nvPr/>
        </p:nvSpPr>
        <p:spPr>
          <a:xfrm>
            <a:off x="8778501" y="4965797"/>
            <a:ext cx="451637" cy="23853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Tree>
    <p:extLst>
      <p:ext uri="{BB962C8B-B14F-4D97-AF65-F5344CB8AC3E}">
        <p14:creationId xmlns:p14="http://schemas.microsoft.com/office/powerpoint/2010/main" val="41305981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48</Words>
  <Application>Microsoft Macintosh PowerPoint</Application>
  <PresentationFormat>Widescreen</PresentationFormat>
  <Paragraphs>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Supplement 4.  Interim-prioritisation for the total group (left), patients and family members (middle) and healthcare professionals (right). The question numbers are indicated in the left rows of each table. The prioritisation rank is listed in the right columns.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 Mihaljevic</dc:creator>
  <cp:lastModifiedBy>Andre Mihaljevic</cp:lastModifiedBy>
  <cp:revision>20</cp:revision>
  <dcterms:created xsi:type="dcterms:W3CDTF">2021-12-06T18:44:09Z</dcterms:created>
  <dcterms:modified xsi:type="dcterms:W3CDTF">2022-01-30T20:16:29Z</dcterms:modified>
</cp:coreProperties>
</file>