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102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DA8E2A-BCF8-4AE9-921E-32BA5632D740}" type="datetimeFigureOut">
              <a:rPr lang="de-DE" smtClean="0"/>
              <a:t>23.06.2022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B29AAA-F78B-496B-9B50-C1960110C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2758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85642-A4C5-41F1-96F9-13FFC111A8DA}" type="datetimeFigureOut">
              <a:rPr lang="de-DE" smtClean="0"/>
              <a:t>23.06.2022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189B-B1DD-43A1-87E6-B85EFFC36F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4327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85642-A4C5-41F1-96F9-13FFC111A8DA}" type="datetimeFigureOut">
              <a:rPr lang="de-DE" smtClean="0"/>
              <a:t>23.06.2022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189B-B1DD-43A1-87E6-B85EFFC36F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2039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85642-A4C5-41F1-96F9-13FFC111A8DA}" type="datetimeFigureOut">
              <a:rPr lang="de-DE" smtClean="0"/>
              <a:t>23.06.2022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189B-B1DD-43A1-87E6-B85EFFC36F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4690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85642-A4C5-41F1-96F9-13FFC111A8DA}" type="datetimeFigureOut">
              <a:rPr lang="de-DE" smtClean="0"/>
              <a:t>23.06.2022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189B-B1DD-43A1-87E6-B85EFFC36F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4196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85642-A4C5-41F1-96F9-13FFC111A8DA}" type="datetimeFigureOut">
              <a:rPr lang="de-DE" smtClean="0"/>
              <a:t>23.06.2022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189B-B1DD-43A1-87E6-B85EFFC36F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5326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85642-A4C5-41F1-96F9-13FFC111A8DA}" type="datetimeFigureOut">
              <a:rPr lang="de-DE" smtClean="0"/>
              <a:t>23.06.2022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189B-B1DD-43A1-87E6-B85EFFC36F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639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85642-A4C5-41F1-96F9-13FFC111A8DA}" type="datetimeFigureOut">
              <a:rPr lang="de-DE" smtClean="0"/>
              <a:t>23.06.2022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189B-B1DD-43A1-87E6-B85EFFC36F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6289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85642-A4C5-41F1-96F9-13FFC111A8DA}" type="datetimeFigureOut">
              <a:rPr lang="de-DE" smtClean="0"/>
              <a:t>23.06.2022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189B-B1DD-43A1-87E6-B85EFFC36F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5212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85642-A4C5-41F1-96F9-13FFC111A8DA}" type="datetimeFigureOut">
              <a:rPr lang="de-DE" smtClean="0"/>
              <a:t>23.06.2022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189B-B1DD-43A1-87E6-B85EFFC36F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4427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85642-A4C5-41F1-96F9-13FFC111A8DA}" type="datetimeFigureOut">
              <a:rPr lang="de-DE" smtClean="0"/>
              <a:t>23.06.2022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189B-B1DD-43A1-87E6-B85EFFC36F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2068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85642-A4C5-41F1-96F9-13FFC111A8DA}" type="datetimeFigureOut">
              <a:rPr lang="de-DE" smtClean="0"/>
              <a:t>23.06.2022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189B-B1DD-43A1-87E6-B85EFFC36F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7250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85642-A4C5-41F1-96F9-13FFC111A8DA}" type="datetimeFigureOut">
              <a:rPr lang="de-DE" smtClean="0"/>
              <a:t>23.06.2022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3189B-B1DD-43A1-87E6-B85EFFC36F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4818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8591" y="4376054"/>
            <a:ext cx="4485871" cy="2481945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5326" y="4376054"/>
            <a:ext cx="4518411" cy="2481945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52262" y="4376054"/>
            <a:ext cx="4599106" cy="2481945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713" y="201433"/>
            <a:ext cx="4723074" cy="35423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6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  <a14:imgEffect>
                      <a14:brightnessContrast brigh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287" y="201433"/>
            <a:ext cx="1012224" cy="250240"/>
          </a:xfrm>
          <a:prstGeom prst="rect">
            <a:avLst/>
          </a:prstGeom>
          <a:solidFill>
            <a:schemeClr val="tx1">
              <a:lumMod val="75000"/>
              <a:lumOff val="25000"/>
              <a:alpha val="51000"/>
            </a:schemeClr>
          </a:solidFill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  <a:extLst/>
        </p:spPr>
      </p:pic>
      <p:sp>
        <p:nvSpPr>
          <p:cNvPr id="5" name="Rechteck 4"/>
          <p:cNvSpPr/>
          <p:nvPr/>
        </p:nvSpPr>
        <p:spPr>
          <a:xfrm>
            <a:off x="460720" y="292003"/>
            <a:ext cx="1521806" cy="757663"/>
          </a:xfrm>
          <a:prstGeom prst="rect">
            <a:avLst/>
          </a:prstGeom>
          <a:solidFill>
            <a:srgbClr val="FFFFFF">
              <a:alpha val="98824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239715" y="2347545"/>
            <a:ext cx="844062" cy="1374737"/>
          </a:xfrm>
          <a:prstGeom prst="rect">
            <a:avLst/>
          </a:prstGeom>
          <a:solidFill>
            <a:srgbClr val="FFFFFF">
              <a:alpha val="98824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928255" y="3219743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de-DE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6557963" y="3264654"/>
            <a:ext cx="341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de-DE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de-DE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-523557" y="4341614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de-DE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de-DE" sz="2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3946843" y="4392414"/>
            <a:ext cx="341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de-DE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de-DE" sz="2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8569643" y="4382254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de-DE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11806" y="-454987"/>
            <a:ext cx="4106571" cy="4839221"/>
          </a:xfrm>
          <a:prstGeom prst="rect">
            <a:avLst/>
          </a:prstGeom>
        </p:spPr>
      </p:pic>
      <p:sp>
        <p:nvSpPr>
          <p:cNvPr id="6" name="Ellipse 5"/>
          <p:cNvSpPr/>
          <p:nvPr/>
        </p:nvSpPr>
        <p:spPr>
          <a:xfrm rot="1255009">
            <a:off x="3853352" y="2295666"/>
            <a:ext cx="382217" cy="662548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5208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Breitbild</PresentationFormat>
  <Paragraphs>5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>UKD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Sproll, Christoph</dc:creator>
  <cp:lastModifiedBy>Sproll, Christoph</cp:lastModifiedBy>
  <cp:revision>31</cp:revision>
  <dcterms:created xsi:type="dcterms:W3CDTF">2021-01-05T10:37:06Z</dcterms:created>
  <dcterms:modified xsi:type="dcterms:W3CDTF">2022-06-23T16:40:44Z</dcterms:modified>
</cp:coreProperties>
</file>