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j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24"/>
  </p:normalViewPr>
  <p:slideViewPr>
    <p:cSldViewPr snapToGrid="0">
      <p:cViewPr varScale="1">
        <p:scale>
          <a:sx n="111" d="100"/>
          <a:sy n="111" d="100"/>
        </p:scale>
        <p:origin x="56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7BF833-81F4-BF4D-8F54-0733515E3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68BAB19-61AE-41ED-8637-1D6B18C308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14A89C-45B1-E221-67B8-1B3A4D64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2D3467-DE26-A6DF-E7A8-EA3059D7A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FCE7965-2FB3-9234-E220-CEA1DCBB6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853335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00926D0-41F6-99DF-295C-052BE795A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D95E9AD-12E1-7E00-BCAC-585B62569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93738D-DC0E-9E52-A421-08F4A667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BFB202-1E79-472A-1F50-065F5716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047C1B-BAF2-4ED5-C2BE-DAD936B5F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59050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25654E4A-FB68-D67D-21B1-1383E26448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3F51FAD-0FE3-AD72-C4C6-60C84387A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955BCE-829A-4E0D-F6C9-E11B5A4A2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2DE0F7-62F6-A8E7-30D3-8ED53B5CF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EB3AD9-F8A5-38A8-FBB3-D62709D9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571539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CDED7A-7BA6-D8A9-A4FE-D3BDC48A1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403783A-B11F-DE26-30B5-C27E1C445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6C1D79-E129-98A9-4AB9-C5138AD8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7DA586-9C8A-2B7C-0765-A14F69DCF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AD5E61-5D86-739A-5B8E-59D0F2F0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845629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75006C-DF22-DB6E-7509-47231FA45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FEB731-12AB-9065-209B-5837BD5FC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CDF09A-CA4E-CDBF-B241-A18F998E2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AE1B08-8D3F-18E0-1F16-3FC1107AC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9D570CF-20AF-72F3-025F-980F0282F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80514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A24A9B-3508-0823-5D99-2D549FC9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F76F30-C2FC-DEA1-FFC9-8A59BA097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42F8E9-CC00-86C9-EFCD-87AF9B792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ADE769-D9EF-81D7-B1BA-D3DFCDF96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F66F1EF-3C7B-4618-EEE9-D690B5EFD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537FDBB-EE91-31E4-5475-A1D0F004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85024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C15B81-20CF-3AEC-05F5-D3734D204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A2AC400-BA72-7B2F-F6FA-F63CF6621B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65CB533-B1C0-19B6-441F-E0D4AF655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B948722-5D16-20C0-D908-26C685D429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54A9D25-C21A-CA1F-B9F0-80BA92574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9DB35A8-AA87-D975-C5E0-212F0DEAE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4A1943F-1474-6D34-C9D5-9BAC3F3F7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AA31940-0AA4-3910-C5E3-82FD2C68E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934101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FE7B43-1587-ACDB-F556-74AC7A4A1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9191D32-CB5D-0B6B-E2C7-D11E7987B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FF008FF-F7B3-05DC-164C-67A05A59E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1E9BA79-3FC0-626C-2A3B-E924F206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5479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71241AD-3858-1E4E-6770-3F8F4C63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017A63C-CBDE-921C-1B7A-FF195D283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03181B-8A7C-852A-A581-6A1569BCE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326846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8737C60-62BF-D980-33CD-D31444516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714E53-7410-ACC5-FD11-D08E14F30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A4F8623-11F5-152B-F7F3-DE30163307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C40C7E9-9907-A5FF-1BC6-2E3C312D8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83DCF0-A09B-45D1-B00B-F9B2ECEC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265795-C1B0-0D84-2A46-6C16331BA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171285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298366-03C5-DFCC-6DBC-F6C7E2131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3C0D6C1-A42E-ABE2-B305-CE70A4FF33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DK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786B868-00DE-96BE-3C6F-9D82A64E6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4A0111A-BF12-2466-211D-868A00FD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95EFB0-3924-DCC1-24A5-8E26F1287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DK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C4FC7FE-D646-F4E9-848A-A887E1FD4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376118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B56A9FF-BA45-925F-2B9C-E07B334D5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  <a:endParaRPr kumimoji="1" lang="ja-DK" altLang="en-US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860F0B-4D43-BFAE-7621-BB77E4EF3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DK" altLang="en-US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031293-C705-2677-7B1B-DFC158A2D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CC38CF-86D0-334A-AF53-4CC1DA1A5CD1}" type="datetimeFigureOut">
              <a:rPr kumimoji="1" lang="ja-DK" altLang="en-US" smtClean="0"/>
              <a:t>19.09.2025</a:t>
            </a:fld>
            <a:endParaRPr kumimoji="1" lang="ja-DK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939861-C1E3-8467-75AA-E9259C4C93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DK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9CED2E-3B9C-1D56-B925-2CBBF405C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0850FAF-AE49-EA4B-8F09-A7137B27F472}" type="slidenum">
              <a:rPr kumimoji="1" lang="ja-DK" altLang="en-US" smtClean="0"/>
              <a:t>‹#›</a:t>
            </a:fld>
            <a:endParaRPr kumimoji="1" lang="ja-DK" altLang="en-US"/>
          </a:p>
        </p:txBody>
      </p:sp>
    </p:spTree>
    <p:extLst>
      <p:ext uri="{BB962C8B-B14F-4D97-AF65-F5344CB8AC3E}">
        <p14:creationId xmlns:p14="http://schemas.microsoft.com/office/powerpoint/2010/main" val="2379065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14ACD-9406-04DD-5C1B-47382FE886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40CA83B-7E19-E8F4-C87E-806A5EECA62A}"/>
              </a:ext>
            </a:extLst>
          </p:cNvPr>
          <p:cNvSpPr txBox="1"/>
          <p:nvPr/>
        </p:nvSpPr>
        <p:spPr>
          <a:xfrm>
            <a:off x="152400" y="1173587"/>
            <a:ext cx="2431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2b</a:t>
            </a:r>
            <a:endParaRPr kumimoji="1" lang="ja-DK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3F722C47-0A48-02CF-5391-5983862C371C}"/>
              </a:ext>
            </a:extLst>
          </p:cNvPr>
          <p:cNvGrpSpPr/>
          <p:nvPr/>
        </p:nvGrpSpPr>
        <p:grpSpPr>
          <a:xfrm>
            <a:off x="1254082" y="2009186"/>
            <a:ext cx="10121939" cy="3611563"/>
            <a:chOff x="1295399" y="2141537"/>
            <a:chExt cx="10121939" cy="3611563"/>
          </a:xfrm>
        </p:grpSpPr>
        <p:pic>
          <p:nvPicPr>
            <p:cNvPr id="2" name="図 1">
              <a:extLst>
                <a:ext uri="{FF2B5EF4-FFF2-40B4-BE49-F238E27FC236}">
                  <a16:creationId xmlns:a16="http://schemas.microsoft.com/office/drawing/2014/main" id="{32602243-9522-71CB-F0FB-F8EDAA46AD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627"/>
            <a:stretch>
              <a:fillRect/>
            </a:stretch>
          </p:blipFill>
          <p:spPr>
            <a:xfrm>
              <a:off x="1295399" y="2141537"/>
              <a:ext cx="10121939" cy="3611563"/>
            </a:xfrm>
            <a:prstGeom prst="rect">
              <a:avLst/>
            </a:prstGeom>
          </p:spPr>
        </p:pic>
        <p:cxnSp>
          <p:nvCxnSpPr>
            <p:cNvPr id="3" name="直線コネクタ 2">
              <a:extLst>
                <a:ext uri="{FF2B5EF4-FFF2-40B4-BE49-F238E27FC236}">
                  <a16:creationId xmlns:a16="http://schemas.microsoft.com/office/drawing/2014/main" id="{C967A3E5-CE51-14D2-ECF7-1415C31BC2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84400" y="2241507"/>
              <a:ext cx="0" cy="3092493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4FEC24B0-2B9E-D752-ADA8-C36F833A22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67400" y="2241507"/>
              <a:ext cx="0" cy="3143293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C50A2529-5A3D-6FFE-EC67-E74BB64A66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51800" y="2241507"/>
              <a:ext cx="0" cy="3143293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9AD0F9E9-2C44-C26A-2403-4B6CF1BAAD6D}"/>
              </a:ext>
            </a:extLst>
          </p:cNvPr>
          <p:cNvGrpSpPr/>
          <p:nvPr/>
        </p:nvGrpSpPr>
        <p:grpSpPr>
          <a:xfrm>
            <a:off x="6120481" y="6111481"/>
            <a:ext cx="5872836" cy="553998"/>
            <a:chOff x="6285581" y="6111481"/>
            <a:chExt cx="5872836" cy="553998"/>
          </a:xfrm>
        </p:grpSpPr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69E3116F-C53F-7BC3-E7A1-3643C3EB9FD1}"/>
                </a:ext>
              </a:extLst>
            </p:cNvPr>
            <p:cNvGrpSpPr/>
            <p:nvPr/>
          </p:nvGrpSpPr>
          <p:grpSpPr>
            <a:xfrm>
              <a:off x="6285581" y="6111481"/>
              <a:ext cx="5872836" cy="553998"/>
              <a:chOff x="6298281" y="6111481"/>
              <a:chExt cx="5872836" cy="553998"/>
            </a:xfrm>
          </p:grpSpPr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F3FD3672-A1E3-937D-D9B3-B095F81CDFCA}"/>
                  </a:ext>
                </a:extLst>
              </p:cNvPr>
              <p:cNvSpPr txBox="1"/>
              <p:nvPr/>
            </p:nvSpPr>
            <p:spPr>
              <a:xfrm>
                <a:off x="6298281" y="6111481"/>
                <a:ext cx="5872836" cy="55399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The upper and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lower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red lines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represent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upper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limit (UCL) and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lower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control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limit (LCL).</a:t>
                </a:r>
              </a:p>
              <a:p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Blue line shows the learning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curve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</a:t>
                </a:r>
                <a:endPara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Purple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line shows the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Deterioration</a:t>
                </a:r>
                <a:r>
                  <a:rPr lang="da-DK" altLang="ja-DK" sz="1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in learning </a:t>
                </a:r>
                <a:r>
                  <a:rPr lang="da-DK" altLang="ja-DK" sz="10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effectiveness</a:t>
                </a:r>
                <a:endParaRPr lang="da-DK" altLang="ja-DK" sz="1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5" name="直線コネクタ 24">
                <a:extLst>
                  <a:ext uri="{FF2B5EF4-FFF2-40B4-BE49-F238E27FC236}">
                    <a16:creationId xmlns:a16="http://schemas.microsoft.com/office/drawing/2014/main" id="{8E1B7C83-B0B5-B9E8-91A6-EDF504BEF0E7}"/>
                  </a:ext>
                </a:extLst>
              </p:cNvPr>
              <p:cNvCxnSpPr/>
              <p:nvPr/>
            </p:nvCxnSpPr>
            <p:spPr>
              <a:xfrm>
                <a:off x="6363785" y="6241579"/>
                <a:ext cx="326382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線コネクタ 25">
                <a:extLst>
                  <a:ext uri="{FF2B5EF4-FFF2-40B4-BE49-F238E27FC236}">
                    <a16:creationId xmlns:a16="http://schemas.microsoft.com/office/drawing/2014/main" id="{16D4A52B-6C8A-FB67-6137-BBBDEB3ABD0D}"/>
                  </a:ext>
                </a:extLst>
              </p:cNvPr>
              <p:cNvCxnSpPr/>
              <p:nvPr/>
            </p:nvCxnSpPr>
            <p:spPr>
              <a:xfrm>
                <a:off x="6365713" y="6393979"/>
                <a:ext cx="326382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7" name="直線コネクタ 26">
              <a:extLst>
                <a:ext uri="{FF2B5EF4-FFF2-40B4-BE49-F238E27FC236}">
                  <a16:creationId xmlns:a16="http://schemas.microsoft.com/office/drawing/2014/main" id="{8F242B82-F609-28FD-33F5-127B399BA30C}"/>
                </a:ext>
              </a:extLst>
            </p:cNvPr>
            <p:cNvCxnSpPr/>
            <p:nvPr/>
          </p:nvCxnSpPr>
          <p:spPr>
            <a:xfrm>
              <a:off x="6365713" y="6559079"/>
              <a:ext cx="326382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1B54EE8-F5CC-360D-2C01-A7F25C6ED665}"/>
              </a:ext>
            </a:extLst>
          </p:cNvPr>
          <p:cNvSpPr txBox="1"/>
          <p:nvPr/>
        </p:nvSpPr>
        <p:spPr>
          <a:xfrm>
            <a:off x="983847" y="450707"/>
            <a:ext cx="108223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 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</a:t>
            </a:r>
            <a:r>
              <a:rPr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2b</a:t>
            </a:r>
            <a:r>
              <a:rPr kumimoji="1" lang="en-US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1"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CUSUM </a:t>
            </a:r>
            <a:r>
              <a:rPr kumimoji="1" lang="da-DK" altLang="ja-D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  <a:r>
              <a:rPr kumimoji="1"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EBL in </a:t>
            </a:r>
            <a:r>
              <a:rPr kumimoji="1" lang="da-DK" altLang="ja-DK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minor</a:t>
            </a:r>
            <a:r>
              <a:rPr kumimoji="1" lang="da-DK" altLang="ja-DK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1" lang="da-DK" altLang="ja-DK">
                <a:latin typeface="Times New Roman" panose="02020603050405020304" pitchFamily="18" charset="0"/>
                <a:cs typeface="Times New Roman" panose="02020603050405020304" pitchFamily="18" charset="0"/>
              </a:rPr>
              <a:t>resection</a:t>
            </a:r>
            <a:r>
              <a:rPr lang="da-DK" altLang="ja-DK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da-DK" altLang="ja-DK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606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55</Words>
  <Application>Microsoft Macintosh PowerPoint</Application>
  <PresentationFormat>ワイド画面</PresentationFormat>
  <Paragraphs>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daisuke fukumori</dc:creator>
  <cp:lastModifiedBy>daisuke fukumori</cp:lastModifiedBy>
  <cp:revision>8</cp:revision>
  <dcterms:created xsi:type="dcterms:W3CDTF">2025-09-14T12:01:01Z</dcterms:created>
  <dcterms:modified xsi:type="dcterms:W3CDTF">2025-09-19T14:03:45Z</dcterms:modified>
</cp:coreProperties>
</file>