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j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4"/>
  </p:normalViewPr>
  <p:slideViewPr>
    <p:cSldViewPr snapToGrid="0">
      <p:cViewPr varScale="1">
        <p:scale>
          <a:sx n="111" d="100"/>
          <a:sy n="111" d="100"/>
        </p:scale>
        <p:origin x="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DCBD4E-E2FF-9A52-9E98-867B7C3047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CF1A8BD-2652-4E8E-BAB4-FA4342515D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557AB4-E22F-6DE3-03AA-E6627B70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4232-D359-C64B-91DE-6BDF8F664DB8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2B6932-894E-D43B-F236-0155AADE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BFB4D0-2686-1392-F944-CA6C8DE4D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384F-5FFB-D246-B9B1-C27747D4D6CA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84131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EC7238-829D-3E11-AC37-BF1EC0B26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CC6621E-D76D-3180-D361-A1419F744D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3E744FD-3FFC-F0AE-52D9-0BC6A10C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4232-D359-C64B-91DE-6BDF8F664DB8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C13B64-645E-14D1-5FBE-F6F2CB5CB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0EE8B2F-EEF4-64A1-AFEB-553AA08D7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384F-5FFB-D246-B9B1-C27747D4D6CA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2727989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5AF8B73-B4B2-B191-8CEC-BEA8EBA6C5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9E0B5FE-8997-FB73-FDE8-256EA7DE18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F53560-E18C-BFEB-853D-3787718CC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4232-D359-C64B-91DE-6BDF8F664DB8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A929C0-FDF7-C17C-E677-33D797E3B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9442B2-7A64-AF28-4317-0612F8142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384F-5FFB-D246-B9B1-C27747D4D6CA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278375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B702C2-D38A-D418-BE5B-C96C0998E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3A6589F-2C20-E3AB-AC63-CF0978547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B4A5CD-C535-98AC-634B-3B21792F0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4232-D359-C64B-91DE-6BDF8F664DB8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583F65-C435-A726-0474-52AEDE8F9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AE78AF-43A1-E102-793F-34B7B228B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384F-5FFB-D246-B9B1-C27747D4D6CA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353675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DBFE87-FADD-E4F6-2DF9-9BC81BE0B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2D9A66C-A7DF-DBC5-C328-6A87D2D2CB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D4EF01-BB19-A4A8-7885-83FF95BB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4232-D359-C64B-91DE-6BDF8F664DB8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0C8511-1356-885F-47B7-D160D1736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E195A1-396B-BFA9-2413-43831F6A5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384F-5FFB-D246-B9B1-C27747D4D6CA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1233866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932084-C5DB-7758-9A3A-9D9768553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7A3BAC-1171-9DF8-6781-F9289CEB04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B08E302-2AD8-C983-B8DD-6BBB482378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FA44200-9C95-8A6A-DEB8-2046C2EE7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4232-D359-C64B-91DE-6BDF8F664DB8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10DB192-AA0A-D3AE-EC96-110788509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55F5A46-5115-67C9-A8DE-43AC7D6BD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384F-5FFB-D246-B9B1-C27747D4D6CA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635258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A82DCF-7D45-69CC-E58C-61F5FBE3B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970CC3-8838-054A-5598-369FF6195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D5D1B94-3B98-5D8C-0645-EEDAB297C3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2AFBD09-FF43-AD9A-3BC0-903CFF1C5B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DED8371-D8CC-DF98-648E-6DCA6E8681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B9706C6-EC7B-7E9D-DFC3-3B77ECA82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4232-D359-C64B-91DE-6BDF8F664DB8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5CE00F1-DA60-6E67-AC15-4FF12D877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1F56312-694A-D929-A5E0-C29B4CE2C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384F-5FFB-D246-B9B1-C27747D4D6CA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262664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03FC85-5ED7-0F3E-4B9B-23B3A4BEE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ACED0B2-379C-8193-B1B1-3B863C264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4232-D359-C64B-91DE-6BDF8F664DB8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C709F47-1F78-7B78-A076-43366E3B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1DCEF92-A42F-0D10-F50D-415DCD778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384F-5FFB-D246-B9B1-C27747D4D6CA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4223005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CD82ED0-FD03-4C9A-2183-0BFCA7DBE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4232-D359-C64B-91DE-6BDF8F664DB8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3620211-5697-A5D3-88DD-15E450A7B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3B33BD-E701-A830-CE10-476E5E3E4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384F-5FFB-D246-B9B1-C27747D4D6CA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579670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D740C3-9137-2B23-9B03-D940EE5CE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B96252-E711-0D43-1A52-4A474F237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12D1096-E49A-88C5-98E7-39BD018DF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FD87896-E9C6-2A1E-E184-2E0819EB0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4232-D359-C64B-91DE-6BDF8F664DB8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3427C5-AB06-1658-0D79-9B6B5BC62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6F8D786-2D7D-3C57-DAE1-608FC0781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384F-5FFB-D246-B9B1-C27747D4D6CA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345138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34B169-A9E6-A4F6-8F13-0CF470D94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FD700D0-380C-FBE1-BF89-48C7C94995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DK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A579DF9-10BE-C62B-F3DF-EC2A24797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C0BCCE7-1B76-7EC3-E400-F61A4A12B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4232-D359-C64B-91DE-6BDF8F664DB8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7FD3DF1-558D-454F-0736-CA3F0E2A7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280D658-5BF8-D1B5-F597-4D5468C7D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D384F-5FFB-D246-B9B1-C27747D4D6CA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188595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B8D6A3-C454-CAB5-E8EE-27EF6AAEB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D684365-B775-22E7-D929-C3A91ED1D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5313DF-7125-D060-361B-EDF81D0A93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564232-D359-C64B-91DE-6BDF8F664DB8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0129E58-3ABA-DECA-8E44-7322DAB905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480D39-E849-207D-0DCC-4347127B7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AD384F-5FFB-D246-B9B1-C27747D4D6CA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107326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9DB9A-DA48-1F6D-6B30-30459A376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59950CA-4D8E-8E15-81D5-7CBC808EEFB1}"/>
              </a:ext>
            </a:extLst>
          </p:cNvPr>
          <p:cNvSpPr txBox="1"/>
          <p:nvPr/>
        </p:nvSpPr>
        <p:spPr>
          <a:xfrm>
            <a:off x="84802" y="1416652"/>
            <a:ext cx="2360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</a:t>
            </a:r>
            <a:r>
              <a:rPr kumimoji="1" lang="en-US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2c</a:t>
            </a:r>
            <a:endParaRPr kumimoji="1" lang="ja-DK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BDFCD243-DF1F-0170-864B-22BBE46AC348}"/>
              </a:ext>
            </a:extLst>
          </p:cNvPr>
          <p:cNvGrpSpPr/>
          <p:nvPr/>
        </p:nvGrpSpPr>
        <p:grpSpPr>
          <a:xfrm>
            <a:off x="6272881" y="6187681"/>
            <a:ext cx="5872836" cy="400110"/>
            <a:chOff x="6272881" y="6111481"/>
            <a:chExt cx="5872836" cy="400110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0962204-9D8E-A16B-1A2A-0FF1E334F66E}"/>
                </a:ext>
              </a:extLst>
            </p:cNvPr>
            <p:cNvSpPr txBox="1"/>
            <p:nvPr/>
          </p:nvSpPr>
          <p:spPr>
            <a:xfrm>
              <a:off x="6272881" y="6111481"/>
              <a:ext cx="5872836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The upper and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lower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red lines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represent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the upper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control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limit (UCL) and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lower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control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limit (LCL).</a:t>
              </a:r>
            </a:p>
            <a:p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Blue line shows the learning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curve</a:t>
              </a:r>
              <a:r>
                <a: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da-DK" altLang="ja-DK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effect</a:t>
              </a:r>
              <a:endParaRPr lang="da-DK" altLang="ja-DK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872DA3C7-545F-A893-A7DE-43CF848FF97E}"/>
                </a:ext>
              </a:extLst>
            </p:cNvPr>
            <p:cNvCxnSpPr/>
            <p:nvPr/>
          </p:nvCxnSpPr>
          <p:spPr>
            <a:xfrm>
              <a:off x="6363785" y="6241579"/>
              <a:ext cx="32638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7E929D62-F48F-5F2B-B113-EE3A9406DB84}"/>
                </a:ext>
              </a:extLst>
            </p:cNvPr>
            <p:cNvCxnSpPr/>
            <p:nvPr/>
          </p:nvCxnSpPr>
          <p:spPr>
            <a:xfrm>
              <a:off x="6365713" y="6393979"/>
              <a:ext cx="32638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26C3391-6361-19D8-8462-95BC9A95B410}"/>
              </a:ext>
            </a:extLst>
          </p:cNvPr>
          <p:cNvGrpSpPr/>
          <p:nvPr/>
        </p:nvGrpSpPr>
        <p:grpSpPr>
          <a:xfrm>
            <a:off x="854244" y="2298032"/>
            <a:ext cx="10299032" cy="3513221"/>
            <a:chOff x="1881308" y="1761490"/>
            <a:chExt cx="8630078" cy="4171796"/>
          </a:xfrm>
        </p:grpSpPr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B0509FE5-8D17-B9B3-0894-45B17C585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111"/>
            <a:stretch>
              <a:fillRect/>
            </a:stretch>
          </p:blipFill>
          <p:spPr>
            <a:xfrm>
              <a:off x="1881308" y="1761490"/>
              <a:ext cx="8630078" cy="4171796"/>
            </a:xfrm>
            <a:prstGeom prst="rect">
              <a:avLst/>
            </a:prstGeom>
          </p:spPr>
        </p:pic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BC976951-1214-34AA-18F6-EAB85392E7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09900" y="1854200"/>
              <a:ext cx="0" cy="358140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7E8307AE-E3C8-7F3E-7AB4-451AF5E4F1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67600" y="1854200"/>
              <a:ext cx="0" cy="358140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C10CA1-3034-434C-8F1A-5A3BBE23D2FF}"/>
              </a:ext>
            </a:extLst>
          </p:cNvPr>
          <p:cNvSpPr txBox="1"/>
          <p:nvPr/>
        </p:nvSpPr>
        <p:spPr>
          <a:xfrm>
            <a:off x="844953" y="514183"/>
            <a:ext cx="64933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</a:t>
            </a:r>
            <a:r>
              <a:rPr kumimoji="1" lang="en-US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2c</a:t>
            </a:r>
            <a:r>
              <a:rPr kumimoji="1" lang="en-US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1"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CUSUM </a:t>
            </a:r>
            <a:r>
              <a:rPr kumimoji="1" lang="da-DK" altLang="ja-D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kumimoji="1"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EBL in major </a:t>
            </a:r>
            <a:r>
              <a:rPr kumimoji="1" lang="da-DK" altLang="ja-D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resection</a:t>
            </a:r>
            <a:r>
              <a:rPr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0099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46</Words>
  <Application>Microsoft Macintosh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daisuke fukumori</dc:creator>
  <cp:lastModifiedBy>daisuke fukumori</cp:lastModifiedBy>
  <cp:revision>7</cp:revision>
  <dcterms:created xsi:type="dcterms:W3CDTF">2025-09-14T12:03:03Z</dcterms:created>
  <dcterms:modified xsi:type="dcterms:W3CDTF">2025-09-19T14:03:58Z</dcterms:modified>
</cp:coreProperties>
</file>