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4"/>
  </p:normalViewPr>
  <p:slideViewPr>
    <p:cSldViewPr snapToGrid="0">
      <p:cViewPr varScale="1">
        <p:scale>
          <a:sx n="111" d="100"/>
          <a:sy n="111" d="100"/>
        </p:scale>
        <p:origin x="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6CBDEB-D3D2-8983-EC28-7E3A99D56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3D5946D-1BF0-F84C-8F45-7389191C54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B4142B-C11A-795F-7E1C-FCA1882AB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70D453-071A-C9E3-772A-A11D383D7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B860FA-6A83-4C8C-1188-CA839B98E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224231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3B75FB-E3DA-C226-A5BC-B90740C27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B633EF-8C27-CF4E-EACE-E0EB1995F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D893E1-894F-A81C-BDAA-C3684CDE1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B3EF0-18D6-AA8A-8778-B2FAE6DA7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379513-1046-8035-A067-C28F7CFD6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11618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B9DEFD8-6FBC-2E84-0AD4-0FA28C12F4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2B0A315-92A1-2680-97AD-13FB021E8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797783A-CB9B-B9FA-0E26-902BA0DE7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F703D0-4D2D-B0B6-31B9-A35D470C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27FD7E-CBDB-DAB2-B159-B4B8B2B3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249499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3B4054-CF77-55F8-5E5F-B64B2FAB4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D90BA5-B5AB-1DEE-69FB-7AF3B442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F7902A-D9F8-8BA2-8226-567A53C10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2C1EF9-1762-44F3-93C5-4672EED11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551BDE-05B1-229D-3A8A-DDD21F46C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29833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D24742-E149-3CF0-A303-855AB9D87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95A672C-1F85-E060-B4C6-121BDAC4D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119413-00E5-A26A-35BE-AF3A718B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C6B57C-D980-6697-2845-DE1EAF6A2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58220B-2C8B-37E5-5093-9F20E35D8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938298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0BCAB4-B9B7-0454-65B3-4BD0D49E6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EE29FB-AD86-24CA-CF7F-1FC25F485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DA4D8FA-E398-5DB8-545B-EDA1E6E80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19A43A-CA98-37B5-1F37-6F565C15F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43A58E-C7FF-B700-C95E-3FF00D5AC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46E7F19-C2C9-0AA8-6812-62D1FD576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16985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0372CE-C3BF-3486-5501-08D90DEA7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84F42F-4F83-AA55-A705-1BCE70926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0D619B-DE7F-52CE-B492-5F31435C8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418F9BB-22E5-DE63-28A1-F62BD4486F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4BE37C1-91AB-5832-253D-3299941E47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5BA3B49-502C-406B-A39D-28998C770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DD1EAF4-E9B6-A728-9707-F44EC73C4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CFED0AD-5442-927E-AB41-2AAD65E0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179595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12C343-6B98-1276-60A6-15DA7DC07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926CA55-0DA8-571D-2D36-2B091D734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F2041A-34C7-A338-B3F7-5B3C9CAB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254CA06-F898-337D-0C76-4F8B452B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799775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3AAFE46-8962-E020-9233-6EAB1A7A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3370CD1-0856-AEA0-6B9F-71B046139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EF1E59-DF33-569F-17AB-1825BA5B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51955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BA22A4-1063-6F83-BDA8-AD40A1973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9075EA-D04A-B375-3C79-5FAB0B860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2A5AD57-B139-C220-F130-C9BC21153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6DAF4B6-71C9-19A9-2F81-DD851688C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996231D-E1CD-4BE7-3951-78786F41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C33DEF5-DF7D-AC85-7EFC-6B6BEE72A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139203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B4457C-3A10-9C9D-ABF1-B3107CF4F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EE11618-FE46-7005-5CB1-2A7EB78A96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DK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D556A5C-513E-937A-2663-5E3D85413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389DCB-39B4-4F51-0D50-565C3B015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FD750A1-A727-58DA-0CB2-CF91ED639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10AE64-DFC4-BE6C-30AB-E6EF972A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5802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A08812E-0860-AA4A-7DA3-7412E3BC3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B01004-DDCD-0C89-E28A-1CA503898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2E4892-BAB4-116E-339C-B332B6801B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A27C00-847E-E741-9273-76AD0527B0F4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837FBF-A9EF-8FB3-CF5B-09ADB607FB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4A3387-EE49-2244-135A-78483D60F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22FD7F-18F1-5247-BBB0-E1A0722ACCB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144942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D1DFD55-7E99-B2E9-B09B-87F886989304}"/>
              </a:ext>
            </a:extLst>
          </p:cNvPr>
          <p:cNvGrpSpPr/>
          <p:nvPr/>
        </p:nvGrpSpPr>
        <p:grpSpPr>
          <a:xfrm>
            <a:off x="6298281" y="6111481"/>
            <a:ext cx="5872836" cy="553998"/>
            <a:chOff x="6298281" y="6111481"/>
            <a:chExt cx="5872836" cy="553998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EECB70A-A257-FADF-125A-9D5BAA6F99BF}"/>
                </a:ext>
              </a:extLst>
            </p:cNvPr>
            <p:cNvSpPr txBox="1"/>
            <p:nvPr/>
          </p:nvSpPr>
          <p:spPr>
            <a:xfrm>
              <a:off x="6298281" y="6111481"/>
              <a:ext cx="5872836" cy="5539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The upper and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lower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red lines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represent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the upper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control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limit (UCL) and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lower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control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limit (LCL).</a:t>
              </a:r>
            </a:p>
            <a:p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Blue line shows the learning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curve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effect</a:t>
              </a:r>
              <a:endParaRPr lang="da-DK" altLang="ja-DK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Purple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line shows the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Deterioration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 learning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effectiveness</a:t>
              </a:r>
              <a:endParaRPr lang="da-DK" altLang="ja-DK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8F5CDF02-CD18-77EC-BC03-598F9AF7FFE9}"/>
                </a:ext>
              </a:extLst>
            </p:cNvPr>
            <p:cNvCxnSpPr/>
            <p:nvPr/>
          </p:nvCxnSpPr>
          <p:spPr>
            <a:xfrm>
              <a:off x="6363785" y="6241579"/>
              <a:ext cx="32638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0E43D21D-AD78-3D13-5117-0A5EFDD4581F}"/>
                </a:ext>
              </a:extLst>
            </p:cNvPr>
            <p:cNvCxnSpPr/>
            <p:nvPr/>
          </p:nvCxnSpPr>
          <p:spPr>
            <a:xfrm>
              <a:off x="6365713" y="6393979"/>
              <a:ext cx="32638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7B61E1FE-065E-8337-1047-7E3C32269428}"/>
              </a:ext>
            </a:extLst>
          </p:cNvPr>
          <p:cNvCxnSpPr/>
          <p:nvPr/>
        </p:nvCxnSpPr>
        <p:spPr>
          <a:xfrm>
            <a:off x="6365713" y="6559079"/>
            <a:ext cx="326382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51FE7AB-0A46-6CB8-A7C8-C6C48FDDAB2D}"/>
              </a:ext>
            </a:extLst>
          </p:cNvPr>
          <p:cNvGrpSpPr/>
          <p:nvPr/>
        </p:nvGrpSpPr>
        <p:grpSpPr>
          <a:xfrm>
            <a:off x="1037442" y="2038073"/>
            <a:ext cx="10341707" cy="3324474"/>
            <a:chOff x="1231899" y="2089107"/>
            <a:chExt cx="10341707" cy="3324474"/>
          </a:xfrm>
        </p:grpSpPr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F3DED99E-2277-5FED-F293-28BC7D9615B4}"/>
                </a:ext>
              </a:extLst>
            </p:cNvPr>
            <p:cNvGrpSpPr/>
            <p:nvPr/>
          </p:nvGrpSpPr>
          <p:grpSpPr>
            <a:xfrm>
              <a:off x="1231899" y="2089107"/>
              <a:ext cx="10341707" cy="3324474"/>
              <a:chOff x="1231899" y="2089107"/>
              <a:chExt cx="10341707" cy="3324474"/>
            </a:xfrm>
          </p:grpSpPr>
          <p:pic>
            <p:nvPicPr>
              <p:cNvPr id="15" name="図 14">
                <a:extLst>
                  <a:ext uri="{FF2B5EF4-FFF2-40B4-BE49-F238E27FC236}">
                    <a16:creationId xmlns:a16="http://schemas.microsoft.com/office/drawing/2014/main" id="{B3347375-FEB4-AA54-13D3-FAC3450E4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4500"/>
              <a:stretch>
                <a:fillRect/>
              </a:stretch>
            </p:blipFill>
            <p:spPr>
              <a:xfrm>
                <a:off x="1231899" y="2089107"/>
                <a:ext cx="10341707" cy="332447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cxnSp>
            <p:nvCxnSpPr>
              <p:cNvPr id="17" name="直線コネクタ 16">
                <a:extLst>
                  <a:ext uri="{FF2B5EF4-FFF2-40B4-BE49-F238E27FC236}">
                    <a16:creationId xmlns:a16="http://schemas.microsoft.com/office/drawing/2014/main" id="{5BE2373D-6CC8-33B6-3E76-B50CBCE96F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68500" y="2089107"/>
                <a:ext cx="0" cy="3092493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>
                <a:extLst>
                  <a:ext uri="{FF2B5EF4-FFF2-40B4-BE49-F238E27FC236}">
                    <a16:creationId xmlns:a16="http://schemas.microsoft.com/office/drawing/2014/main" id="{99E8A108-FF29-C9BB-5B7A-1AA12E418B8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35300" y="2114507"/>
                <a:ext cx="0" cy="3092493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3B1EBB24-704A-C6EE-0D7B-10FC010778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42100" y="2139907"/>
              <a:ext cx="0" cy="3092493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AD4702-2AC0-8CEA-18DF-5717CD8F80B2}"/>
              </a:ext>
            </a:extLst>
          </p:cNvPr>
          <p:cNvSpPr txBox="1"/>
          <p:nvPr/>
        </p:nvSpPr>
        <p:spPr>
          <a:xfrm>
            <a:off x="875396" y="276183"/>
            <a:ext cx="5872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2a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1"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CUSUM </a:t>
            </a:r>
            <a:r>
              <a:rPr kumimoji="1" lang="da-DK" altLang="ja-D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kumimoji="1"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EBL in all cases  </a:t>
            </a:r>
            <a:endParaRPr lang="da-DK" altLang="ja-D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0647E2C-9582-450B-535D-B566F7DFD7B3}"/>
              </a:ext>
            </a:extLst>
          </p:cNvPr>
          <p:cNvSpPr txBox="1"/>
          <p:nvPr/>
        </p:nvSpPr>
        <p:spPr>
          <a:xfrm>
            <a:off x="152399" y="1173587"/>
            <a:ext cx="2577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2a</a:t>
            </a:r>
            <a:endParaRPr kumimoji="1" lang="ja-DK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320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54</Words>
  <Application>Microsoft Macintosh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daisuke fukumori</dc:creator>
  <cp:lastModifiedBy>daisuke fukumori</cp:lastModifiedBy>
  <cp:revision>8</cp:revision>
  <dcterms:created xsi:type="dcterms:W3CDTF">2025-09-14T11:58:07Z</dcterms:created>
  <dcterms:modified xsi:type="dcterms:W3CDTF">2025-09-19T14:02:40Z</dcterms:modified>
</cp:coreProperties>
</file>