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A2F456-1249-40A8-B1C3-69067C76B459}" v="3" dt="2024-02-01T12:51:19.6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9" autoAdjust="0"/>
    <p:restoredTop sz="94660"/>
  </p:normalViewPr>
  <p:slideViewPr>
    <p:cSldViewPr snapToGrid="0">
      <p:cViewPr varScale="1">
        <p:scale>
          <a:sx n="77" d="100"/>
          <a:sy n="77" d="100"/>
        </p:scale>
        <p:origin x="13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cock, Joseph" userId="c4bfcbf4-3ccc-440e-b317-559baf184f0d" providerId="ADAL" clId="{8CA2F456-1249-40A8-B1C3-69067C76B459}"/>
    <pc:docChg chg="custSel modSld">
      <pc:chgData name="Laycock, Joseph" userId="c4bfcbf4-3ccc-440e-b317-559baf184f0d" providerId="ADAL" clId="{8CA2F456-1249-40A8-B1C3-69067C76B459}" dt="2024-02-01T12:52:39.817" v="62" actId="20577"/>
      <pc:docMkLst>
        <pc:docMk/>
      </pc:docMkLst>
      <pc:sldChg chg="addSp delSp modSp mod">
        <pc:chgData name="Laycock, Joseph" userId="c4bfcbf4-3ccc-440e-b317-559baf184f0d" providerId="ADAL" clId="{8CA2F456-1249-40A8-B1C3-69067C76B459}" dt="2024-02-01T12:52:39.817" v="62" actId="20577"/>
        <pc:sldMkLst>
          <pc:docMk/>
          <pc:sldMk cId="2867428870" sldId="268"/>
        </pc:sldMkLst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2" creationId="{5FEDB26E-4431-E159-4649-D691D71E64BF}"/>
          </ac:spMkLst>
        </pc:spChg>
        <pc:spChg chg="mod">
          <ac:chgData name="Laycock, Joseph" userId="c4bfcbf4-3ccc-440e-b317-559baf184f0d" providerId="ADAL" clId="{8CA2F456-1249-40A8-B1C3-69067C76B459}" dt="2024-02-01T12:50:03.649" v="3" actId="20577"/>
          <ac:spMkLst>
            <pc:docMk/>
            <pc:sldMk cId="2867428870" sldId="268"/>
            <ac:spMk id="3" creationId="{D7428FE5-1EAF-F98A-7760-70011D27F691}"/>
          </ac:spMkLst>
        </pc:spChg>
        <pc:spChg chg="del">
          <ac:chgData name="Laycock, Joseph" userId="c4bfcbf4-3ccc-440e-b317-559baf184f0d" providerId="ADAL" clId="{8CA2F456-1249-40A8-B1C3-69067C76B459}" dt="2024-02-01T12:50:00.646" v="2" actId="478"/>
          <ac:spMkLst>
            <pc:docMk/>
            <pc:sldMk cId="2867428870" sldId="268"/>
            <ac:spMk id="4" creationId="{5CF21D86-C542-433F-D4B8-9BB4C5D443B2}"/>
          </ac:spMkLst>
        </pc:spChg>
        <pc:spChg chg="del">
          <ac:chgData name="Laycock, Joseph" userId="c4bfcbf4-3ccc-440e-b317-559baf184f0d" providerId="ADAL" clId="{8CA2F456-1249-40A8-B1C3-69067C76B459}" dt="2024-02-01T12:50:07.777" v="4" actId="478"/>
          <ac:spMkLst>
            <pc:docMk/>
            <pc:sldMk cId="2867428870" sldId="268"/>
            <ac:spMk id="5" creationId="{F80DEC78-5880-637A-E4C2-1BFC142F05C6}"/>
          </ac:spMkLst>
        </pc:spChg>
        <pc:spChg chg="del">
          <ac:chgData name="Laycock, Joseph" userId="c4bfcbf4-3ccc-440e-b317-559baf184f0d" providerId="ADAL" clId="{8CA2F456-1249-40A8-B1C3-69067C76B459}" dt="2024-02-01T12:50:07.777" v="4" actId="478"/>
          <ac:spMkLst>
            <pc:docMk/>
            <pc:sldMk cId="2867428870" sldId="268"/>
            <ac:spMk id="6" creationId="{715D270B-74CD-A90F-958D-9862235F7D05}"/>
          </ac:spMkLst>
        </pc:spChg>
        <pc:spChg chg="del">
          <ac:chgData name="Laycock, Joseph" userId="c4bfcbf4-3ccc-440e-b317-559baf184f0d" providerId="ADAL" clId="{8CA2F456-1249-40A8-B1C3-69067C76B459}" dt="2024-02-01T12:50:07.777" v="4" actId="478"/>
          <ac:spMkLst>
            <pc:docMk/>
            <pc:sldMk cId="2867428870" sldId="268"/>
            <ac:spMk id="7" creationId="{07F86A64-34F3-C27E-79CB-D1C2AB68AE58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11" creationId="{011820EB-5C82-30DA-667D-A3A90A52EAA1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12" creationId="{DE7780EA-D566-BECE-07D0-59B6F70841C3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13" creationId="{540C542C-BBB4-F8C5-C794-FF39373BCA43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14" creationId="{0154BF29-4E8F-5CD2-A754-41D9BC3FA507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15" creationId="{5DE72806-33A9-BC96-3C7C-F2F42ABFF4CE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16" creationId="{93A314F5-5E4C-C6DE-D01D-AC75003A194E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17" creationId="{77EEBA70-833F-5B1F-EC48-12611CF2B32F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18" creationId="{EA76BDCD-BE08-2B56-82EB-20152E75B3E6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19" creationId="{93B42CBC-8BC1-5C76-5A0E-04998F67A92E}"/>
          </ac:spMkLst>
        </pc:spChg>
        <pc:spChg chg="add mod">
          <ac:chgData name="Laycock, Joseph" userId="c4bfcbf4-3ccc-440e-b317-559baf184f0d" providerId="ADAL" clId="{8CA2F456-1249-40A8-B1C3-69067C76B459}" dt="2024-02-01T12:52:09.728" v="59" actId="20577"/>
          <ac:spMkLst>
            <pc:docMk/>
            <pc:sldMk cId="2867428870" sldId="268"/>
            <ac:spMk id="20" creationId="{F04E040C-0E80-BEB0-22CC-4262DAF86C00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23" creationId="{F4147E79-3AF7-A36F-3647-A018963D13C4}"/>
          </ac:spMkLst>
        </pc:spChg>
        <pc:spChg chg="mod">
          <ac:chgData name="Laycock, Joseph" userId="c4bfcbf4-3ccc-440e-b317-559baf184f0d" providerId="ADAL" clId="{8CA2F456-1249-40A8-B1C3-69067C76B459}" dt="2024-02-01T12:48:43.681" v="1" actId="27636"/>
          <ac:spMkLst>
            <pc:docMk/>
            <pc:sldMk cId="2867428870" sldId="268"/>
            <ac:spMk id="24" creationId="{00000000-0000-0000-0000-000000000000}"/>
          </ac:spMkLst>
        </pc:spChg>
        <pc:spChg chg="mod">
          <ac:chgData name="Laycock, Joseph" userId="c4bfcbf4-3ccc-440e-b317-559baf184f0d" providerId="ADAL" clId="{8CA2F456-1249-40A8-B1C3-69067C76B459}" dt="2024-02-01T12:51:24.282" v="48" actId="20577"/>
          <ac:spMkLst>
            <pc:docMk/>
            <pc:sldMk cId="2867428870" sldId="268"/>
            <ac:spMk id="25" creationId="{00000000-0000-0000-0000-000000000000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26" creationId="{5DEAB138-453A-8F0E-FB58-D55263FA0843}"/>
          </ac:spMkLst>
        </pc:spChg>
        <pc:spChg chg="mod">
          <ac:chgData name="Laycock, Joseph" userId="c4bfcbf4-3ccc-440e-b317-559baf184f0d" providerId="ADAL" clId="{8CA2F456-1249-40A8-B1C3-69067C76B459}" dt="2024-02-01T12:51:56.276" v="50"/>
          <ac:spMkLst>
            <pc:docMk/>
            <pc:sldMk cId="2867428870" sldId="268"/>
            <ac:spMk id="27" creationId="{00000000-0000-0000-0000-000000000000}"/>
          </ac:spMkLst>
        </pc:spChg>
        <pc:spChg chg="mod">
          <ac:chgData name="Laycock, Joseph" userId="c4bfcbf4-3ccc-440e-b317-559baf184f0d" providerId="ADAL" clId="{8CA2F456-1249-40A8-B1C3-69067C76B459}" dt="2024-02-01T12:51:42.351" v="49"/>
          <ac:spMkLst>
            <pc:docMk/>
            <pc:sldMk cId="2867428870" sldId="268"/>
            <ac:spMk id="28" creationId="{00000000-0000-0000-0000-000000000000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33" creationId="{8EDCB174-5198-4AE6-F9E8-A19964470308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34" creationId="{B2A21BE7-3EAF-9CE1-E507-8896C110ED02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35" creationId="{1B4E74E8-1FF7-BF32-70A6-38F13B7C1DC2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36" creationId="{9BDC19CB-7AD4-FF93-EFFA-E100EDF8C151}"/>
          </ac:spMkLst>
        </pc:spChg>
        <pc:spChg chg="add mod">
          <ac:chgData name="Laycock, Joseph" userId="c4bfcbf4-3ccc-440e-b317-559baf184f0d" providerId="ADAL" clId="{8CA2F456-1249-40A8-B1C3-69067C76B459}" dt="2024-02-01T12:50:14.375" v="41" actId="1036"/>
          <ac:spMkLst>
            <pc:docMk/>
            <pc:sldMk cId="2867428870" sldId="268"/>
            <ac:spMk id="37" creationId="{D0248CE2-23F3-04B1-DD3C-C38A0A8C3552}"/>
          </ac:spMkLst>
        </pc:spChg>
        <pc:spChg chg="add mod">
          <ac:chgData name="Laycock, Joseph" userId="c4bfcbf4-3ccc-440e-b317-559baf184f0d" providerId="ADAL" clId="{8CA2F456-1249-40A8-B1C3-69067C76B459}" dt="2024-02-01T12:52:39.817" v="62" actId="20577"/>
          <ac:spMkLst>
            <pc:docMk/>
            <pc:sldMk cId="2867428870" sldId="268"/>
            <ac:spMk id="38" creationId="{B3C12670-8991-D47B-F59A-CBA1D5E2CD77}"/>
          </ac:spMkLst>
        </pc:spChg>
        <pc:picChg chg="del">
          <ac:chgData name="Laycock, Joseph" userId="c4bfcbf4-3ccc-440e-b317-559baf184f0d" providerId="ADAL" clId="{8CA2F456-1249-40A8-B1C3-69067C76B459}" dt="2024-02-01T12:50:07.777" v="4" actId="478"/>
          <ac:picMkLst>
            <pc:docMk/>
            <pc:sldMk cId="2867428870" sldId="268"/>
            <ac:picMk id="8" creationId="{AA223C5A-7358-D5C1-2F35-DC8FC47DED8C}"/>
          </ac:picMkLst>
        </pc:picChg>
        <pc:picChg chg="del">
          <ac:chgData name="Laycock, Joseph" userId="c4bfcbf4-3ccc-440e-b317-559baf184f0d" providerId="ADAL" clId="{8CA2F456-1249-40A8-B1C3-69067C76B459}" dt="2024-02-01T12:50:07.777" v="4" actId="478"/>
          <ac:picMkLst>
            <pc:docMk/>
            <pc:sldMk cId="2867428870" sldId="268"/>
            <ac:picMk id="9" creationId="{89389F6A-3739-0F31-AC39-3276610C43DD}"/>
          </ac:picMkLst>
        </pc:picChg>
        <pc:picChg chg="del">
          <ac:chgData name="Laycock, Joseph" userId="c4bfcbf4-3ccc-440e-b317-559baf184f0d" providerId="ADAL" clId="{8CA2F456-1249-40A8-B1C3-69067C76B459}" dt="2024-02-01T12:50:07.777" v="4" actId="478"/>
          <ac:picMkLst>
            <pc:docMk/>
            <pc:sldMk cId="2867428870" sldId="268"/>
            <ac:picMk id="10" creationId="{82B86C2C-2615-9150-799B-A6149CB6F01B}"/>
          </ac:picMkLst>
        </pc:picChg>
        <pc:cxnChg chg="add mod">
          <ac:chgData name="Laycock, Joseph" userId="c4bfcbf4-3ccc-440e-b317-559baf184f0d" providerId="ADAL" clId="{8CA2F456-1249-40A8-B1C3-69067C76B459}" dt="2024-02-01T12:50:14.375" v="41" actId="1036"/>
          <ac:cxnSpMkLst>
            <pc:docMk/>
            <pc:sldMk cId="2867428870" sldId="268"/>
            <ac:cxnSpMk id="21" creationId="{EFFB0646-F652-8914-857C-2B442F1A182F}"/>
          </ac:cxnSpMkLst>
        </pc:cxnChg>
        <pc:cxnChg chg="add mod">
          <ac:chgData name="Laycock, Joseph" userId="c4bfcbf4-3ccc-440e-b317-559baf184f0d" providerId="ADAL" clId="{8CA2F456-1249-40A8-B1C3-69067C76B459}" dt="2024-02-01T12:50:14.375" v="41" actId="1036"/>
          <ac:cxnSpMkLst>
            <pc:docMk/>
            <pc:sldMk cId="2867428870" sldId="268"/>
            <ac:cxnSpMk id="22" creationId="{0B8E69FE-FF82-CF44-6759-251FB1289089}"/>
          </ac:cxnSpMkLst>
        </pc:cxnChg>
        <pc:cxnChg chg="add mod">
          <ac:chgData name="Laycock, Joseph" userId="c4bfcbf4-3ccc-440e-b317-559baf184f0d" providerId="ADAL" clId="{8CA2F456-1249-40A8-B1C3-69067C76B459}" dt="2024-02-01T12:50:14.375" v="41" actId="1036"/>
          <ac:cxnSpMkLst>
            <pc:docMk/>
            <pc:sldMk cId="2867428870" sldId="268"/>
            <ac:cxnSpMk id="29" creationId="{89BF671E-07D5-2798-1CA3-70EFB93B68C6}"/>
          </ac:cxnSpMkLst>
        </pc:cxnChg>
        <pc:cxnChg chg="add mod">
          <ac:chgData name="Laycock, Joseph" userId="c4bfcbf4-3ccc-440e-b317-559baf184f0d" providerId="ADAL" clId="{8CA2F456-1249-40A8-B1C3-69067C76B459}" dt="2024-02-01T12:50:14.375" v="41" actId="1036"/>
          <ac:cxnSpMkLst>
            <pc:docMk/>
            <pc:sldMk cId="2867428870" sldId="268"/>
            <ac:cxnSpMk id="30" creationId="{97B1C356-2CFD-1553-5C9D-E88E6CA7FB69}"/>
          </ac:cxnSpMkLst>
        </pc:cxnChg>
        <pc:cxnChg chg="add mod">
          <ac:chgData name="Laycock, Joseph" userId="c4bfcbf4-3ccc-440e-b317-559baf184f0d" providerId="ADAL" clId="{8CA2F456-1249-40A8-B1C3-69067C76B459}" dt="2024-02-01T12:50:14.375" v="41" actId="1036"/>
          <ac:cxnSpMkLst>
            <pc:docMk/>
            <pc:sldMk cId="2867428870" sldId="268"/>
            <ac:cxnSpMk id="31" creationId="{066F2B9E-25ED-E1A1-B61B-80C4F76C928E}"/>
          </ac:cxnSpMkLst>
        </pc:cxnChg>
        <pc:cxnChg chg="add mod">
          <ac:chgData name="Laycock, Joseph" userId="c4bfcbf4-3ccc-440e-b317-559baf184f0d" providerId="ADAL" clId="{8CA2F456-1249-40A8-B1C3-69067C76B459}" dt="2024-02-01T12:50:14.375" v="41" actId="1036"/>
          <ac:cxnSpMkLst>
            <pc:docMk/>
            <pc:sldMk cId="2867428870" sldId="268"/>
            <ac:cxnSpMk id="32" creationId="{0F024433-4FB1-0FAC-688A-1482A134D8F1}"/>
          </ac:cxnSpMkLst>
        </pc:cxnChg>
        <pc:cxnChg chg="add mod">
          <ac:chgData name="Laycock, Joseph" userId="c4bfcbf4-3ccc-440e-b317-559baf184f0d" providerId="ADAL" clId="{8CA2F456-1249-40A8-B1C3-69067C76B459}" dt="2024-02-01T12:50:14.375" v="41" actId="1036"/>
          <ac:cxnSpMkLst>
            <pc:docMk/>
            <pc:sldMk cId="2867428870" sldId="268"/>
            <ac:cxnSpMk id="39" creationId="{2BDF1120-8247-0431-D317-FFC8166C4626}"/>
          </ac:cxnSpMkLst>
        </pc:cxnChg>
        <pc:cxnChg chg="add mod">
          <ac:chgData name="Laycock, Joseph" userId="c4bfcbf4-3ccc-440e-b317-559baf184f0d" providerId="ADAL" clId="{8CA2F456-1249-40A8-B1C3-69067C76B459}" dt="2024-02-01T12:50:14.375" v="41" actId="1036"/>
          <ac:cxnSpMkLst>
            <pc:docMk/>
            <pc:sldMk cId="2867428870" sldId="268"/>
            <ac:cxnSpMk id="40" creationId="{06CE9750-67C9-C144-8008-1CC1F621A97B}"/>
          </ac:cxnSpMkLst>
        </pc:cxnChg>
        <pc:cxnChg chg="add mod">
          <ac:chgData name="Laycock, Joseph" userId="c4bfcbf4-3ccc-440e-b317-559baf184f0d" providerId="ADAL" clId="{8CA2F456-1249-40A8-B1C3-69067C76B459}" dt="2024-02-01T12:50:14.375" v="41" actId="1036"/>
          <ac:cxnSpMkLst>
            <pc:docMk/>
            <pc:sldMk cId="2867428870" sldId="268"/>
            <ac:cxnSpMk id="41" creationId="{C509E3D6-38C8-F5BF-0EA8-C5C7BCF2D1FB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The 2023 Türkiye-Syria earthquakes: analysis of pediatric victims with </a:t>
            </a:r>
          </a:p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crush syndrome and acute kidney injury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480" y="1189759"/>
            <a:ext cx="12011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AIM: </a:t>
            </a:r>
            <a:r>
              <a:rPr lang="en-US" sz="1600" dirty="0">
                <a:solidFill>
                  <a:schemeClr val="bg1"/>
                </a:solidFill>
              </a:rPr>
              <a:t>T</a:t>
            </a:r>
            <a:r>
              <a:rPr lang="tr-TR" sz="1600" dirty="0">
                <a:solidFill>
                  <a:schemeClr val="bg1"/>
                </a:solidFill>
              </a:rPr>
              <a:t>o </a:t>
            </a:r>
            <a:r>
              <a:rPr lang="en-US" sz="1600" dirty="0">
                <a:solidFill>
                  <a:schemeClr val="bg1"/>
                </a:solidFill>
              </a:rPr>
              <a:t>analyze clinical and laboratory findings and management of pediatric victims with crush syndrome (CS) and acute kidney injury (AKI)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  <a:latin typeface="+mj-lt"/>
              </a:rPr>
              <a:t>Döven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3448" y="5671874"/>
            <a:ext cx="71418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Increase in myoglobin was found to be the only risk factor for CS. Hypokalemia may be seen as a complication of vigorous fluid therapy</a:t>
            </a:r>
            <a:r>
              <a:rPr lang="tr-TR" dirty="0">
                <a:solidFill>
                  <a:schemeClr val="bg1"/>
                </a:solidFill>
              </a:rPr>
              <a:t>.</a:t>
            </a:r>
            <a:endParaRPr lang="en-GB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428FE5-1EAF-F98A-7760-70011D27F691}"/>
              </a:ext>
            </a:extLst>
          </p:cNvPr>
          <p:cNvSpPr txBox="1"/>
          <p:nvPr/>
        </p:nvSpPr>
        <p:spPr>
          <a:xfrm>
            <a:off x="173448" y="1808646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" name="Freeform: Shape 46">
            <a:extLst>
              <a:ext uri="{FF2B5EF4-FFF2-40B4-BE49-F238E27FC236}">
                <a16:creationId xmlns:a16="http://schemas.microsoft.com/office/drawing/2014/main" id="{5FEDB26E-4431-E159-4649-D691D71E64BF}"/>
              </a:ext>
            </a:extLst>
          </p:cNvPr>
          <p:cNvSpPr/>
          <p:nvPr/>
        </p:nvSpPr>
        <p:spPr>
          <a:xfrm>
            <a:off x="3203534" y="2082172"/>
            <a:ext cx="439417" cy="655146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chemeClr val="accent1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1" name="Dikdörtgen 2">
            <a:extLst>
              <a:ext uri="{FF2B5EF4-FFF2-40B4-BE49-F238E27FC236}">
                <a16:creationId xmlns:a16="http://schemas.microsoft.com/office/drawing/2014/main" id="{011820EB-5C82-30DA-667D-A3A90A52EAA1}"/>
              </a:ext>
            </a:extLst>
          </p:cNvPr>
          <p:cNvSpPr/>
          <p:nvPr/>
        </p:nvSpPr>
        <p:spPr>
          <a:xfrm>
            <a:off x="2753368" y="2797443"/>
            <a:ext cx="1263112" cy="35276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/>
              <a:t>649 </a:t>
            </a:r>
            <a:r>
              <a:rPr lang="tr-TR" sz="1000" b="1" dirty="0" err="1"/>
              <a:t>Pediatric</a:t>
            </a:r>
            <a:r>
              <a:rPr lang="tr-TR" sz="1000" b="1" dirty="0"/>
              <a:t> </a:t>
            </a:r>
            <a:r>
              <a:rPr lang="tr-TR" sz="1000" b="1" dirty="0" err="1"/>
              <a:t>earthquake</a:t>
            </a:r>
            <a:r>
              <a:rPr lang="tr-TR" sz="1000" b="1" dirty="0"/>
              <a:t> </a:t>
            </a:r>
            <a:r>
              <a:rPr lang="tr-TR" sz="1000" b="1" dirty="0" err="1"/>
              <a:t>victims</a:t>
            </a:r>
            <a:endParaRPr lang="tr-TR" sz="1000" b="1" dirty="0"/>
          </a:p>
        </p:txBody>
      </p:sp>
      <p:sp>
        <p:nvSpPr>
          <p:cNvPr id="12" name="Dikdörtgen 14">
            <a:extLst>
              <a:ext uri="{FF2B5EF4-FFF2-40B4-BE49-F238E27FC236}">
                <a16:creationId xmlns:a16="http://schemas.microsoft.com/office/drawing/2014/main" id="{DE7780EA-D566-BECE-07D0-59B6F70841C3}"/>
              </a:ext>
            </a:extLst>
          </p:cNvPr>
          <p:cNvSpPr/>
          <p:nvPr/>
        </p:nvSpPr>
        <p:spPr>
          <a:xfrm>
            <a:off x="2708811" y="3417493"/>
            <a:ext cx="1352225" cy="42594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/>
              <a:t>157 </a:t>
            </a:r>
            <a:r>
              <a:rPr lang="tr-TR" sz="1000" b="1" dirty="0" err="1"/>
              <a:t>patients</a:t>
            </a:r>
            <a:r>
              <a:rPr lang="tr-TR" sz="1000" b="1" dirty="0"/>
              <a:t> </a:t>
            </a:r>
            <a:r>
              <a:rPr lang="tr-TR" sz="1000" b="1" dirty="0" err="1"/>
              <a:t>with</a:t>
            </a:r>
            <a:r>
              <a:rPr lang="tr-TR" sz="1000" b="1" dirty="0"/>
              <a:t> </a:t>
            </a:r>
            <a:r>
              <a:rPr lang="tr-TR" sz="1000" b="1" dirty="0" err="1"/>
              <a:t>Crush</a:t>
            </a:r>
            <a:r>
              <a:rPr lang="tr-TR" sz="1000" b="1" dirty="0"/>
              <a:t> </a:t>
            </a:r>
            <a:r>
              <a:rPr lang="tr-TR" sz="1000" b="1" dirty="0" err="1"/>
              <a:t>injury</a:t>
            </a:r>
            <a:endParaRPr lang="tr-TR" sz="1000" b="1" dirty="0"/>
          </a:p>
        </p:txBody>
      </p:sp>
      <p:sp>
        <p:nvSpPr>
          <p:cNvPr id="13" name="Yuvarlatılmış Dikdörtgen 18">
            <a:extLst>
              <a:ext uri="{FF2B5EF4-FFF2-40B4-BE49-F238E27FC236}">
                <a16:creationId xmlns:a16="http://schemas.microsoft.com/office/drawing/2014/main" id="{540C542C-BBB4-F8C5-C794-FF39373BCA43}"/>
              </a:ext>
            </a:extLst>
          </p:cNvPr>
          <p:cNvSpPr/>
          <p:nvPr/>
        </p:nvSpPr>
        <p:spPr>
          <a:xfrm>
            <a:off x="6726460" y="4032211"/>
            <a:ext cx="1658319" cy="7049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 err="1"/>
              <a:t>Sodium</a:t>
            </a:r>
            <a:endParaRPr lang="tr-TR" sz="1000" b="1" dirty="0"/>
          </a:p>
          <a:p>
            <a:pPr algn="ctr"/>
            <a:r>
              <a:rPr lang="tr-TR" sz="1000" b="1" dirty="0" err="1"/>
              <a:t>Calcium</a:t>
            </a:r>
            <a:endParaRPr lang="tr-TR" sz="1000" b="1" dirty="0"/>
          </a:p>
          <a:p>
            <a:pPr algn="ctr"/>
            <a:r>
              <a:rPr lang="tr-TR" sz="1000" b="1" dirty="0" err="1"/>
              <a:t>Albumin</a:t>
            </a:r>
            <a:endParaRPr lang="tr-TR" sz="1000" b="1" dirty="0"/>
          </a:p>
          <a:p>
            <a:pPr algn="ctr"/>
            <a:endParaRPr lang="tr-TR" sz="1000" dirty="0"/>
          </a:p>
        </p:txBody>
      </p:sp>
      <p:sp>
        <p:nvSpPr>
          <p:cNvPr id="14" name="Freeform: Shape 46">
            <a:extLst>
              <a:ext uri="{FF2B5EF4-FFF2-40B4-BE49-F238E27FC236}">
                <a16:creationId xmlns:a16="http://schemas.microsoft.com/office/drawing/2014/main" id="{0154BF29-4E8F-5CD2-A754-41D9BC3FA507}"/>
              </a:ext>
            </a:extLst>
          </p:cNvPr>
          <p:cNvSpPr/>
          <p:nvPr/>
        </p:nvSpPr>
        <p:spPr>
          <a:xfrm>
            <a:off x="8051664" y="2422088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FF00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Dikdörtgen 30">
            <a:extLst>
              <a:ext uri="{FF2B5EF4-FFF2-40B4-BE49-F238E27FC236}">
                <a16:creationId xmlns:a16="http://schemas.microsoft.com/office/drawing/2014/main" id="{5DE72806-33A9-BC96-3C7C-F2F42ABFF4CE}"/>
              </a:ext>
            </a:extLst>
          </p:cNvPr>
          <p:cNvSpPr/>
          <p:nvPr/>
        </p:nvSpPr>
        <p:spPr>
          <a:xfrm>
            <a:off x="7219606" y="1920845"/>
            <a:ext cx="1475508" cy="42873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err="1"/>
              <a:t>Patients</a:t>
            </a:r>
            <a:r>
              <a:rPr lang="tr-TR" sz="1200" b="1" dirty="0"/>
              <a:t> </a:t>
            </a:r>
            <a:r>
              <a:rPr lang="tr-TR" sz="1200" b="1" dirty="0" err="1"/>
              <a:t>with</a:t>
            </a:r>
            <a:r>
              <a:rPr lang="tr-TR" sz="1200" b="1" dirty="0"/>
              <a:t> CS</a:t>
            </a:r>
          </a:p>
        </p:txBody>
      </p:sp>
      <p:sp>
        <p:nvSpPr>
          <p:cNvPr id="16" name="Yuvarlatılmış Dikdörtgen 31">
            <a:extLst>
              <a:ext uri="{FF2B5EF4-FFF2-40B4-BE49-F238E27FC236}">
                <a16:creationId xmlns:a16="http://schemas.microsoft.com/office/drawing/2014/main" id="{93A314F5-5E4C-C6DE-D01D-AC75003A194E}"/>
              </a:ext>
            </a:extLst>
          </p:cNvPr>
          <p:cNvSpPr/>
          <p:nvPr/>
        </p:nvSpPr>
        <p:spPr>
          <a:xfrm>
            <a:off x="8544956" y="4027289"/>
            <a:ext cx="1658319" cy="7049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tr-TR" sz="1000" b="1" dirty="0"/>
              <a:t>     WBC</a:t>
            </a:r>
          </a:p>
          <a:p>
            <a:pPr lvl="1"/>
            <a:r>
              <a:rPr lang="tr-TR" sz="1000" b="1" dirty="0"/>
              <a:t>      CRP</a:t>
            </a:r>
          </a:p>
          <a:p>
            <a:pPr lvl="1"/>
            <a:r>
              <a:rPr lang="tr-TR" sz="1000" b="1" dirty="0" err="1"/>
              <a:t>Myoglobin</a:t>
            </a:r>
            <a:endParaRPr lang="tr-TR" sz="1000" b="1" dirty="0"/>
          </a:p>
        </p:txBody>
      </p:sp>
      <p:sp>
        <p:nvSpPr>
          <p:cNvPr id="17" name="Yukarı Ok 20">
            <a:extLst>
              <a:ext uri="{FF2B5EF4-FFF2-40B4-BE49-F238E27FC236}">
                <a16:creationId xmlns:a16="http://schemas.microsoft.com/office/drawing/2014/main" id="{77EEBA70-833F-5B1F-EC48-12611CF2B32F}"/>
              </a:ext>
            </a:extLst>
          </p:cNvPr>
          <p:cNvSpPr/>
          <p:nvPr/>
        </p:nvSpPr>
        <p:spPr>
          <a:xfrm>
            <a:off x="9761915" y="4122564"/>
            <a:ext cx="220230" cy="472683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18" name="Metin kutusu 36">
            <a:extLst>
              <a:ext uri="{FF2B5EF4-FFF2-40B4-BE49-F238E27FC236}">
                <a16:creationId xmlns:a16="http://schemas.microsoft.com/office/drawing/2014/main" id="{EA76BDCD-BE08-2B56-82EB-20152E75B3E6}"/>
              </a:ext>
            </a:extLst>
          </p:cNvPr>
          <p:cNvSpPr txBox="1"/>
          <p:nvPr/>
        </p:nvSpPr>
        <p:spPr>
          <a:xfrm>
            <a:off x="1164813" y="3087406"/>
            <a:ext cx="1039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err="1"/>
              <a:t>Retrospective</a:t>
            </a:r>
            <a:endParaRPr lang="tr-TR" sz="1200" dirty="0"/>
          </a:p>
          <a:p>
            <a:r>
              <a:rPr lang="tr-TR" sz="1200" dirty="0" err="1"/>
              <a:t>Single</a:t>
            </a:r>
            <a:r>
              <a:rPr lang="tr-TR" sz="1200" dirty="0"/>
              <a:t> </a:t>
            </a:r>
            <a:r>
              <a:rPr lang="tr-TR" sz="1200" dirty="0" err="1"/>
              <a:t>center</a:t>
            </a:r>
            <a:endParaRPr lang="tr-TR" sz="1200" dirty="0"/>
          </a:p>
        </p:txBody>
      </p:sp>
      <p:sp>
        <p:nvSpPr>
          <p:cNvPr id="19" name="Freeform: Shape 46">
            <a:extLst>
              <a:ext uri="{FF2B5EF4-FFF2-40B4-BE49-F238E27FC236}">
                <a16:creationId xmlns:a16="http://schemas.microsoft.com/office/drawing/2014/main" id="{93B42CBC-8BC1-5C76-5A0E-04998F67A92E}"/>
              </a:ext>
            </a:extLst>
          </p:cNvPr>
          <p:cNvSpPr/>
          <p:nvPr/>
        </p:nvSpPr>
        <p:spPr>
          <a:xfrm>
            <a:off x="9670339" y="2422088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7030A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0" name="Dikdörtgen 38">
            <a:extLst>
              <a:ext uri="{FF2B5EF4-FFF2-40B4-BE49-F238E27FC236}">
                <a16:creationId xmlns:a16="http://schemas.microsoft.com/office/drawing/2014/main" id="{F04E040C-0E80-BEB0-22CC-4262DAF86C00}"/>
              </a:ext>
            </a:extLst>
          </p:cNvPr>
          <p:cNvSpPr/>
          <p:nvPr/>
        </p:nvSpPr>
        <p:spPr>
          <a:xfrm>
            <a:off x="9120405" y="1900511"/>
            <a:ext cx="1563659" cy="42873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/>
              <a:t>Patients with</a:t>
            </a:r>
            <a:r>
              <a:rPr lang="en-GB" sz="1200" b="1" dirty="0"/>
              <a:t>out</a:t>
            </a:r>
            <a:r>
              <a:rPr lang="tr-TR" sz="1200" b="1" dirty="0"/>
              <a:t> CS</a:t>
            </a:r>
          </a:p>
        </p:txBody>
      </p:sp>
      <p:cxnSp>
        <p:nvCxnSpPr>
          <p:cNvPr id="21" name="Düz Ok Bağlayıcısı 40">
            <a:extLst>
              <a:ext uri="{FF2B5EF4-FFF2-40B4-BE49-F238E27FC236}">
                <a16:creationId xmlns:a16="http://schemas.microsoft.com/office/drawing/2014/main" id="{EFFB0646-F652-8914-857C-2B442F1A182F}"/>
              </a:ext>
            </a:extLst>
          </p:cNvPr>
          <p:cNvCxnSpPr/>
          <p:nvPr/>
        </p:nvCxnSpPr>
        <p:spPr>
          <a:xfrm flipH="1">
            <a:off x="7759757" y="3589999"/>
            <a:ext cx="395207" cy="332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42">
            <a:extLst>
              <a:ext uri="{FF2B5EF4-FFF2-40B4-BE49-F238E27FC236}">
                <a16:creationId xmlns:a16="http://schemas.microsoft.com/office/drawing/2014/main" id="{0B8E69FE-FF82-CF44-6759-251FB1289089}"/>
              </a:ext>
            </a:extLst>
          </p:cNvPr>
          <p:cNvCxnSpPr/>
          <p:nvPr/>
        </p:nvCxnSpPr>
        <p:spPr>
          <a:xfrm>
            <a:off x="8379691" y="3549071"/>
            <a:ext cx="509444" cy="3704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Yuvarlatılmış Dikdörtgen 43">
            <a:extLst>
              <a:ext uri="{FF2B5EF4-FFF2-40B4-BE49-F238E27FC236}">
                <a16:creationId xmlns:a16="http://schemas.microsoft.com/office/drawing/2014/main" id="{F4147E79-3AF7-A36F-3647-A018963D13C4}"/>
              </a:ext>
            </a:extLst>
          </p:cNvPr>
          <p:cNvSpPr/>
          <p:nvPr/>
        </p:nvSpPr>
        <p:spPr>
          <a:xfrm>
            <a:off x="7383651" y="4774615"/>
            <a:ext cx="2153536" cy="70499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Intravenous fluid replacement was administered to the patients with CS at a dose of 4000 cc/m</a:t>
            </a:r>
            <a:r>
              <a:rPr lang="en-US" sz="1000" b="1" baseline="30000" dirty="0"/>
              <a:t>2</a:t>
            </a:r>
            <a:r>
              <a:rPr lang="en-US" sz="1000" b="1" dirty="0"/>
              <a:t>/day. </a:t>
            </a:r>
            <a:endParaRPr lang="tr-TR" sz="1000" b="1" dirty="0"/>
          </a:p>
        </p:txBody>
      </p:sp>
      <p:sp>
        <p:nvSpPr>
          <p:cNvPr id="26" name="Aşağı Ok 44">
            <a:extLst>
              <a:ext uri="{FF2B5EF4-FFF2-40B4-BE49-F238E27FC236}">
                <a16:creationId xmlns:a16="http://schemas.microsoft.com/office/drawing/2014/main" id="{5DEAB138-453A-8F0E-FB58-D55263FA0843}"/>
              </a:ext>
            </a:extLst>
          </p:cNvPr>
          <p:cNvSpPr/>
          <p:nvPr/>
        </p:nvSpPr>
        <p:spPr>
          <a:xfrm>
            <a:off x="7912269" y="4125061"/>
            <a:ext cx="216780" cy="47018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9" name="Düz Ok Bağlayıcısı 46">
            <a:extLst>
              <a:ext uri="{FF2B5EF4-FFF2-40B4-BE49-F238E27FC236}">
                <a16:creationId xmlns:a16="http://schemas.microsoft.com/office/drawing/2014/main" id="{89BF671E-07D5-2798-1CA3-70EFB93B68C6}"/>
              </a:ext>
            </a:extLst>
          </p:cNvPr>
          <p:cNvCxnSpPr/>
          <p:nvPr/>
        </p:nvCxnSpPr>
        <p:spPr>
          <a:xfrm>
            <a:off x="8754524" y="2872472"/>
            <a:ext cx="7826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Düz Ok Bağlayıcısı 48">
            <a:extLst>
              <a:ext uri="{FF2B5EF4-FFF2-40B4-BE49-F238E27FC236}">
                <a16:creationId xmlns:a16="http://schemas.microsoft.com/office/drawing/2014/main" id="{97B1C356-2CFD-1553-5C9D-E88E6CA7FB69}"/>
              </a:ext>
            </a:extLst>
          </p:cNvPr>
          <p:cNvCxnSpPr/>
          <p:nvPr/>
        </p:nvCxnSpPr>
        <p:spPr>
          <a:xfrm flipH="1" flipV="1">
            <a:off x="8684782" y="3091913"/>
            <a:ext cx="852406" cy="12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Ok Bağlayıcısı 6">
            <a:extLst>
              <a:ext uri="{FF2B5EF4-FFF2-40B4-BE49-F238E27FC236}">
                <a16:creationId xmlns:a16="http://schemas.microsoft.com/office/drawing/2014/main" id="{066F2B9E-25ED-E1A1-B61B-80C4F76C928E}"/>
              </a:ext>
            </a:extLst>
          </p:cNvPr>
          <p:cNvCxnSpPr/>
          <p:nvPr/>
        </p:nvCxnSpPr>
        <p:spPr>
          <a:xfrm>
            <a:off x="3403424" y="3052097"/>
            <a:ext cx="2" cy="3372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9">
            <a:extLst>
              <a:ext uri="{FF2B5EF4-FFF2-40B4-BE49-F238E27FC236}">
                <a16:creationId xmlns:a16="http://schemas.microsoft.com/office/drawing/2014/main" id="{0F024433-4FB1-0FAC-688A-1482A134D8F1}"/>
              </a:ext>
            </a:extLst>
          </p:cNvPr>
          <p:cNvCxnSpPr/>
          <p:nvPr/>
        </p:nvCxnSpPr>
        <p:spPr>
          <a:xfrm flipH="1">
            <a:off x="2740383" y="3833790"/>
            <a:ext cx="394140" cy="366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ikdörtgen 41">
            <a:extLst>
              <a:ext uri="{FF2B5EF4-FFF2-40B4-BE49-F238E27FC236}">
                <a16:creationId xmlns:a16="http://schemas.microsoft.com/office/drawing/2014/main" id="{8EDCB174-5198-4AE6-F9E8-A19964470308}"/>
              </a:ext>
            </a:extLst>
          </p:cNvPr>
          <p:cNvSpPr/>
          <p:nvPr/>
        </p:nvSpPr>
        <p:spPr>
          <a:xfrm>
            <a:off x="4602457" y="3212042"/>
            <a:ext cx="1352225" cy="428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 err="1"/>
              <a:t>All</a:t>
            </a:r>
            <a:r>
              <a:rPr lang="tr-TR" sz="1000" b="1" dirty="0"/>
              <a:t> </a:t>
            </a:r>
            <a:r>
              <a:rPr lang="tr-TR" sz="1000" b="1" dirty="0" err="1"/>
              <a:t>patients</a:t>
            </a:r>
            <a:r>
              <a:rPr lang="tr-TR" sz="1000" b="1" dirty="0"/>
              <a:t> </a:t>
            </a:r>
            <a:r>
              <a:rPr lang="tr-TR" sz="1000" b="1" dirty="0" err="1"/>
              <a:t>recovered</a:t>
            </a:r>
            <a:endParaRPr lang="tr-TR" sz="1000" b="1" dirty="0"/>
          </a:p>
        </p:txBody>
      </p:sp>
      <p:sp>
        <p:nvSpPr>
          <p:cNvPr id="34" name="Dikdörtgen 13">
            <a:extLst>
              <a:ext uri="{FF2B5EF4-FFF2-40B4-BE49-F238E27FC236}">
                <a16:creationId xmlns:a16="http://schemas.microsoft.com/office/drawing/2014/main" id="{B2A21BE7-3EAF-9CE1-E507-8896C110ED02}"/>
              </a:ext>
            </a:extLst>
          </p:cNvPr>
          <p:cNvSpPr/>
          <p:nvPr/>
        </p:nvSpPr>
        <p:spPr>
          <a:xfrm>
            <a:off x="1008338" y="1805553"/>
            <a:ext cx="5010735" cy="3716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Dikdörtgen 16">
            <a:extLst>
              <a:ext uri="{FF2B5EF4-FFF2-40B4-BE49-F238E27FC236}">
                <a16:creationId xmlns:a16="http://schemas.microsoft.com/office/drawing/2014/main" id="{1B4E74E8-1FF7-BF32-70A6-38F13B7C1DC2}"/>
              </a:ext>
            </a:extLst>
          </p:cNvPr>
          <p:cNvSpPr/>
          <p:nvPr/>
        </p:nvSpPr>
        <p:spPr>
          <a:xfrm>
            <a:off x="6344538" y="1805553"/>
            <a:ext cx="5269424" cy="3716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BDC19CB-7AD4-FF93-EFFA-E100EDF8C151}"/>
              </a:ext>
            </a:extLst>
          </p:cNvPr>
          <p:cNvSpPr/>
          <p:nvPr/>
        </p:nvSpPr>
        <p:spPr>
          <a:xfrm>
            <a:off x="3619739" y="4835766"/>
            <a:ext cx="901876" cy="629188"/>
          </a:xfrm>
          <a:prstGeom prst="ellipse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>
                <a:solidFill>
                  <a:schemeClr val="tx1"/>
                </a:solidFill>
              </a:rPr>
              <a:t>3 </a:t>
            </a:r>
            <a:r>
              <a:rPr lang="tr-TR" sz="1000" b="1" dirty="0" err="1">
                <a:solidFill>
                  <a:schemeClr val="tx1"/>
                </a:solidFill>
              </a:rPr>
              <a:t>patients</a:t>
            </a:r>
            <a:r>
              <a:rPr lang="tr-TR" sz="1000" b="1" dirty="0">
                <a:solidFill>
                  <a:schemeClr val="tx1"/>
                </a:solidFill>
              </a:rPr>
              <a:t> </a:t>
            </a:r>
            <a:r>
              <a:rPr lang="tr-TR" sz="1000" b="1" dirty="0" err="1">
                <a:solidFill>
                  <a:schemeClr val="tx1"/>
                </a:solidFill>
              </a:rPr>
              <a:t>with</a:t>
            </a:r>
            <a:r>
              <a:rPr lang="tr-TR" sz="1000" b="1" dirty="0">
                <a:solidFill>
                  <a:schemeClr val="tx1"/>
                </a:solidFill>
              </a:rPr>
              <a:t> AKI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0248CE2-23F3-04B1-DD3C-C38A0A8C3552}"/>
              </a:ext>
            </a:extLst>
          </p:cNvPr>
          <p:cNvSpPr/>
          <p:nvPr/>
        </p:nvSpPr>
        <p:spPr>
          <a:xfrm>
            <a:off x="2064849" y="4894820"/>
            <a:ext cx="901058" cy="607268"/>
          </a:xfrm>
          <a:prstGeom prst="ellipse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>
                <a:solidFill>
                  <a:schemeClr val="tx1"/>
                </a:solidFill>
              </a:rPr>
              <a:t>14 </a:t>
            </a:r>
            <a:r>
              <a:rPr lang="tr-TR" sz="1000" b="1" dirty="0" err="1">
                <a:solidFill>
                  <a:schemeClr val="tx1"/>
                </a:solidFill>
              </a:rPr>
              <a:t>patients</a:t>
            </a:r>
            <a:r>
              <a:rPr lang="tr-TR" sz="1000" b="1" dirty="0">
                <a:solidFill>
                  <a:schemeClr val="tx1"/>
                </a:solidFill>
              </a:rPr>
              <a:t> </a:t>
            </a:r>
            <a:r>
              <a:rPr lang="tr-TR" sz="1000" b="1" dirty="0" err="1">
                <a:solidFill>
                  <a:schemeClr val="tx1"/>
                </a:solidFill>
              </a:rPr>
              <a:t>with</a:t>
            </a:r>
            <a:r>
              <a:rPr lang="tr-TR" sz="1000" b="1" dirty="0">
                <a:solidFill>
                  <a:schemeClr val="tx1"/>
                </a:solidFill>
              </a:rPr>
              <a:t> AKI</a:t>
            </a:r>
          </a:p>
        </p:txBody>
      </p:sp>
      <p:sp>
        <p:nvSpPr>
          <p:cNvPr id="38" name="Dikdörtgen 10">
            <a:extLst>
              <a:ext uri="{FF2B5EF4-FFF2-40B4-BE49-F238E27FC236}">
                <a16:creationId xmlns:a16="http://schemas.microsoft.com/office/drawing/2014/main" id="{B3C12670-8991-D47B-F59A-CBA1D5E2CD77}"/>
              </a:ext>
            </a:extLst>
          </p:cNvPr>
          <p:cNvSpPr/>
          <p:nvPr/>
        </p:nvSpPr>
        <p:spPr>
          <a:xfrm>
            <a:off x="1986688" y="4282139"/>
            <a:ext cx="1045189" cy="44627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/>
              <a:t>59 patients </a:t>
            </a:r>
            <a:br>
              <a:rPr lang="en-GB" sz="1000" b="1"/>
            </a:br>
            <a:r>
              <a:rPr lang="tr-TR" sz="1000" b="1"/>
              <a:t>with </a:t>
            </a:r>
            <a:r>
              <a:rPr lang="tr-TR" sz="1000" b="1" dirty="0"/>
              <a:t>CS</a:t>
            </a:r>
          </a:p>
        </p:txBody>
      </p:sp>
      <p:cxnSp>
        <p:nvCxnSpPr>
          <p:cNvPr id="39" name="Düz Ok Bağlayıcısı 3">
            <a:extLst>
              <a:ext uri="{FF2B5EF4-FFF2-40B4-BE49-F238E27FC236}">
                <a16:creationId xmlns:a16="http://schemas.microsoft.com/office/drawing/2014/main" id="{2BDF1120-8247-0431-D317-FFC8166C4626}"/>
              </a:ext>
            </a:extLst>
          </p:cNvPr>
          <p:cNvCxnSpPr/>
          <p:nvPr/>
        </p:nvCxnSpPr>
        <p:spPr>
          <a:xfrm>
            <a:off x="3551117" y="3852032"/>
            <a:ext cx="528942" cy="884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5">
            <a:extLst>
              <a:ext uri="{FF2B5EF4-FFF2-40B4-BE49-F238E27FC236}">
                <a16:creationId xmlns:a16="http://schemas.microsoft.com/office/drawing/2014/main" id="{06CE9750-67C9-C144-8008-1CC1F621A97B}"/>
              </a:ext>
            </a:extLst>
          </p:cNvPr>
          <p:cNvCxnSpPr>
            <a:cxnSpLocks/>
            <a:stCxn id="38" idx="2"/>
            <a:endCxn id="37" idx="0"/>
          </p:cNvCxnSpPr>
          <p:nvPr/>
        </p:nvCxnSpPr>
        <p:spPr>
          <a:xfrm>
            <a:off x="2509283" y="4728418"/>
            <a:ext cx="6095" cy="1664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Düz Ok Bağlayıcısı 15">
            <a:extLst>
              <a:ext uri="{FF2B5EF4-FFF2-40B4-BE49-F238E27FC236}">
                <a16:creationId xmlns:a16="http://schemas.microsoft.com/office/drawing/2014/main" id="{C509E3D6-38C8-F5BF-0EA8-C5C7BCF2D1FB}"/>
              </a:ext>
            </a:extLst>
          </p:cNvPr>
          <p:cNvCxnSpPr/>
          <p:nvPr/>
        </p:nvCxnSpPr>
        <p:spPr>
          <a:xfrm>
            <a:off x="4061036" y="2937236"/>
            <a:ext cx="477030" cy="452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3068</TotalTime>
  <Words>144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Laycock, Joseph</cp:lastModifiedBy>
  <cp:revision>61</cp:revision>
  <dcterms:created xsi:type="dcterms:W3CDTF">2019-06-13T12:30:18Z</dcterms:created>
  <dcterms:modified xsi:type="dcterms:W3CDTF">2024-02-01T12:52:43Z</dcterms:modified>
</cp:coreProperties>
</file>