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tif" ContentType="image/png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72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969"/>
    <a:srgbClr val="8A0052"/>
    <a:srgbClr val="AA0065"/>
    <a:srgbClr val="920057"/>
    <a:srgbClr val="0092F7"/>
    <a:srgbClr val="65AA00"/>
    <a:srgbClr val="960059"/>
    <a:srgbClr val="860050"/>
    <a:srgbClr val="DA0082"/>
    <a:srgbClr val="0042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EB409B0-5E1A-4D31-BB9C-1F1B40CBDE68}" v="1" dt="2024-06-28T13:11:44.84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8339" autoAdjust="0"/>
    <p:restoredTop sz="94660"/>
  </p:normalViewPr>
  <p:slideViewPr>
    <p:cSldViewPr snapToGrid="0">
      <p:cViewPr varScale="1">
        <p:scale>
          <a:sx n="71" d="100"/>
          <a:sy n="71" d="100"/>
        </p:scale>
        <p:origin x="86" y="53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microsoft.com/office/2015/10/relationships/revisionInfo" Target="revisionInfo.xml"/><Relationship Id="rId3" Type="http://schemas.openxmlformats.org/officeDocument/2006/relationships/presProps" Target="presProps.xml"/><Relationship Id="rId7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aycock, Joseph" userId="c4bfcbf4-3ccc-440e-b317-559baf184f0d" providerId="ADAL" clId="{3EB409B0-5E1A-4D31-BB9C-1F1B40CBDE68}"/>
    <pc:docChg chg="modSld">
      <pc:chgData name="Laycock, Joseph" userId="c4bfcbf4-3ccc-440e-b317-559baf184f0d" providerId="ADAL" clId="{3EB409B0-5E1A-4D31-BB9C-1F1B40CBDE68}" dt="2024-06-28T13:11:44.843" v="0"/>
      <pc:docMkLst>
        <pc:docMk/>
      </pc:docMkLst>
      <pc:sldChg chg="modSp">
        <pc:chgData name="Laycock, Joseph" userId="c4bfcbf4-3ccc-440e-b317-559baf184f0d" providerId="ADAL" clId="{3EB409B0-5E1A-4D31-BB9C-1F1B40CBDE68}" dt="2024-06-28T13:11:44.843" v="0"/>
        <pc:sldMkLst>
          <pc:docMk/>
          <pc:sldMk cId="239040385" sldId="272"/>
        </pc:sldMkLst>
        <pc:spChg chg="mod">
          <ac:chgData name="Laycock, Joseph" userId="c4bfcbf4-3ccc-440e-b317-559baf184f0d" providerId="ADAL" clId="{3EB409B0-5E1A-4D31-BB9C-1F1B40CBDE68}" dt="2024-06-28T13:11:44.843" v="0"/>
          <ac:spMkLst>
            <pc:docMk/>
            <pc:sldMk cId="239040385" sldId="272"/>
            <ac:spMk id="24" creationId="{00000000-0000-0000-0000-000000000000}"/>
          </ac:spMkLst>
        </pc:spChg>
      </pc:sldChg>
    </pc:docChg>
  </pc:docChgLst>
  <pc:docChgLst>
    <pc:chgData name="Baloglu, Orkun" userId="d2bb014e-6053-4b30-a305-72d3062cd1c2" providerId="ADAL" clId="{9B00F8FB-5C43-4559-8C87-43727FFE1E90}"/>
    <pc:docChg chg="undo redo custSel addSld delSld modSld sldOrd">
      <pc:chgData name="Baloglu, Orkun" userId="d2bb014e-6053-4b30-a305-72d3062cd1c2" providerId="ADAL" clId="{9B00F8FB-5C43-4559-8C87-43727FFE1E90}" dt="2024-06-21T17:39:01.953" v="2065" actId="1076"/>
      <pc:docMkLst>
        <pc:docMk/>
      </pc:docMkLst>
      <pc:sldChg chg="modSp del mod">
        <pc:chgData name="Baloglu, Orkun" userId="d2bb014e-6053-4b30-a305-72d3062cd1c2" providerId="ADAL" clId="{9B00F8FB-5C43-4559-8C87-43727FFE1E90}" dt="2024-06-21T16:30:31.166" v="1942" actId="47"/>
        <pc:sldMkLst>
          <pc:docMk/>
          <pc:sldMk cId="2867428870" sldId="268"/>
        </pc:sldMkLst>
        <pc:spChg chg="mod">
          <ac:chgData name="Baloglu, Orkun" userId="d2bb014e-6053-4b30-a305-72d3062cd1c2" providerId="ADAL" clId="{9B00F8FB-5C43-4559-8C87-43727FFE1E90}" dt="2024-06-21T11:40:05.803" v="10"/>
          <ac:spMkLst>
            <pc:docMk/>
            <pc:sldMk cId="2867428870" sldId="268"/>
            <ac:spMk id="2" creationId="{F36A2367-4C1F-DF61-526E-3B5E7804B265}"/>
          </ac:spMkLst>
        </pc:spChg>
      </pc:sldChg>
      <pc:sldChg chg="del">
        <pc:chgData name="Baloglu, Orkun" userId="d2bb014e-6053-4b30-a305-72d3062cd1c2" providerId="ADAL" clId="{9B00F8FB-5C43-4559-8C87-43727FFE1E90}" dt="2024-06-21T16:30:25.458" v="1940" actId="47"/>
        <pc:sldMkLst>
          <pc:docMk/>
          <pc:sldMk cId="808818969" sldId="269"/>
        </pc:sldMkLst>
      </pc:sldChg>
      <pc:sldChg chg="del ord">
        <pc:chgData name="Baloglu, Orkun" userId="d2bb014e-6053-4b30-a305-72d3062cd1c2" providerId="ADAL" clId="{9B00F8FB-5C43-4559-8C87-43727FFE1E90}" dt="2024-06-21T16:30:26.825" v="1941" actId="47"/>
        <pc:sldMkLst>
          <pc:docMk/>
          <pc:sldMk cId="3242791597" sldId="270"/>
        </pc:sldMkLst>
      </pc:sldChg>
      <pc:sldChg chg="del">
        <pc:chgData name="Baloglu, Orkun" userId="d2bb014e-6053-4b30-a305-72d3062cd1c2" providerId="ADAL" clId="{9B00F8FB-5C43-4559-8C87-43727FFE1E90}" dt="2024-06-21T16:30:38.403" v="1943" actId="47"/>
        <pc:sldMkLst>
          <pc:docMk/>
          <pc:sldMk cId="1120905658" sldId="271"/>
        </pc:sldMkLst>
      </pc:sldChg>
      <pc:sldChg chg="addSp delSp modSp add mod ord setBg">
        <pc:chgData name="Baloglu, Orkun" userId="d2bb014e-6053-4b30-a305-72d3062cd1c2" providerId="ADAL" clId="{9B00F8FB-5C43-4559-8C87-43727FFE1E90}" dt="2024-06-21T17:39:01.953" v="2065" actId="1076"/>
        <pc:sldMkLst>
          <pc:docMk/>
          <pc:sldMk cId="239040385" sldId="272"/>
        </pc:sldMkLst>
        <pc:spChg chg="del mod">
          <ac:chgData name="Baloglu, Orkun" userId="d2bb014e-6053-4b30-a305-72d3062cd1c2" providerId="ADAL" clId="{9B00F8FB-5C43-4559-8C87-43727FFE1E90}" dt="2024-06-21T11:42:05.585" v="23" actId="478"/>
          <ac:spMkLst>
            <pc:docMk/>
            <pc:sldMk cId="239040385" sldId="272"/>
            <ac:spMk id="2" creationId="{F36A2367-4C1F-DF61-526E-3B5E7804B265}"/>
          </ac:spMkLst>
        </pc:spChg>
        <pc:spChg chg="add mod">
          <ac:chgData name="Baloglu, Orkun" userId="d2bb014e-6053-4b30-a305-72d3062cd1c2" providerId="ADAL" clId="{9B00F8FB-5C43-4559-8C87-43727FFE1E90}" dt="2024-06-21T16:31:58.834" v="1953" actId="1076"/>
          <ac:spMkLst>
            <pc:docMk/>
            <pc:sldMk cId="239040385" sldId="272"/>
            <ac:spMk id="7" creationId="{88F896A1-B01E-DB46-8B50-22BE43668B46}"/>
          </ac:spMkLst>
        </pc:spChg>
        <pc:spChg chg="add mod ord">
          <ac:chgData name="Baloglu, Orkun" userId="d2bb014e-6053-4b30-a305-72d3062cd1c2" providerId="ADAL" clId="{9B00F8FB-5C43-4559-8C87-43727FFE1E90}" dt="2024-06-21T16:32:06.610" v="1954" actId="1076"/>
          <ac:spMkLst>
            <pc:docMk/>
            <pc:sldMk cId="239040385" sldId="272"/>
            <ac:spMk id="8" creationId="{4163F164-962A-1DE3-628D-8FD940CEAA38}"/>
          </ac:spMkLst>
        </pc:spChg>
        <pc:spChg chg="add del mod">
          <ac:chgData name="Baloglu, Orkun" userId="d2bb014e-6053-4b30-a305-72d3062cd1c2" providerId="ADAL" clId="{9B00F8FB-5C43-4559-8C87-43727FFE1E90}" dt="2024-06-21T12:07:13.368" v="117" actId="478"/>
          <ac:spMkLst>
            <pc:docMk/>
            <pc:sldMk cId="239040385" sldId="272"/>
            <ac:spMk id="9" creationId="{B4E8C48B-E83D-2798-5359-FC450C29ECD9}"/>
          </ac:spMkLst>
        </pc:spChg>
        <pc:spChg chg="add mod">
          <ac:chgData name="Baloglu, Orkun" userId="d2bb014e-6053-4b30-a305-72d3062cd1c2" providerId="ADAL" clId="{9B00F8FB-5C43-4559-8C87-43727FFE1E90}" dt="2024-06-21T16:32:12.970" v="1955" actId="1076"/>
          <ac:spMkLst>
            <pc:docMk/>
            <pc:sldMk cId="239040385" sldId="272"/>
            <ac:spMk id="10" creationId="{6097EC6D-305A-550A-2376-D78E2692C675}"/>
          </ac:spMkLst>
        </pc:spChg>
        <pc:spChg chg="add del mod">
          <ac:chgData name="Baloglu, Orkun" userId="d2bb014e-6053-4b30-a305-72d3062cd1c2" providerId="ADAL" clId="{9B00F8FB-5C43-4559-8C87-43727FFE1E90}" dt="2024-06-21T15:30:25.032" v="1487"/>
          <ac:spMkLst>
            <pc:docMk/>
            <pc:sldMk cId="239040385" sldId="272"/>
            <ac:spMk id="11" creationId="{8AA5FC7A-DC72-A6F3-EAE3-64A95F314018}"/>
          </ac:spMkLst>
        </pc:spChg>
        <pc:spChg chg="add mod">
          <ac:chgData name="Baloglu, Orkun" userId="d2bb014e-6053-4b30-a305-72d3062cd1c2" providerId="ADAL" clId="{9B00F8FB-5C43-4559-8C87-43727FFE1E90}" dt="2024-06-21T16:31:45.154" v="1950" actId="1076"/>
          <ac:spMkLst>
            <pc:docMk/>
            <pc:sldMk cId="239040385" sldId="272"/>
            <ac:spMk id="12" creationId="{48827428-44DB-6B26-FCAE-ADAEB42E9526}"/>
          </ac:spMkLst>
        </pc:spChg>
        <pc:spChg chg="add del mod">
          <ac:chgData name="Baloglu, Orkun" userId="d2bb014e-6053-4b30-a305-72d3062cd1c2" providerId="ADAL" clId="{9B00F8FB-5C43-4559-8C87-43727FFE1E90}" dt="2024-06-21T13:27:13.787" v="327" actId="478"/>
          <ac:spMkLst>
            <pc:docMk/>
            <pc:sldMk cId="239040385" sldId="272"/>
            <ac:spMk id="16" creationId="{4F3D7DAB-B614-3F23-FA15-ABCCAFD6F6A1}"/>
          </ac:spMkLst>
        </pc:spChg>
        <pc:spChg chg="add mod">
          <ac:chgData name="Baloglu, Orkun" userId="d2bb014e-6053-4b30-a305-72d3062cd1c2" providerId="ADAL" clId="{9B00F8FB-5C43-4559-8C87-43727FFE1E90}" dt="2024-06-21T14:36:54.742" v="898" actId="1076"/>
          <ac:spMkLst>
            <pc:docMk/>
            <pc:sldMk cId="239040385" sldId="272"/>
            <ac:spMk id="23" creationId="{2A80933F-5961-104A-36F3-E4DC72A6867F}"/>
          </ac:spMkLst>
        </pc:spChg>
        <pc:spChg chg="mod">
          <ac:chgData name="Baloglu, Orkun" userId="d2bb014e-6053-4b30-a305-72d3062cd1c2" providerId="ADAL" clId="{9B00F8FB-5C43-4559-8C87-43727FFE1E90}" dt="2024-06-21T11:41:24.856" v="22" actId="20577"/>
          <ac:spMkLst>
            <pc:docMk/>
            <pc:sldMk cId="239040385" sldId="272"/>
            <ac:spMk id="24" creationId="{00000000-0000-0000-0000-000000000000}"/>
          </ac:spMkLst>
        </pc:spChg>
        <pc:spChg chg="mod">
          <ac:chgData name="Baloglu, Orkun" userId="d2bb014e-6053-4b30-a305-72d3062cd1c2" providerId="ADAL" clId="{9B00F8FB-5C43-4559-8C87-43727FFE1E90}" dt="2024-06-21T16:21:53.704" v="1907" actId="20577"/>
          <ac:spMkLst>
            <pc:docMk/>
            <pc:sldMk cId="239040385" sldId="272"/>
            <ac:spMk id="25" creationId="{00000000-0000-0000-0000-000000000000}"/>
          </ac:spMkLst>
        </pc:spChg>
        <pc:spChg chg="mod">
          <ac:chgData name="Baloglu, Orkun" userId="d2bb014e-6053-4b30-a305-72d3062cd1c2" providerId="ADAL" clId="{9B00F8FB-5C43-4559-8C87-43727FFE1E90}" dt="2024-06-21T17:35:28.290" v="2018" actId="20577"/>
          <ac:spMkLst>
            <pc:docMk/>
            <pc:sldMk cId="239040385" sldId="272"/>
            <ac:spMk id="26" creationId="{00000000-0000-0000-0000-000000000000}"/>
          </ac:spMkLst>
        </pc:spChg>
        <pc:spChg chg="mod">
          <ac:chgData name="Baloglu, Orkun" userId="d2bb014e-6053-4b30-a305-72d3062cd1c2" providerId="ADAL" clId="{9B00F8FB-5C43-4559-8C87-43727FFE1E90}" dt="2024-06-21T11:46:27.261" v="31" actId="20577"/>
          <ac:spMkLst>
            <pc:docMk/>
            <pc:sldMk cId="239040385" sldId="272"/>
            <ac:spMk id="27" creationId="{00000000-0000-0000-0000-000000000000}"/>
          </ac:spMkLst>
        </pc:spChg>
        <pc:spChg chg="mod">
          <ac:chgData name="Baloglu, Orkun" userId="d2bb014e-6053-4b30-a305-72d3062cd1c2" providerId="ADAL" clId="{9B00F8FB-5C43-4559-8C87-43727FFE1E90}" dt="2024-06-21T16:30:01.449" v="1939" actId="20577"/>
          <ac:spMkLst>
            <pc:docMk/>
            <pc:sldMk cId="239040385" sldId="272"/>
            <ac:spMk id="28" creationId="{00000000-0000-0000-0000-000000000000}"/>
          </ac:spMkLst>
        </pc:spChg>
        <pc:spChg chg="add del mod">
          <ac:chgData name="Baloglu, Orkun" userId="d2bb014e-6053-4b30-a305-72d3062cd1c2" providerId="ADAL" clId="{9B00F8FB-5C43-4559-8C87-43727FFE1E90}" dt="2024-06-21T14:42:21.297" v="1026" actId="478"/>
          <ac:spMkLst>
            <pc:docMk/>
            <pc:sldMk cId="239040385" sldId="272"/>
            <ac:spMk id="29" creationId="{7912D3C9-4B35-F6EF-68E4-A8B4EEF574D5}"/>
          </ac:spMkLst>
        </pc:spChg>
        <pc:spChg chg="add del">
          <ac:chgData name="Baloglu, Orkun" userId="d2bb014e-6053-4b30-a305-72d3062cd1c2" providerId="ADAL" clId="{9B00F8FB-5C43-4559-8C87-43727FFE1E90}" dt="2024-06-21T14:39:19.503" v="940" actId="22"/>
          <ac:spMkLst>
            <pc:docMk/>
            <pc:sldMk cId="239040385" sldId="272"/>
            <ac:spMk id="31" creationId="{5CD17921-7A8B-0D7D-547F-E3818CC0C8C2}"/>
          </ac:spMkLst>
        </pc:spChg>
        <pc:spChg chg="add del mod">
          <ac:chgData name="Baloglu, Orkun" userId="d2bb014e-6053-4b30-a305-72d3062cd1c2" providerId="ADAL" clId="{9B00F8FB-5C43-4559-8C87-43727FFE1E90}" dt="2024-06-21T15:32:04.206" v="1505" actId="478"/>
          <ac:spMkLst>
            <pc:docMk/>
            <pc:sldMk cId="239040385" sldId="272"/>
            <ac:spMk id="33" creationId="{1CA8AC01-2FF6-BEFB-6244-DC3AEA7F8F95}"/>
          </ac:spMkLst>
        </pc:spChg>
        <pc:spChg chg="add del mod">
          <ac:chgData name="Baloglu, Orkun" userId="d2bb014e-6053-4b30-a305-72d3062cd1c2" providerId="ADAL" clId="{9B00F8FB-5C43-4559-8C87-43727FFE1E90}" dt="2024-06-21T15:32:33.374" v="1513" actId="478"/>
          <ac:spMkLst>
            <pc:docMk/>
            <pc:sldMk cId="239040385" sldId="272"/>
            <ac:spMk id="35" creationId="{F5A5F1D8-64FF-0FF3-6BC0-F24D7776A345}"/>
          </ac:spMkLst>
        </pc:spChg>
        <pc:spChg chg="add del mod">
          <ac:chgData name="Baloglu, Orkun" userId="d2bb014e-6053-4b30-a305-72d3062cd1c2" providerId="ADAL" clId="{9B00F8FB-5C43-4559-8C87-43727FFE1E90}" dt="2024-06-21T15:10:04.926" v="1336" actId="478"/>
          <ac:spMkLst>
            <pc:docMk/>
            <pc:sldMk cId="239040385" sldId="272"/>
            <ac:spMk id="42" creationId="{07BA4678-6A45-5ECE-4FB5-97CFA23645AE}"/>
          </ac:spMkLst>
        </pc:spChg>
        <pc:spChg chg="add mod">
          <ac:chgData name="Baloglu, Orkun" userId="d2bb014e-6053-4b30-a305-72d3062cd1c2" providerId="ADAL" clId="{9B00F8FB-5C43-4559-8C87-43727FFE1E90}" dt="2024-06-21T16:41:11.642" v="1980" actId="1076"/>
          <ac:spMkLst>
            <pc:docMk/>
            <pc:sldMk cId="239040385" sldId="272"/>
            <ac:spMk id="43" creationId="{80ADC192-393B-4534-481E-607FDDF92CA3}"/>
          </ac:spMkLst>
        </pc:spChg>
        <pc:spChg chg="add mod">
          <ac:chgData name="Baloglu, Orkun" userId="d2bb014e-6053-4b30-a305-72d3062cd1c2" providerId="ADAL" clId="{9B00F8FB-5C43-4559-8C87-43727FFE1E90}" dt="2024-06-21T17:39:01.953" v="2065" actId="1076"/>
          <ac:spMkLst>
            <pc:docMk/>
            <pc:sldMk cId="239040385" sldId="272"/>
            <ac:spMk id="44" creationId="{4A7E14AE-2331-6C40-592D-B169D3563AB8}"/>
          </ac:spMkLst>
        </pc:spChg>
        <pc:spChg chg="add del mod">
          <ac:chgData name="Baloglu, Orkun" userId="d2bb014e-6053-4b30-a305-72d3062cd1c2" providerId="ADAL" clId="{9B00F8FB-5C43-4559-8C87-43727FFE1E90}" dt="2024-06-21T15:31:17.336" v="1493" actId="22"/>
          <ac:spMkLst>
            <pc:docMk/>
            <pc:sldMk cId="239040385" sldId="272"/>
            <ac:spMk id="46" creationId="{47F6FE7B-3907-2C50-4224-7109021D2C3F}"/>
          </ac:spMkLst>
        </pc:spChg>
        <pc:spChg chg="add mod">
          <ac:chgData name="Baloglu, Orkun" userId="d2bb014e-6053-4b30-a305-72d3062cd1c2" providerId="ADAL" clId="{9B00F8FB-5C43-4559-8C87-43727FFE1E90}" dt="2024-06-21T16:45:32.837" v="1989" actId="207"/>
          <ac:spMkLst>
            <pc:docMk/>
            <pc:sldMk cId="239040385" sldId="272"/>
            <ac:spMk id="47" creationId="{8C4770B6-3179-1C52-DC36-D8E3C3D5AF6A}"/>
          </ac:spMkLst>
        </pc:spChg>
        <pc:spChg chg="add del mod">
          <ac:chgData name="Baloglu, Orkun" userId="d2bb014e-6053-4b30-a305-72d3062cd1c2" providerId="ADAL" clId="{9B00F8FB-5C43-4559-8C87-43727FFE1E90}" dt="2024-06-21T15:53:24.504" v="1797" actId="478"/>
          <ac:spMkLst>
            <pc:docMk/>
            <pc:sldMk cId="239040385" sldId="272"/>
            <ac:spMk id="48" creationId="{4AC6F6D5-EC7A-6B0D-A686-5C90B087387B}"/>
          </ac:spMkLst>
        </pc:spChg>
        <pc:spChg chg="add mod">
          <ac:chgData name="Baloglu, Orkun" userId="d2bb014e-6053-4b30-a305-72d3062cd1c2" providerId="ADAL" clId="{9B00F8FB-5C43-4559-8C87-43727FFE1E90}" dt="2024-06-21T16:45:19.479" v="1988" actId="2711"/>
          <ac:spMkLst>
            <pc:docMk/>
            <pc:sldMk cId="239040385" sldId="272"/>
            <ac:spMk id="49" creationId="{4709B4E8-1451-6960-E049-D69F59BC643F}"/>
          </ac:spMkLst>
        </pc:spChg>
        <pc:graphicFrameChg chg="add mod modGraphic">
          <ac:chgData name="Baloglu, Orkun" userId="d2bb014e-6053-4b30-a305-72d3062cd1c2" providerId="ADAL" clId="{9B00F8FB-5C43-4559-8C87-43727FFE1E90}" dt="2024-06-21T12:03:30.224" v="89" actId="14100"/>
          <ac:graphicFrameMkLst>
            <pc:docMk/>
            <pc:sldMk cId="239040385" sldId="272"/>
            <ac:graphicFrameMk id="5" creationId="{7B28BE3B-1E9C-9850-6344-E9F5BA01742F}"/>
          </ac:graphicFrameMkLst>
        </pc:graphicFrameChg>
        <pc:picChg chg="add mod">
          <ac:chgData name="Baloglu, Orkun" userId="d2bb014e-6053-4b30-a305-72d3062cd1c2" providerId="ADAL" clId="{9B00F8FB-5C43-4559-8C87-43727FFE1E90}" dt="2024-06-21T16:17:37.474" v="1880" actId="1076"/>
          <ac:picMkLst>
            <pc:docMk/>
            <pc:sldMk cId="239040385" sldId="272"/>
            <ac:picMk id="4" creationId="{A10E9086-AF06-F1EC-D576-BE4D32EB6C17}"/>
          </ac:picMkLst>
        </pc:picChg>
        <pc:picChg chg="add del mod">
          <ac:chgData name="Baloglu, Orkun" userId="d2bb014e-6053-4b30-a305-72d3062cd1c2" providerId="ADAL" clId="{9B00F8FB-5C43-4559-8C87-43727FFE1E90}" dt="2024-06-21T12:05:13.388" v="98" actId="478"/>
          <ac:picMkLst>
            <pc:docMk/>
            <pc:sldMk cId="239040385" sldId="272"/>
            <ac:picMk id="6" creationId="{94A51FBA-9229-0EFC-0BCB-46C691B6A159}"/>
          </ac:picMkLst>
        </pc:picChg>
        <pc:picChg chg="add del mod">
          <ac:chgData name="Baloglu, Orkun" userId="d2bb014e-6053-4b30-a305-72d3062cd1c2" providerId="ADAL" clId="{9B00F8FB-5C43-4559-8C87-43727FFE1E90}" dt="2024-06-21T12:17:24.829" v="312" actId="478"/>
          <ac:picMkLst>
            <pc:docMk/>
            <pc:sldMk cId="239040385" sldId="272"/>
            <ac:picMk id="14" creationId="{FEE5CECB-4930-DB58-3169-ABDB73D7DE56}"/>
          </ac:picMkLst>
        </pc:picChg>
        <pc:picChg chg="add del">
          <ac:chgData name="Baloglu, Orkun" userId="d2bb014e-6053-4b30-a305-72d3062cd1c2" providerId="ADAL" clId="{9B00F8FB-5C43-4559-8C87-43727FFE1E90}" dt="2024-06-21T13:53:45.706" v="376" actId="478"/>
          <ac:picMkLst>
            <pc:docMk/>
            <pc:sldMk cId="239040385" sldId="272"/>
            <ac:picMk id="18" creationId="{66B6007A-2415-310D-147A-F9BD9AA9E160}"/>
          </ac:picMkLst>
        </pc:picChg>
        <pc:picChg chg="add del">
          <ac:chgData name="Baloglu, Orkun" userId="d2bb014e-6053-4b30-a305-72d3062cd1c2" providerId="ADAL" clId="{9B00F8FB-5C43-4559-8C87-43727FFE1E90}" dt="2024-06-21T13:57:54.906" v="378" actId="478"/>
          <ac:picMkLst>
            <pc:docMk/>
            <pc:sldMk cId="239040385" sldId="272"/>
            <ac:picMk id="20" creationId="{A374B2B3-423C-246E-FD74-4FCAB26F7C70}"/>
          </ac:picMkLst>
        </pc:picChg>
        <pc:picChg chg="add del mod modCrop">
          <ac:chgData name="Baloglu, Orkun" userId="d2bb014e-6053-4b30-a305-72d3062cd1c2" providerId="ADAL" clId="{9B00F8FB-5C43-4559-8C87-43727FFE1E90}" dt="2024-06-21T15:40:31.435" v="1598" actId="478"/>
          <ac:picMkLst>
            <pc:docMk/>
            <pc:sldMk cId="239040385" sldId="272"/>
            <ac:picMk id="22" creationId="{1BB0C10D-B197-EB9B-AC07-0D9173C54412}"/>
          </ac:picMkLst>
        </pc:picChg>
        <pc:cxnChg chg="add del mod">
          <ac:chgData name="Baloglu, Orkun" userId="d2bb014e-6053-4b30-a305-72d3062cd1c2" providerId="ADAL" clId="{9B00F8FB-5C43-4559-8C87-43727FFE1E90}" dt="2024-06-21T14:59:22.926" v="1211" actId="478"/>
          <ac:cxnSpMkLst>
            <pc:docMk/>
            <pc:sldMk cId="239040385" sldId="272"/>
            <ac:cxnSpMk id="36" creationId="{50C3D476-7729-56EA-227F-229CCBBDF86B}"/>
          </ac:cxnSpMkLst>
        </pc:cxnChg>
        <pc:cxnChg chg="add del mod">
          <ac:chgData name="Baloglu, Orkun" userId="d2bb014e-6053-4b30-a305-72d3062cd1c2" providerId="ADAL" clId="{9B00F8FB-5C43-4559-8C87-43727FFE1E90}" dt="2024-06-21T15:39:10.895" v="1585" actId="478"/>
          <ac:cxnSpMkLst>
            <pc:docMk/>
            <pc:sldMk cId="239040385" sldId="272"/>
            <ac:cxnSpMk id="50" creationId="{54EEC756-35A4-C648-2EE3-9A0723B53C69}"/>
          </ac:cxnSpMkLst>
        </pc:cxnChg>
      </pc:sldChg>
      <pc:sldChg chg="del">
        <pc:chgData name="Baloglu, Orkun" userId="d2bb014e-6053-4b30-a305-72d3062cd1c2" providerId="ADAL" clId="{9B00F8FB-5C43-4559-8C87-43727FFE1E90}" dt="2024-06-21T11:33:12.971" v="0" actId="47"/>
        <pc:sldMkLst>
          <pc:docMk/>
          <pc:sldMk cId="4048924459" sldId="272"/>
        </pc:sldMkLst>
      </pc:sldChg>
      <pc:sldChg chg="del">
        <pc:chgData name="Baloglu, Orkun" userId="d2bb014e-6053-4b30-a305-72d3062cd1c2" providerId="ADAL" clId="{9B00F8FB-5C43-4559-8C87-43727FFE1E90}" dt="2024-06-21T11:33:14.779" v="1" actId="47"/>
        <pc:sldMkLst>
          <pc:docMk/>
          <pc:sldMk cId="2977807225" sldId="273"/>
        </pc:sldMkLst>
      </pc:sldChg>
      <pc:sldChg chg="del">
        <pc:chgData name="Baloglu, Orkun" userId="d2bb014e-6053-4b30-a305-72d3062cd1c2" providerId="ADAL" clId="{9B00F8FB-5C43-4559-8C87-43727FFE1E90}" dt="2024-06-21T11:33:16.399" v="2" actId="47"/>
        <pc:sldMkLst>
          <pc:docMk/>
          <pc:sldMk cId="1305034209" sldId="274"/>
        </pc:sldMkLst>
      </pc:sldChg>
      <pc:sldMasterChg chg="delSldLayout">
        <pc:chgData name="Baloglu, Orkun" userId="d2bb014e-6053-4b30-a305-72d3062cd1c2" providerId="ADAL" clId="{9B00F8FB-5C43-4559-8C87-43727FFE1E90}" dt="2024-06-21T16:30:38.403" v="1943" actId="47"/>
        <pc:sldMasterMkLst>
          <pc:docMk/>
          <pc:sldMasterMk cId="690031264" sldId="2147483648"/>
        </pc:sldMasterMkLst>
        <pc:sldLayoutChg chg="del">
          <pc:chgData name="Baloglu, Orkun" userId="d2bb014e-6053-4b30-a305-72d3062cd1c2" providerId="ADAL" clId="{9B00F8FB-5C43-4559-8C87-43727FFE1E90}" dt="2024-06-21T16:30:38.403" v="1943" actId="47"/>
          <pc:sldLayoutMkLst>
            <pc:docMk/>
            <pc:sldMasterMk cId="690031264" sldId="2147483648"/>
            <pc:sldLayoutMk cId="2266668884" sldId="2147483651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Original Artic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8230" y="-4790379"/>
            <a:ext cx="1614236" cy="12203777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89445" y="5672093"/>
            <a:ext cx="4708523" cy="421061"/>
          </a:xfrm>
          <a:prstGeom prst="rect">
            <a:avLst/>
          </a:prstGeom>
          <a:gradFill flip="none" rotWithShape="1">
            <a:gsLst>
              <a:gs pos="0">
                <a:srgbClr val="AA0065">
                  <a:shade val="30000"/>
                  <a:satMod val="115000"/>
                </a:srgbClr>
              </a:gs>
              <a:gs pos="50000">
                <a:srgbClr val="AA0065">
                  <a:shade val="67500"/>
                  <a:satMod val="115000"/>
                </a:srgbClr>
              </a:gs>
              <a:gs pos="100000">
                <a:srgbClr val="AA0065">
                  <a:shade val="100000"/>
                  <a:satMod val="115000"/>
                </a:srgbClr>
              </a:gs>
            </a:gsLst>
            <a:lin ang="135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65756" y="-25248"/>
            <a:ext cx="1935480" cy="1116814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507067" y="138710"/>
            <a:ext cx="1613769" cy="780217"/>
            <a:chOff x="10446107" y="176810"/>
            <a:chExt cx="1613769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Article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446107" y="176810"/>
              <a:ext cx="1593052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Original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85446" y="2269341"/>
            <a:ext cx="1695596" cy="751240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51 w 10051"/>
              <a:gd name="connsiteY0" fmla="*/ 3 h 10028"/>
              <a:gd name="connsiteX1" fmla="*/ 7109 w 10051"/>
              <a:gd name="connsiteY1" fmla="*/ 0 h 10028"/>
              <a:gd name="connsiteX2" fmla="*/ 7128 w 10051"/>
              <a:gd name="connsiteY2" fmla="*/ 9416 h 10028"/>
              <a:gd name="connsiteX3" fmla="*/ 10051 w 10051"/>
              <a:gd name="connsiteY3" fmla="*/ 10000 h 10028"/>
              <a:gd name="connsiteX4" fmla="*/ 0 w 10051"/>
              <a:gd name="connsiteY4" fmla="*/ 10028 h 10028"/>
              <a:gd name="connsiteX5" fmla="*/ 51 w 10051"/>
              <a:gd name="connsiteY5" fmla="*/ 3 h 10028"/>
              <a:gd name="connsiteX0" fmla="*/ 0 w 10065"/>
              <a:gd name="connsiteY0" fmla="*/ 3 h 10028"/>
              <a:gd name="connsiteX1" fmla="*/ 7123 w 10065"/>
              <a:gd name="connsiteY1" fmla="*/ 0 h 10028"/>
              <a:gd name="connsiteX2" fmla="*/ 7142 w 10065"/>
              <a:gd name="connsiteY2" fmla="*/ 9416 h 10028"/>
              <a:gd name="connsiteX3" fmla="*/ 10065 w 10065"/>
              <a:gd name="connsiteY3" fmla="*/ 10000 h 10028"/>
              <a:gd name="connsiteX4" fmla="*/ 14 w 10065"/>
              <a:gd name="connsiteY4" fmla="*/ 10028 h 10028"/>
              <a:gd name="connsiteX5" fmla="*/ 0 w 10065"/>
              <a:gd name="connsiteY5" fmla="*/ 3 h 100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28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14" y="10028"/>
                </a:lnTo>
                <a:cubicBezTo>
                  <a:pt x="7" y="7430"/>
                  <a:pt x="15" y="1749"/>
                  <a:pt x="0" y="3"/>
                </a:cubicBezTo>
                <a:close/>
              </a:path>
            </a:pathLst>
          </a:cu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3655088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92F7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209747" y="-31269"/>
            <a:ext cx="1992085" cy="1120316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4932" y="241626"/>
            <a:ext cx="144147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800" dirty="0">
                <a:solidFill>
                  <a:schemeClr val="bg1"/>
                </a:solidFill>
              </a:rPr>
              <a:t>Review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061092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ducational Review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99915" y="-25248"/>
            <a:ext cx="2002971" cy="1115452"/>
          </a:xfrm>
          <a:prstGeom prst="rect">
            <a:avLst/>
          </a:pr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grpSp>
        <p:nvGrpSpPr>
          <p:cNvPr id="34" name="Group 33">
            <a:extLst>
              <a:ext uri="{FF2B5EF4-FFF2-40B4-BE49-F238E27FC236}">
                <a16:creationId xmlns:a16="http://schemas.microsoft.com/office/drawing/2014/main" id="{49043F73-8834-4114-AD27-24C1BD0B05A6}"/>
              </a:ext>
            </a:extLst>
          </p:cNvPr>
          <p:cNvGrpSpPr/>
          <p:nvPr userDrawn="1"/>
        </p:nvGrpSpPr>
        <p:grpSpPr>
          <a:xfrm>
            <a:off x="10273494" y="138710"/>
            <a:ext cx="1935480" cy="780217"/>
            <a:chOff x="10212534" y="176810"/>
            <a:chExt cx="1935480" cy="780217"/>
          </a:xfrm>
        </p:grpSpPr>
        <p:sp>
          <p:nvSpPr>
            <p:cNvPr id="19" name="TextBox 18"/>
            <p:cNvSpPr txBox="1"/>
            <p:nvPr/>
          </p:nvSpPr>
          <p:spPr>
            <a:xfrm>
              <a:off x="10618401" y="433807"/>
              <a:ext cx="1441475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Review</a:t>
              </a:r>
            </a:p>
          </p:txBody>
        </p:sp>
        <p:sp>
          <p:nvSpPr>
            <p:cNvPr id="18" name="TextBox 17"/>
            <p:cNvSpPr txBox="1"/>
            <p:nvPr/>
          </p:nvSpPr>
          <p:spPr>
            <a:xfrm>
              <a:off x="10212534" y="176810"/>
              <a:ext cx="1935480" cy="5232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GB" sz="2800" dirty="0">
                  <a:solidFill>
                    <a:schemeClr val="bg1"/>
                  </a:solidFill>
                </a:rPr>
                <a:t>Educational</a:t>
              </a:r>
            </a:p>
          </p:txBody>
        </p:sp>
      </p:grp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895934" y="2279828"/>
            <a:ext cx="169559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  <a:gd name="connsiteX0" fmla="*/ 18 w 10018"/>
              <a:gd name="connsiteY0" fmla="*/ 3 h 10000"/>
              <a:gd name="connsiteX1" fmla="*/ 7076 w 10018"/>
              <a:gd name="connsiteY1" fmla="*/ 0 h 10000"/>
              <a:gd name="connsiteX2" fmla="*/ 7095 w 10018"/>
              <a:gd name="connsiteY2" fmla="*/ 9416 h 10000"/>
              <a:gd name="connsiteX3" fmla="*/ 10018 w 10018"/>
              <a:gd name="connsiteY3" fmla="*/ 10000 h 10000"/>
              <a:gd name="connsiteX4" fmla="*/ 32 w 10018"/>
              <a:gd name="connsiteY4" fmla="*/ 9999 h 10000"/>
              <a:gd name="connsiteX5" fmla="*/ 18 w 10018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  <a:gd name="connsiteX0" fmla="*/ 0 w 10065"/>
              <a:gd name="connsiteY0" fmla="*/ 3 h 10000"/>
              <a:gd name="connsiteX1" fmla="*/ 7123 w 10065"/>
              <a:gd name="connsiteY1" fmla="*/ 0 h 10000"/>
              <a:gd name="connsiteX2" fmla="*/ 7142 w 10065"/>
              <a:gd name="connsiteY2" fmla="*/ 9416 h 10000"/>
              <a:gd name="connsiteX3" fmla="*/ 10065 w 10065"/>
              <a:gd name="connsiteY3" fmla="*/ 10000 h 10000"/>
              <a:gd name="connsiteX4" fmla="*/ 79 w 10065"/>
              <a:gd name="connsiteY4" fmla="*/ 9999 h 10000"/>
              <a:gd name="connsiteX5" fmla="*/ 0 w 10065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65" h="10000">
                <a:moveTo>
                  <a:pt x="0" y="3"/>
                </a:moveTo>
                <a:lnTo>
                  <a:pt x="7123" y="0"/>
                </a:lnTo>
                <a:cubicBezTo>
                  <a:pt x="7114" y="2528"/>
                  <a:pt x="7133" y="8825"/>
                  <a:pt x="7142" y="9416"/>
                </a:cubicBezTo>
                <a:cubicBezTo>
                  <a:pt x="7117" y="9743"/>
                  <a:pt x="8449" y="10000"/>
                  <a:pt x="10065" y="10000"/>
                </a:cubicBezTo>
                <a:lnTo>
                  <a:pt x="79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/>
          </a:p>
        </p:txBody>
      </p:sp>
    </p:spTree>
    <p:extLst>
      <p:ext uri="{BB962C8B-B14F-4D97-AF65-F5344CB8AC3E}">
        <p14:creationId xmlns:p14="http://schemas.microsoft.com/office/powerpoint/2010/main" val="175225253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ystematic Review / Meta-analys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Flowchart: Stored Data 4">
            <a:extLst>
              <a:ext uri="{FF2B5EF4-FFF2-40B4-BE49-F238E27FC236}">
                <a16:creationId xmlns:a16="http://schemas.microsoft.com/office/drawing/2014/main" id="{6750A1AE-34CF-C798-885B-4AD2785F8297}"/>
              </a:ext>
            </a:extLst>
          </p:cNvPr>
          <p:cNvSpPr/>
          <p:nvPr userDrawn="1"/>
        </p:nvSpPr>
        <p:spPr>
          <a:xfrm rot="5400000">
            <a:off x="5284491" y="-4795876"/>
            <a:ext cx="1614236" cy="12214771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4 h 9996"/>
              <a:gd name="connsiteX1" fmla="*/ 7009 w 10000"/>
              <a:gd name="connsiteY1" fmla="*/ 0 h 9996"/>
              <a:gd name="connsiteX2" fmla="*/ 6949 w 10000"/>
              <a:gd name="connsiteY2" fmla="*/ 9637 h 9996"/>
              <a:gd name="connsiteX3" fmla="*/ 10000 w 10000"/>
              <a:gd name="connsiteY3" fmla="*/ 9996 h 9996"/>
              <a:gd name="connsiteX4" fmla="*/ 128 w 10000"/>
              <a:gd name="connsiteY4" fmla="*/ 9992 h 9996"/>
              <a:gd name="connsiteX5" fmla="*/ 0 w 10000"/>
              <a:gd name="connsiteY5" fmla="*/ 4 h 9996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0"/>
              <a:gd name="connsiteX1" fmla="*/ 7009 w 10000"/>
              <a:gd name="connsiteY1" fmla="*/ 0 h 10000"/>
              <a:gd name="connsiteX2" fmla="*/ 6949 w 10000"/>
              <a:gd name="connsiteY2" fmla="*/ 9641 h 10000"/>
              <a:gd name="connsiteX3" fmla="*/ 10000 w 10000"/>
              <a:gd name="connsiteY3" fmla="*/ 10000 h 10000"/>
              <a:gd name="connsiteX4" fmla="*/ 128 w 10000"/>
              <a:gd name="connsiteY4" fmla="*/ 9996 h 10000"/>
              <a:gd name="connsiteX5" fmla="*/ 0 w 10000"/>
              <a:gd name="connsiteY5" fmla="*/ 4 h 10000"/>
              <a:gd name="connsiteX0" fmla="*/ 0 w 10000"/>
              <a:gd name="connsiteY0" fmla="*/ 4 h 10004"/>
              <a:gd name="connsiteX1" fmla="*/ 7009 w 10000"/>
              <a:gd name="connsiteY1" fmla="*/ 0 h 10004"/>
              <a:gd name="connsiteX2" fmla="*/ 6949 w 10000"/>
              <a:gd name="connsiteY2" fmla="*/ 9641 h 10004"/>
              <a:gd name="connsiteX3" fmla="*/ 10000 w 10000"/>
              <a:gd name="connsiteY3" fmla="*/ 10000 h 10004"/>
              <a:gd name="connsiteX4" fmla="*/ 128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7009" y="0"/>
                </a:lnTo>
                <a:cubicBezTo>
                  <a:pt x="6847" y="1556"/>
                  <a:pt x="6821" y="9283"/>
                  <a:pt x="6949" y="9641"/>
                </a:cubicBezTo>
                <a:cubicBezTo>
                  <a:pt x="6923" y="9843"/>
                  <a:pt x="8314" y="10000"/>
                  <a:pt x="10000" y="10000"/>
                </a:cubicBezTo>
                <a:lnTo>
                  <a:pt x="128" y="10004"/>
                </a:lnTo>
                <a:cubicBezTo>
                  <a:pt x="97" y="8408"/>
                  <a:pt x="98" y="1073"/>
                  <a:pt x="0" y="4"/>
                </a:cubicBezTo>
                <a:close/>
              </a:path>
            </a:pathLst>
          </a:custGeom>
          <a:solidFill>
            <a:srgbClr val="86005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1050" dirty="0"/>
          </a:p>
        </p:txBody>
      </p:sp>
      <p:sp>
        <p:nvSpPr>
          <p:cNvPr id="5" name="Flowchart: Stored Data 4">
            <a:extLst>
              <a:ext uri="{FF2B5EF4-FFF2-40B4-BE49-F238E27FC236}">
                <a16:creationId xmlns:a16="http://schemas.microsoft.com/office/drawing/2014/main" id="{D150C2D2-09E4-F78B-7FA6-F42DD5FA59F4}"/>
              </a:ext>
            </a:extLst>
          </p:cNvPr>
          <p:cNvSpPr/>
          <p:nvPr userDrawn="1"/>
        </p:nvSpPr>
        <p:spPr>
          <a:xfrm rot="5400000">
            <a:off x="5283465" y="-5325515"/>
            <a:ext cx="1614236" cy="12214770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0 h 9996"/>
              <a:gd name="connsiteX1" fmla="*/ 7001 w 10056"/>
              <a:gd name="connsiteY1" fmla="*/ 1 h 9996"/>
              <a:gd name="connsiteX2" fmla="*/ 6988 w 10056"/>
              <a:gd name="connsiteY2" fmla="*/ 9624 h 9996"/>
              <a:gd name="connsiteX3" fmla="*/ 10056 w 10056"/>
              <a:gd name="connsiteY3" fmla="*/ 9983 h 9996"/>
              <a:gd name="connsiteX4" fmla="*/ 62 w 10056"/>
              <a:gd name="connsiteY4" fmla="*/ 9996 h 9996"/>
              <a:gd name="connsiteX5" fmla="*/ 0 w 10056"/>
              <a:gd name="connsiteY5" fmla="*/ 0 h 9996"/>
              <a:gd name="connsiteX0" fmla="*/ 0 w 10000"/>
              <a:gd name="connsiteY0" fmla="*/ 2 h 10002"/>
              <a:gd name="connsiteX1" fmla="*/ 6962 w 10000"/>
              <a:gd name="connsiteY1" fmla="*/ 0 h 10002"/>
              <a:gd name="connsiteX2" fmla="*/ 6949 w 10000"/>
              <a:gd name="connsiteY2" fmla="*/ 9630 h 10002"/>
              <a:gd name="connsiteX3" fmla="*/ 10000 w 10000"/>
              <a:gd name="connsiteY3" fmla="*/ 9989 h 10002"/>
              <a:gd name="connsiteX4" fmla="*/ 62 w 10000"/>
              <a:gd name="connsiteY4" fmla="*/ 10002 h 10002"/>
              <a:gd name="connsiteX5" fmla="*/ 0 w 10000"/>
              <a:gd name="connsiteY5" fmla="*/ 2 h 10002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  <a:gd name="connsiteX0" fmla="*/ 0 w 10000"/>
              <a:gd name="connsiteY0" fmla="*/ 4 h 10004"/>
              <a:gd name="connsiteX1" fmla="*/ 6927 w 10000"/>
              <a:gd name="connsiteY1" fmla="*/ 0 h 10004"/>
              <a:gd name="connsiteX2" fmla="*/ 6949 w 10000"/>
              <a:gd name="connsiteY2" fmla="*/ 9632 h 10004"/>
              <a:gd name="connsiteX3" fmla="*/ 10000 w 10000"/>
              <a:gd name="connsiteY3" fmla="*/ 9991 h 10004"/>
              <a:gd name="connsiteX4" fmla="*/ 62 w 10000"/>
              <a:gd name="connsiteY4" fmla="*/ 10004 h 10004"/>
              <a:gd name="connsiteX5" fmla="*/ 0 w 10000"/>
              <a:gd name="connsiteY5" fmla="*/ 4 h 100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4">
                <a:moveTo>
                  <a:pt x="0" y="4"/>
                </a:moveTo>
                <a:lnTo>
                  <a:pt x="6927" y="0"/>
                </a:lnTo>
                <a:cubicBezTo>
                  <a:pt x="6894" y="1547"/>
                  <a:pt x="6891" y="9283"/>
                  <a:pt x="6949" y="9632"/>
                </a:cubicBezTo>
                <a:cubicBezTo>
                  <a:pt x="6923" y="9834"/>
                  <a:pt x="8645" y="9997"/>
                  <a:pt x="10000" y="9991"/>
                </a:cubicBezTo>
                <a:lnTo>
                  <a:pt x="62" y="10004"/>
                </a:lnTo>
                <a:cubicBezTo>
                  <a:pt x="31" y="8409"/>
                  <a:pt x="98" y="1072"/>
                  <a:pt x="0" y="4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dirty="0"/>
          </a:p>
        </p:txBody>
      </p:sp>
      <p:sp>
        <p:nvSpPr>
          <p:cNvPr id="12" name="Rectangle 11"/>
          <p:cNvSpPr/>
          <p:nvPr userDrawn="1"/>
        </p:nvSpPr>
        <p:spPr>
          <a:xfrm>
            <a:off x="7490690" y="5672093"/>
            <a:ext cx="4702823" cy="421061"/>
          </a:xfrm>
          <a:prstGeom prst="rect">
            <a:avLst/>
          </a:prstGeom>
          <a:solidFill>
            <a:srgbClr val="65AA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 sz="900"/>
          </a:p>
        </p:txBody>
      </p:sp>
      <p:grpSp>
        <p:nvGrpSpPr>
          <p:cNvPr id="13" name="Group 12"/>
          <p:cNvGrpSpPr/>
          <p:nvPr userDrawn="1"/>
        </p:nvGrpSpPr>
        <p:grpSpPr>
          <a:xfrm>
            <a:off x="7637330" y="6112457"/>
            <a:ext cx="4174624" cy="723275"/>
            <a:chOff x="7646796" y="6098813"/>
            <a:chExt cx="4174624" cy="723275"/>
          </a:xfrm>
        </p:grpSpPr>
        <p:pic>
          <p:nvPicPr>
            <p:cNvPr id="14" name="Picture 10" descr="LOGO_IPNA_Blue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46796" y="6186597"/>
              <a:ext cx="581637" cy="58163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sp>
          <p:nvSpPr>
            <p:cNvPr id="15" name="Rectangle 12"/>
            <p:cNvSpPr>
              <a:spLocks noChangeArrowheads="1"/>
            </p:cNvSpPr>
            <p:nvPr/>
          </p:nvSpPr>
          <p:spPr bwMode="auto">
            <a:xfrm>
              <a:off x="8208157" y="6098813"/>
              <a:ext cx="3613263" cy="7232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b="1" i="0" u="none" strike="noStrike" cap="none" normalizeH="0" baseline="0" dirty="0">
                  <a:ln>
                    <a:noFill/>
                  </a:ln>
                  <a:solidFill>
                    <a:srgbClr val="296DC0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Calibri" panose="020F0502020204030204" pitchFamily="34" charset="0"/>
                </a:rPr>
                <a:t>Pediatric Nephrology</a:t>
              </a:r>
              <a:endParaRPr kumimoji="0" lang="en-GB" altLang="en-US" sz="5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  <a:p>
              <a:pPr marL="0" marR="0" lvl="0" indent="0" algn="l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Journal of the </a:t>
              </a:r>
              <a:br>
                <a:rPr kumimoji="0" lang="en-GB" altLang="en-US" sz="11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</a:br>
              <a:r>
                <a:rPr kumimoji="0" lang="en-GB" altLang="en-US" sz="1200" b="0" i="0" u="none" strike="noStrike" cap="none" normalizeH="0" baseline="0" dirty="0">
                  <a:ln>
                    <a:noFill/>
                  </a:ln>
                  <a:solidFill>
                    <a:schemeClr val="tx1"/>
                  </a:solidFill>
                  <a:effectLst/>
                  <a:latin typeface="Arial" panose="020B0604020202020204" pitchFamily="34" charset="0"/>
                  <a:ea typeface="Calibri" panose="020F0502020204030204" pitchFamily="34" charset="0"/>
                  <a:cs typeface="Times New Roman" panose="02020603050405020304" pitchFamily="18" charset="0"/>
                </a:rPr>
                <a:t>International Pediatric Nephrology Association</a:t>
              </a:r>
              <a:endParaRPr kumimoji="0" lang="en-GB" altLang="en-US" sz="12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" panose="020B0604020202020204" pitchFamily="34" charset="0"/>
              </a:endParaRPr>
            </a:p>
          </p:txBody>
        </p:sp>
      </p:grpSp>
      <p:sp>
        <p:nvSpPr>
          <p:cNvPr id="37" name="Rectangle 36">
            <a:extLst>
              <a:ext uri="{FF2B5EF4-FFF2-40B4-BE49-F238E27FC236}">
                <a16:creationId xmlns:a16="http://schemas.microsoft.com/office/drawing/2014/main" id="{FB861B61-643E-7D14-D771-2A7BF1205723}"/>
              </a:ext>
            </a:extLst>
          </p:cNvPr>
          <p:cNvSpPr/>
          <p:nvPr userDrawn="1"/>
        </p:nvSpPr>
        <p:spPr>
          <a:xfrm>
            <a:off x="10134600" y="-28393"/>
            <a:ext cx="2068286" cy="1119323"/>
          </a:xfrm>
          <a:prstGeom prst="rect">
            <a:avLst/>
          </a:prstGeom>
          <a:solidFill>
            <a:srgbClr val="003969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19" name="TextBox 18"/>
          <p:cNvSpPr txBox="1"/>
          <p:nvPr/>
        </p:nvSpPr>
        <p:spPr>
          <a:xfrm>
            <a:off x="10626853" y="297104"/>
            <a:ext cx="144147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Review/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0361243" y="16591"/>
            <a:ext cx="174780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Systematic</a:t>
            </a:r>
          </a:p>
        </p:txBody>
      </p:sp>
      <p:sp>
        <p:nvSpPr>
          <p:cNvPr id="29" name="Flowchart: Stored Data 4">
            <a:extLst>
              <a:ext uri="{FF2B5EF4-FFF2-40B4-BE49-F238E27FC236}">
                <a16:creationId xmlns:a16="http://schemas.microsoft.com/office/drawing/2014/main" id="{17034CCF-1EDD-D498-AB89-09358AFA3492}"/>
              </a:ext>
            </a:extLst>
          </p:cNvPr>
          <p:cNvSpPr/>
          <p:nvPr userDrawn="1"/>
        </p:nvSpPr>
        <p:spPr>
          <a:xfrm rot="16200000" flipV="1">
            <a:off x="2901409" y="2274353"/>
            <a:ext cx="1684645" cy="7491425"/>
          </a:xfrm>
          <a:custGeom>
            <a:avLst/>
            <a:gdLst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0 h 10000"/>
              <a:gd name="connsiteX1" fmla="*/ 10000 w 10000"/>
              <a:gd name="connsiteY1" fmla="*/ 0 h 10000"/>
              <a:gd name="connsiteX2" fmla="*/ 8333 w 10000"/>
              <a:gd name="connsiteY2" fmla="*/ 5000 h 10000"/>
              <a:gd name="connsiteX3" fmla="*/ 10000 w 10000"/>
              <a:gd name="connsiteY3" fmla="*/ 10000 h 10000"/>
              <a:gd name="connsiteX4" fmla="*/ 1667 w 10000"/>
              <a:gd name="connsiteY4" fmla="*/ 10000 h 10000"/>
              <a:gd name="connsiteX5" fmla="*/ 0 w 10000"/>
              <a:gd name="connsiteY5" fmla="*/ 5000 h 10000"/>
              <a:gd name="connsiteX6" fmla="*/ 1667 w 10000"/>
              <a:gd name="connsiteY6" fmla="*/ 0 h 10000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38798 h 49391"/>
              <a:gd name="connsiteX1" fmla="*/ 7817 w 10000"/>
              <a:gd name="connsiteY1" fmla="*/ 0 h 49391"/>
              <a:gd name="connsiteX2" fmla="*/ 8333 w 10000"/>
              <a:gd name="connsiteY2" fmla="*/ 43798 h 49391"/>
              <a:gd name="connsiteX3" fmla="*/ 10000 w 10000"/>
              <a:gd name="connsiteY3" fmla="*/ 48798 h 49391"/>
              <a:gd name="connsiteX4" fmla="*/ 1667 w 10000"/>
              <a:gd name="connsiteY4" fmla="*/ 48798 h 49391"/>
              <a:gd name="connsiteX5" fmla="*/ 0 w 10000"/>
              <a:gd name="connsiteY5" fmla="*/ 43798 h 49391"/>
              <a:gd name="connsiteX6" fmla="*/ 1667 w 10000"/>
              <a:gd name="connsiteY6" fmla="*/ 38798 h 49391"/>
              <a:gd name="connsiteX0" fmla="*/ 1667 w 10000"/>
              <a:gd name="connsiteY0" fmla="*/ 89795 h 103750"/>
              <a:gd name="connsiteX1" fmla="*/ 8293 w 10000"/>
              <a:gd name="connsiteY1" fmla="*/ 0 h 103750"/>
              <a:gd name="connsiteX2" fmla="*/ 8333 w 10000"/>
              <a:gd name="connsiteY2" fmla="*/ 94795 h 103750"/>
              <a:gd name="connsiteX3" fmla="*/ 10000 w 10000"/>
              <a:gd name="connsiteY3" fmla="*/ 99795 h 103750"/>
              <a:gd name="connsiteX4" fmla="*/ 1667 w 10000"/>
              <a:gd name="connsiteY4" fmla="*/ 99795 h 103750"/>
              <a:gd name="connsiteX5" fmla="*/ 0 w 10000"/>
              <a:gd name="connsiteY5" fmla="*/ 94795 h 103750"/>
              <a:gd name="connsiteX6" fmla="*/ 1667 w 10000"/>
              <a:gd name="connsiteY6" fmla="*/ 89795 h 10375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87862 h 101680"/>
              <a:gd name="connsiteX1" fmla="*/ 7836 w 10000"/>
              <a:gd name="connsiteY1" fmla="*/ 0 h 101680"/>
              <a:gd name="connsiteX2" fmla="*/ 8333 w 10000"/>
              <a:gd name="connsiteY2" fmla="*/ 92862 h 101680"/>
              <a:gd name="connsiteX3" fmla="*/ 10000 w 10000"/>
              <a:gd name="connsiteY3" fmla="*/ 97862 h 101680"/>
              <a:gd name="connsiteX4" fmla="*/ 1667 w 10000"/>
              <a:gd name="connsiteY4" fmla="*/ 97862 h 101680"/>
              <a:gd name="connsiteX5" fmla="*/ 0 w 10000"/>
              <a:gd name="connsiteY5" fmla="*/ 92862 h 101680"/>
              <a:gd name="connsiteX6" fmla="*/ 1667 w 10000"/>
              <a:gd name="connsiteY6" fmla="*/ 87862 h 101680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1667 w 10000"/>
              <a:gd name="connsiteY0" fmla="*/ 93062 h 107249"/>
              <a:gd name="connsiteX1" fmla="*/ 8511 w 10000"/>
              <a:gd name="connsiteY1" fmla="*/ 0 h 107249"/>
              <a:gd name="connsiteX2" fmla="*/ 8333 w 10000"/>
              <a:gd name="connsiteY2" fmla="*/ 98062 h 107249"/>
              <a:gd name="connsiteX3" fmla="*/ 10000 w 10000"/>
              <a:gd name="connsiteY3" fmla="*/ 103062 h 107249"/>
              <a:gd name="connsiteX4" fmla="*/ 1667 w 10000"/>
              <a:gd name="connsiteY4" fmla="*/ 103062 h 107249"/>
              <a:gd name="connsiteX5" fmla="*/ 0 w 10000"/>
              <a:gd name="connsiteY5" fmla="*/ 98062 h 107249"/>
              <a:gd name="connsiteX6" fmla="*/ 1667 w 10000"/>
              <a:gd name="connsiteY6" fmla="*/ 93062 h 107249"/>
              <a:gd name="connsiteX0" fmla="*/ 5639 w 10161"/>
              <a:gd name="connsiteY0" fmla="*/ 18392 h 112308"/>
              <a:gd name="connsiteX1" fmla="*/ 8672 w 10161"/>
              <a:gd name="connsiteY1" fmla="*/ 5059 h 112308"/>
              <a:gd name="connsiteX2" fmla="*/ 8494 w 10161"/>
              <a:gd name="connsiteY2" fmla="*/ 103121 h 112308"/>
              <a:gd name="connsiteX3" fmla="*/ 10161 w 10161"/>
              <a:gd name="connsiteY3" fmla="*/ 108121 h 112308"/>
              <a:gd name="connsiteX4" fmla="*/ 1828 w 10161"/>
              <a:gd name="connsiteY4" fmla="*/ 108121 h 112308"/>
              <a:gd name="connsiteX5" fmla="*/ 161 w 10161"/>
              <a:gd name="connsiteY5" fmla="*/ 103121 h 112308"/>
              <a:gd name="connsiteX6" fmla="*/ 5639 w 10161"/>
              <a:gd name="connsiteY6" fmla="*/ 18392 h 112308"/>
              <a:gd name="connsiteX0" fmla="*/ 5639 w 10161"/>
              <a:gd name="connsiteY0" fmla="*/ 48998 h 145481"/>
              <a:gd name="connsiteX1" fmla="*/ 8354 w 10161"/>
              <a:gd name="connsiteY1" fmla="*/ 0 h 145481"/>
              <a:gd name="connsiteX2" fmla="*/ 8494 w 10161"/>
              <a:gd name="connsiteY2" fmla="*/ 133727 h 145481"/>
              <a:gd name="connsiteX3" fmla="*/ 10161 w 10161"/>
              <a:gd name="connsiteY3" fmla="*/ 138727 h 145481"/>
              <a:gd name="connsiteX4" fmla="*/ 1828 w 10161"/>
              <a:gd name="connsiteY4" fmla="*/ 138727 h 145481"/>
              <a:gd name="connsiteX5" fmla="*/ 161 w 10161"/>
              <a:gd name="connsiteY5" fmla="*/ 133727 h 145481"/>
              <a:gd name="connsiteX6" fmla="*/ 5639 w 10161"/>
              <a:gd name="connsiteY6" fmla="*/ 48998 h 145481"/>
              <a:gd name="connsiteX0" fmla="*/ 4738 w 10113"/>
              <a:gd name="connsiteY0" fmla="*/ 13812 h 159292"/>
              <a:gd name="connsiteX1" fmla="*/ 8306 w 10113"/>
              <a:gd name="connsiteY1" fmla="*/ 13811 h 159292"/>
              <a:gd name="connsiteX2" fmla="*/ 8446 w 10113"/>
              <a:gd name="connsiteY2" fmla="*/ 147538 h 159292"/>
              <a:gd name="connsiteX3" fmla="*/ 10113 w 10113"/>
              <a:gd name="connsiteY3" fmla="*/ 152538 h 159292"/>
              <a:gd name="connsiteX4" fmla="*/ 1780 w 10113"/>
              <a:gd name="connsiteY4" fmla="*/ 152538 h 159292"/>
              <a:gd name="connsiteX5" fmla="*/ 113 w 10113"/>
              <a:gd name="connsiteY5" fmla="*/ 147538 h 159292"/>
              <a:gd name="connsiteX6" fmla="*/ 4738 w 10113"/>
              <a:gd name="connsiteY6" fmla="*/ 13812 h 159292"/>
              <a:gd name="connsiteX0" fmla="*/ 4738 w 10113"/>
              <a:gd name="connsiteY0" fmla="*/ 2870 h 148350"/>
              <a:gd name="connsiteX1" fmla="*/ 8306 w 10113"/>
              <a:gd name="connsiteY1" fmla="*/ 2869 h 148350"/>
              <a:gd name="connsiteX2" fmla="*/ 8446 w 10113"/>
              <a:gd name="connsiteY2" fmla="*/ 136596 h 148350"/>
              <a:gd name="connsiteX3" fmla="*/ 10113 w 10113"/>
              <a:gd name="connsiteY3" fmla="*/ 141596 h 148350"/>
              <a:gd name="connsiteX4" fmla="*/ 1780 w 10113"/>
              <a:gd name="connsiteY4" fmla="*/ 141596 h 148350"/>
              <a:gd name="connsiteX5" fmla="*/ 113 w 10113"/>
              <a:gd name="connsiteY5" fmla="*/ 136596 h 148350"/>
              <a:gd name="connsiteX6" fmla="*/ 4738 w 10113"/>
              <a:gd name="connsiteY6" fmla="*/ 2870 h 148350"/>
              <a:gd name="connsiteX0" fmla="*/ 4738 w 10113"/>
              <a:gd name="connsiteY0" fmla="*/ 51 h 145531"/>
              <a:gd name="connsiteX1" fmla="*/ 8306 w 10113"/>
              <a:gd name="connsiteY1" fmla="*/ 50 h 145531"/>
              <a:gd name="connsiteX2" fmla="*/ 8446 w 10113"/>
              <a:gd name="connsiteY2" fmla="*/ 133777 h 145531"/>
              <a:gd name="connsiteX3" fmla="*/ 10113 w 10113"/>
              <a:gd name="connsiteY3" fmla="*/ 138777 h 145531"/>
              <a:gd name="connsiteX4" fmla="*/ 1780 w 10113"/>
              <a:gd name="connsiteY4" fmla="*/ 138777 h 145531"/>
              <a:gd name="connsiteX5" fmla="*/ 113 w 10113"/>
              <a:gd name="connsiteY5" fmla="*/ 133777 h 145531"/>
              <a:gd name="connsiteX6" fmla="*/ 4738 w 10113"/>
              <a:gd name="connsiteY6" fmla="*/ 51 h 145531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738 w 10113"/>
              <a:gd name="connsiteY0" fmla="*/ 68 h 145548"/>
              <a:gd name="connsiteX1" fmla="*/ 8306 w 10113"/>
              <a:gd name="connsiteY1" fmla="*/ 67 h 145548"/>
              <a:gd name="connsiteX2" fmla="*/ 8446 w 10113"/>
              <a:gd name="connsiteY2" fmla="*/ 133794 h 145548"/>
              <a:gd name="connsiteX3" fmla="*/ 10113 w 10113"/>
              <a:gd name="connsiteY3" fmla="*/ 138794 h 145548"/>
              <a:gd name="connsiteX4" fmla="*/ 1780 w 10113"/>
              <a:gd name="connsiteY4" fmla="*/ 138794 h 145548"/>
              <a:gd name="connsiteX5" fmla="*/ 113 w 10113"/>
              <a:gd name="connsiteY5" fmla="*/ 133794 h 145548"/>
              <a:gd name="connsiteX6" fmla="*/ 4738 w 10113"/>
              <a:gd name="connsiteY6" fmla="*/ 68 h 145548"/>
              <a:gd name="connsiteX0" fmla="*/ 4674 w 10109"/>
              <a:gd name="connsiteY0" fmla="*/ 170 h 145517"/>
              <a:gd name="connsiteX1" fmla="*/ 8302 w 10109"/>
              <a:gd name="connsiteY1" fmla="*/ 36 h 145517"/>
              <a:gd name="connsiteX2" fmla="*/ 8442 w 10109"/>
              <a:gd name="connsiteY2" fmla="*/ 133763 h 145517"/>
              <a:gd name="connsiteX3" fmla="*/ 10109 w 10109"/>
              <a:gd name="connsiteY3" fmla="*/ 138763 h 145517"/>
              <a:gd name="connsiteX4" fmla="*/ 1776 w 10109"/>
              <a:gd name="connsiteY4" fmla="*/ 138763 h 145517"/>
              <a:gd name="connsiteX5" fmla="*/ 109 w 10109"/>
              <a:gd name="connsiteY5" fmla="*/ 133763 h 145517"/>
              <a:gd name="connsiteX6" fmla="*/ 4674 w 10109"/>
              <a:gd name="connsiteY6" fmla="*/ 170 h 145517"/>
              <a:gd name="connsiteX0" fmla="*/ 3080 w 8515"/>
              <a:gd name="connsiteY0" fmla="*/ 170 h 145517"/>
              <a:gd name="connsiteX1" fmla="*/ 6708 w 8515"/>
              <a:gd name="connsiteY1" fmla="*/ 36 h 145517"/>
              <a:gd name="connsiteX2" fmla="*/ 6848 w 8515"/>
              <a:gd name="connsiteY2" fmla="*/ 133763 h 145517"/>
              <a:gd name="connsiteX3" fmla="*/ 8515 w 8515"/>
              <a:gd name="connsiteY3" fmla="*/ 138763 h 145517"/>
              <a:gd name="connsiteX4" fmla="*/ 182 w 8515"/>
              <a:gd name="connsiteY4" fmla="*/ 138763 h 145517"/>
              <a:gd name="connsiteX5" fmla="*/ 3080 w 8515"/>
              <a:gd name="connsiteY5" fmla="*/ 170 h 145517"/>
              <a:gd name="connsiteX0" fmla="*/ 3617 w 10000"/>
              <a:gd name="connsiteY0" fmla="*/ 12 h 9536"/>
              <a:gd name="connsiteX1" fmla="*/ 7878 w 10000"/>
              <a:gd name="connsiteY1" fmla="*/ 2 h 9536"/>
              <a:gd name="connsiteX2" fmla="*/ 8042 w 10000"/>
              <a:gd name="connsiteY2" fmla="*/ 9192 h 9536"/>
              <a:gd name="connsiteX3" fmla="*/ 10000 w 10000"/>
              <a:gd name="connsiteY3" fmla="*/ 9536 h 9536"/>
              <a:gd name="connsiteX4" fmla="*/ 214 w 10000"/>
              <a:gd name="connsiteY4" fmla="*/ 9536 h 9536"/>
              <a:gd name="connsiteX5" fmla="*/ 3617 w 10000"/>
              <a:gd name="connsiteY5" fmla="*/ 12 h 9536"/>
              <a:gd name="connsiteX0" fmla="*/ 3403 w 9786"/>
              <a:gd name="connsiteY0" fmla="*/ 13 h 10000"/>
              <a:gd name="connsiteX1" fmla="*/ 7664 w 9786"/>
              <a:gd name="connsiteY1" fmla="*/ 2 h 10000"/>
              <a:gd name="connsiteX2" fmla="*/ 7828 w 9786"/>
              <a:gd name="connsiteY2" fmla="*/ 9639 h 10000"/>
              <a:gd name="connsiteX3" fmla="*/ 9786 w 9786"/>
              <a:gd name="connsiteY3" fmla="*/ 10000 h 10000"/>
              <a:gd name="connsiteX4" fmla="*/ 0 w 9786"/>
              <a:gd name="connsiteY4" fmla="*/ 10000 h 10000"/>
              <a:gd name="connsiteX5" fmla="*/ 3403 w 9786"/>
              <a:gd name="connsiteY5" fmla="*/ 13 h 10000"/>
              <a:gd name="connsiteX0" fmla="*/ 494 w 7017"/>
              <a:gd name="connsiteY0" fmla="*/ 743 h 10730"/>
              <a:gd name="connsiteX1" fmla="*/ 4849 w 7017"/>
              <a:gd name="connsiteY1" fmla="*/ 732 h 10730"/>
              <a:gd name="connsiteX2" fmla="*/ 5016 w 7017"/>
              <a:gd name="connsiteY2" fmla="*/ 10369 h 10730"/>
              <a:gd name="connsiteX3" fmla="*/ 7017 w 7017"/>
              <a:gd name="connsiteY3" fmla="*/ 10730 h 10730"/>
              <a:gd name="connsiteX4" fmla="*/ 45 w 7017"/>
              <a:gd name="connsiteY4" fmla="*/ 10709 h 10730"/>
              <a:gd name="connsiteX5" fmla="*/ 494 w 7017"/>
              <a:gd name="connsiteY5" fmla="*/ 743 h 10730"/>
              <a:gd name="connsiteX0" fmla="*/ 521 w 9817"/>
              <a:gd name="connsiteY0" fmla="*/ 692 h 10000"/>
              <a:gd name="connsiteX1" fmla="*/ 6727 w 9817"/>
              <a:gd name="connsiteY1" fmla="*/ 682 h 10000"/>
              <a:gd name="connsiteX2" fmla="*/ 6965 w 9817"/>
              <a:gd name="connsiteY2" fmla="*/ 9664 h 10000"/>
              <a:gd name="connsiteX3" fmla="*/ 9817 w 9817"/>
              <a:gd name="connsiteY3" fmla="*/ 10000 h 10000"/>
              <a:gd name="connsiteX4" fmla="*/ 273 w 9817"/>
              <a:gd name="connsiteY4" fmla="*/ 9980 h 10000"/>
              <a:gd name="connsiteX5" fmla="*/ 521 w 9817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31 w 10000"/>
              <a:gd name="connsiteY0" fmla="*/ 692 h 10000"/>
              <a:gd name="connsiteX1" fmla="*/ 6852 w 10000"/>
              <a:gd name="connsiteY1" fmla="*/ 682 h 10000"/>
              <a:gd name="connsiteX2" fmla="*/ 7095 w 10000"/>
              <a:gd name="connsiteY2" fmla="*/ 9664 h 10000"/>
              <a:gd name="connsiteX3" fmla="*/ 10000 w 10000"/>
              <a:gd name="connsiteY3" fmla="*/ 10000 h 10000"/>
              <a:gd name="connsiteX4" fmla="*/ 278 w 10000"/>
              <a:gd name="connsiteY4" fmla="*/ 9980 h 10000"/>
              <a:gd name="connsiteX5" fmla="*/ 531 w 10000"/>
              <a:gd name="connsiteY5" fmla="*/ 692 h 10000"/>
              <a:gd name="connsiteX0" fmla="*/ 570 w 10039"/>
              <a:gd name="connsiteY0" fmla="*/ 695 h 10015"/>
              <a:gd name="connsiteX1" fmla="*/ 6891 w 10039"/>
              <a:gd name="connsiteY1" fmla="*/ 685 h 10015"/>
              <a:gd name="connsiteX2" fmla="*/ 7134 w 10039"/>
              <a:gd name="connsiteY2" fmla="*/ 9667 h 10015"/>
              <a:gd name="connsiteX3" fmla="*/ 10039 w 10039"/>
              <a:gd name="connsiteY3" fmla="*/ 10003 h 10015"/>
              <a:gd name="connsiteX4" fmla="*/ 217 w 10039"/>
              <a:gd name="connsiteY4" fmla="*/ 10015 h 10015"/>
              <a:gd name="connsiteX5" fmla="*/ 570 w 10039"/>
              <a:gd name="connsiteY5" fmla="*/ 695 h 10015"/>
              <a:gd name="connsiteX0" fmla="*/ 615 w 10084"/>
              <a:gd name="connsiteY0" fmla="*/ 695 h 10015"/>
              <a:gd name="connsiteX1" fmla="*/ 6936 w 10084"/>
              <a:gd name="connsiteY1" fmla="*/ 685 h 10015"/>
              <a:gd name="connsiteX2" fmla="*/ 7179 w 10084"/>
              <a:gd name="connsiteY2" fmla="*/ 9667 h 10015"/>
              <a:gd name="connsiteX3" fmla="*/ 10084 w 10084"/>
              <a:gd name="connsiteY3" fmla="*/ 10003 h 10015"/>
              <a:gd name="connsiteX4" fmla="*/ 262 w 10084"/>
              <a:gd name="connsiteY4" fmla="*/ 10015 h 10015"/>
              <a:gd name="connsiteX5" fmla="*/ 615 w 10084"/>
              <a:gd name="connsiteY5" fmla="*/ 695 h 10015"/>
              <a:gd name="connsiteX0" fmla="*/ 356 w 9825"/>
              <a:gd name="connsiteY0" fmla="*/ 695 h 10015"/>
              <a:gd name="connsiteX1" fmla="*/ 6677 w 9825"/>
              <a:gd name="connsiteY1" fmla="*/ 685 h 10015"/>
              <a:gd name="connsiteX2" fmla="*/ 6920 w 9825"/>
              <a:gd name="connsiteY2" fmla="*/ 9667 h 10015"/>
              <a:gd name="connsiteX3" fmla="*/ 9825 w 9825"/>
              <a:gd name="connsiteY3" fmla="*/ 10003 h 10015"/>
              <a:gd name="connsiteX4" fmla="*/ 3 w 9825"/>
              <a:gd name="connsiteY4" fmla="*/ 10015 h 10015"/>
              <a:gd name="connsiteX5" fmla="*/ 356 w 9825"/>
              <a:gd name="connsiteY5" fmla="*/ 695 h 10015"/>
              <a:gd name="connsiteX0" fmla="*/ 362 w 10000"/>
              <a:gd name="connsiteY0" fmla="*/ 10 h 9316"/>
              <a:gd name="connsiteX1" fmla="*/ 6796 w 10000"/>
              <a:gd name="connsiteY1" fmla="*/ 0 h 9316"/>
              <a:gd name="connsiteX2" fmla="*/ 7043 w 10000"/>
              <a:gd name="connsiteY2" fmla="*/ 8969 h 9316"/>
              <a:gd name="connsiteX3" fmla="*/ 10000 w 10000"/>
              <a:gd name="connsiteY3" fmla="*/ 9304 h 9316"/>
              <a:gd name="connsiteX4" fmla="*/ 3 w 10000"/>
              <a:gd name="connsiteY4" fmla="*/ 9316 h 9316"/>
              <a:gd name="connsiteX5" fmla="*/ 362 w 10000"/>
              <a:gd name="connsiteY5" fmla="*/ 10 h 9316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6796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474"/>
              <a:gd name="connsiteX1" fmla="*/ 7101 w 10000"/>
              <a:gd name="connsiteY1" fmla="*/ 0 h 10474"/>
              <a:gd name="connsiteX2" fmla="*/ 7043 w 10000"/>
              <a:gd name="connsiteY2" fmla="*/ 9628 h 10474"/>
              <a:gd name="connsiteX3" fmla="*/ 10000 w 10000"/>
              <a:gd name="connsiteY3" fmla="*/ 9987 h 10474"/>
              <a:gd name="connsiteX4" fmla="*/ 3 w 10000"/>
              <a:gd name="connsiteY4" fmla="*/ 10000 h 10474"/>
              <a:gd name="connsiteX5" fmla="*/ 362 w 10000"/>
              <a:gd name="connsiteY5" fmla="*/ 11 h 10474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2 w 10000"/>
              <a:gd name="connsiteY0" fmla="*/ 11 h 10000"/>
              <a:gd name="connsiteX1" fmla="*/ 7101 w 10000"/>
              <a:gd name="connsiteY1" fmla="*/ 0 h 10000"/>
              <a:gd name="connsiteX2" fmla="*/ 7043 w 10000"/>
              <a:gd name="connsiteY2" fmla="*/ 9628 h 10000"/>
              <a:gd name="connsiteX3" fmla="*/ 10000 w 10000"/>
              <a:gd name="connsiteY3" fmla="*/ 9987 h 10000"/>
              <a:gd name="connsiteX4" fmla="*/ 3 w 10000"/>
              <a:gd name="connsiteY4" fmla="*/ 10000 h 10000"/>
              <a:gd name="connsiteX5" fmla="*/ 362 w 10000"/>
              <a:gd name="connsiteY5" fmla="*/ 11 h 10000"/>
              <a:gd name="connsiteX0" fmla="*/ 360 w 9998"/>
              <a:gd name="connsiteY0" fmla="*/ 11 h 10000"/>
              <a:gd name="connsiteX1" fmla="*/ 7099 w 9998"/>
              <a:gd name="connsiteY1" fmla="*/ 0 h 10000"/>
              <a:gd name="connsiteX2" fmla="*/ 7041 w 9998"/>
              <a:gd name="connsiteY2" fmla="*/ 9628 h 10000"/>
              <a:gd name="connsiteX3" fmla="*/ 9998 w 9998"/>
              <a:gd name="connsiteY3" fmla="*/ 9987 h 10000"/>
              <a:gd name="connsiteX4" fmla="*/ 1 w 9998"/>
              <a:gd name="connsiteY4" fmla="*/ 10000 h 10000"/>
              <a:gd name="connsiteX5" fmla="*/ 360 w 9998"/>
              <a:gd name="connsiteY5" fmla="*/ 11 h 10000"/>
              <a:gd name="connsiteX0" fmla="*/ 0 w 9640"/>
              <a:gd name="connsiteY0" fmla="*/ 11 h 10000"/>
              <a:gd name="connsiteX1" fmla="*/ 6740 w 9640"/>
              <a:gd name="connsiteY1" fmla="*/ 0 h 10000"/>
              <a:gd name="connsiteX2" fmla="*/ 6682 w 9640"/>
              <a:gd name="connsiteY2" fmla="*/ 9628 h 10000"/>
              <a:gd name="connsiteX3" fmla="*/ 9640 w 9640"/>
              <a:gd name="connsiteY3" fmla="*/ 9987 h 10000"/>
              <a:gd name="connsiteX4" fmla="*/ 302 w 9640"/>
              <a:gd name="connsiteY4" fmla="*/ 10000 h 10000"/>
              <a:gd name="connsiteX5" fmla="*/ 0 w 964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00"/>
              <a:gd name="connsiteY0" fmla="*/ 11 h 10000"/>
              <a:gd name="connsiteX1" fmla="*/ 6992 w 10000"/>
              <a:gd name="connsiteY1" fmla="*/ 0 h 10000"/>
              <a:gd name="connsiteX2" fmla="*/ 6932 w 10000"/>
              <a:gd name="connsiteY2" fmla="*/ 9628 h 10000"/>
              <a:gd name="connsiteX3" fmla="*/ 10000 w 10000"/>
              <a:gd name="connsiteY3" fmla="*/ 9987 h 10000"/>
              <a:gd name="connsiteX4" fmla="*/ 6 w 10000"/>
              <a:gd name="connsiteY4" fmla="*/ 10000 h 10000"/>
              <a:gd name="connsiteX5" fmla="*/ 0 w 10000"/>
              <a:gd name="connsiteY5" fmla="*/ 11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10000"/>
              <a:gd name="connsiteX1" fmla="*/ 7048 w 10056"/>
              <a:gd name="connsiteY1" fmla="*/ 0 h 10000"/>
              <a:gd name="connsiteX2" fmla="*/ 6988 w 10056"/>
              <a:gd name="connsiteY2" fmla="*/ 9628 h 10000"/>
              <a:gd name="connsiteX3" fmla="*/ 10056 w 10056"/>
              <a:gd name="connsiteY3" fmla="*/ 9987 h 10000"/>
              <a:gd name="connsiteX4" fmla="*/ 62 w 10056"/>
              <a:gd name="connsiteY4" fmla="*/ 10000 h 10000"/>
              <a:gd name="connsiteX5" fmla="*/ 0 w 10056"/>
              <a:gd name="connsiteY5" fmla="*/ 4 h 10000"/>
              <a:gd name="connsiteX0" fmla="*/ 0 w 10056"/>
              <a:gd name="connsiteY0" fmla="*/ 4 h 9991"/>
              <a:gd name="connsiteX1" fmla="*/ 7048 w 10056"/>
              <a:gd name="connsiteY1" fmla="*/ 0 h 9991"/>
              <a:gd name="connsiteX2" fmla="*/ 6988 w 10056"/>
              <a:gd name="connsiteY2" fmla="*/ 9628 h 9991"/>
              <a:gd name="connsiteX3" fmla="*/ 10056 w 10056"/>
              <a:gd name="connsiteY3" fmla="*/ 9987 h 9991"/>
              <a:gd name="connsiteX4" fmla="*/ 129 w 10056"/>
              <a:gd name="connsiteY4" fmla="*/ 9991 h 9991"/>
              <a:gd name="connsiteX5" fmla="*/ 0 w 10056"/>
              <a:gd name="connsiteY5" fmla="*/ 4 h 9991"/>
              <a:gd name="connsiteX0" fmla="*/ 0 w 10000"/>
              <a:gd name="connsiteY0" fmla="*/ 0 h 9996"/>
              <a:gd name="connsiteX1" fmla="*/ 6799 w 10000"/>
              <a:gd name="connsiteY1" fmla="*/ 3842 h 9996"/>
              <a:gd name="connsiteX2" fmla="*/ 6949 w 10000"/>
              <a:gd name="connsiteY2" fmla="*/ 9633 h 9996"/>
              <a:gd name="connsiteX3" fmla="*/ 10000 w 10000"/>
              <a:gd name="connsiteY3" fmla="*/ 9992 h 9996"/>
              <a:gd name="connsiteX4" fmla="*/ 128 w 10000"/>
              <a:gd name="connsiteY4" fmla="*/ 9996 h 9996"/>
              <a:gd name="connsiteX5" fmla="*/ 0 w 10000"/>
              <a:gd name="connsiteY5" fmla="*/ 0 h 9996"/>
              <a:gd name="connsiteX0" fmla="*/ 0 w 9895"/>
              <a:gd name="connsiteY0" fmla="*/ 11 h 6156"/>
              <a:gd name="connsiteX1" fmla="*/ 6694 w 9895"/>
              <a:gd name="connsiteY1" fmla="*/ 0 h 6156"/>
              <a:gd name="connsiteX2" fmla="*/ 6844 w 9895"/>
              <a:gd name="connsiteY2" fmla="*/ 5793 h 6156"/>
              <a:gd name="connsiteX3" fmla="*/ 9895 w 9895"/>
              <a:gd name="connsiteY3" fmla="*/ 6152 h 6156"/>
              <a:gd name="connsiteX4" fmla="*/ 23 w 9895"/>
              <a:gd name="connsiteY4" fmla="*/ 6156 h 6156"/>
              <a:gd name="connsiteX5" fmla="*/ 0 w 9895"/>
              <a:gd name="connsiteY5" fmla="*/ 11 h 6156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1030 w 11007"/>
              <a:gd name="connsiteY4" fmla="*/ 10000 h 10000"/>
              <a:gd name="connsiteX5" fmla="*/ 0 w 11007"/>
              <a:gd name="connsiteY5" fmla="*/ 7 h 10000"/>
              <a:gd name="connsiteX0" fmla="*/ 0 w 11007"/>
              <a:gd name="connsiteY0" fmla="*/ 7 h 10000"/>
              <a:gd name="connsiteX1" fmla="*/ 7772 w 11007"/>
              <a:gd name="connsiteY1" fmla="*/ 0 h 10000"/>
              <a:gd name="connsiteX2" fmla="*/ 7924 w 11007"/>
              <a:gd name="connsiteY2" fmla="*/ 9410 h 10000"/>
              <a:gd name="connsiteX3" fmla="*/ 11007 w 11007"/>
              <a:gd name="connsiteY3" fmla="*/ 9994 h 10000"/>
              <a:gd name="connsiteX4" fmla="*/ 23 w 11007"/>
              <a:gd name="connsiteY4" fmla="*/ 10000 h 10000"/>
              <a:gd name="connsiteX5" fmla="*/ 0 w 11007"/>
              <a:gd name="connsiteY5" fmla="*/ 7 h 10000"/>
              <a:gd name="connsiteX0" fmla="*/ 76 w 10988"/>
              <a:gd name="connsiteY0" fmla="*/ 45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76 w 10988"/>
              <a:gd name="connsiteY5" fmla="*/ 45 h 10000"/>
              <a:gd name="connsiteX0" fmla="*/ 16 w 10988"/>
              <a:gd name="connsiteY0" fmla="*/ 20 h 10000"/>
              <a:gd name="connsiteX1" fmla="*/ 7753 w 10988"/>
              <a:gd name="connsiteY1" fmla="*/ 0 h 10000"/>
              <a:gd name="connsiteX2" fmla="*/ 7905 w 10988"/>
              <a:gd name="connsiteY2" fmla="*/ 9410 h 10000"/>
              <a:gd name="connsiteX3" fmla="*/ 10988 w 10988"/>
              <a:gd name="connsiteY3" fmla="*/ 9994 h 10000"/>
              <a:gd name="connsiteX4" fmla="*/ 4 w 10988"/>
              <a:gd name="connsiteY4" fmla="*/ 10000 h 10000"/>
              <a:gd name="connsiteX5" fmla="*/ 16 w 10988"/>
              <a:gd name="connsiteY5" fmla="*/ 20 h 10000"/>
              <a:gd name="connsiteX0" fmla="*/ 16 w 10988"/>
              <a:gd name="connsiteY0" fmla="*/ 0 h 9980"/>
              <a:gd name="connsiteX1" fmla="*/ 7753 w 10988"/>
              <a:gd name="connsiteY1" fmla="*/ 0 h 9980"/>
              <a:gd name="connsiteX2" fmla="*/ 7905 w 10988"/>
              <a:gd name="connsiteY2" fmla="*/ 9390 h 9980"/>
              <a:gd name="connsiteX3" fmla="*/ 10988 w 10988"/>
              <a:gd name="connsiteY3" fmla="*/ 9974 h 9980"/>
              <a:gd name="connsiteX4" fmla="*/ 4 w 10988"/>
              <a:gd name="connsiteY4" fmla="*/ 9980 h 9980"/>
              <a:gd name="connsiteX5" fmla="*/ 16 w 10988"/>
              <a:gd name="connsiteY5" fmla="*/ 0 h 9980"/>
              <a:gd name="connsiteX0" fmla="*/ 0 w 9985"/>
              <a:gd name="connsiteY0" fmla="*/ 0 h 9994"/>
              <a:gd name="connsiteX1" fmla="*/ 7041 w 9985"/>
              <a:gd name="connsiteY1" fmla="*/ 0 h 9994"/>
              <a:gd name="connsiteX2" fmla="*/ 7179 w 9985"/>
              <a:gd name="connsiteY2" fmla="*/ 9409 h 9994"/>
              <a:gd name="connsiteX3" fmla="*/ 9985 w 9985"/>
              <a:gd name="connsiteY3" fmla="*/ 9994 h 9994"/>
              <a:gd name="connsiteX4" fmla="*/ 11 w 9985"/>
              <a:gd name="connsiteY4" fmla="*/ 9987 h 9994"/>
              <a:gd name="connsiteX5" fmla="*/ 0 w 9985"/>
              <a:gd name="connsiteY5" fmla="*/ 0 h 9994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11 w 10000"/>
              <a:gd name="connsiteY4" fmla="*/ 9996 h 10000"/>
              <a:gd name="connsiteX5" fmla="*/ 0 w 10000"/>
              <a:gd name="connsiteY5" fmla="*/ 0 h 10000"/>
              <a:gd name="connsiteX0" fmla="*/ 35 w 10035"/>
              <a:gd name="connsiteY0" fmla="*/ 0 h 10009"/>
              <a:gd name="connsiteX1" fmla="*/ 7087 w 10035"/>
              <a:gd name="connsiteY1" fmla="*/ 0 h 10009"/>
              <a:gd name="connsiteX2" fmla="*/ 7225 w 10035"/>
              <a:gd name="connsiteY2" fmla="*/ 9415 h 10009"/>
              <a:gd name="connsiteX3" fmla="*/ 10035 w 10035"/>
              <a:gd name="connsiteY3" fmla="*/ 10000 h 10009"/>
              <a:gd name="connsiteX4" fmla="*/ 3 w 10035"/>
              <a:gd name="connsiteY4" fmla="*/ 10009 h 10009"/>
              <a:gd name="connsiteX5" fmla="*/ 35 w 10035"/>
              <a:gd name="connsiteY5" fmla="*/ 0 h 10009"/>
              <a:gd name="connsiteX0" fmla="*/ 0 w 10000"/>
              <a:gd name="connsiteY0" fmla="*/ 0 h 10000"/>
              <a:gd name="connsiteX1" fmla="*/ 7052 w 10000"/>
              <a:gd name="connsiteY1" fmla="*/ 0 h 10000"/>
              <a:gd name="connsiteX2" fmla="*/ 7190 w 10000"/>
              <a:gd name="connsiteY2" fmla="*/ 9415 h 10000"/>
              <a:gd name="connsiteX3" fmla="*/ 10000 w 10000"/>
              <a:gd name="connsiteY3" fmla="*/ 10000 h 10000"/>
              <a:gd name="connsiteX4" fmla="*/ 66 w 10000"/>
              <a:gd name="connsiteY4" fmla="*/ 9989 h 10000"/>
              <a:gd name="connsiteX5" fmla="*/ 0 w 10000"/>
              <a:gd name="connsiteY5" fmla="*/ 0 h 10000"/>
              <a:gd name="connsiteX0" fmla="*/ 0 w 10000"/>
              <a:gd name="connsiteY0" fmla="*/ 0 h 10002"/>
              <a:gd name="connsiteX1" fmla="*/ 7052 w 10000"/>
              <a:gd name="connsiteY1" fmla="*/ 0 h 10002"/>
              <a:gd name="connsiteX2" fmla="*/ 7190 w 10000"/>
              <a:gd name="connsiteY2" fmla="*/ 9415 h 10002"/>
              <a:gd name="connsiteX3" fmla="*/ 10000 w 10000"/>
              <a:gd name="connsiteY3" fmla="*/ 10000 h 10002"/>
              <a:gd name="connsiteX4" fmla="*/ 23 w 10000"/>
              <a:gd name="connsiteY4" fmla="*/ 10002 h 10002"/>
              <a:gd name="connsiteX5" fmla="*/ 0 w 10000"/>
              <a:gd name="connsiteY5" fmla="*/ 0 h 10002"/>
              <a:gd name="connsiteX0" fmla="*/ 164 w 10164"/>
              <a:gd name="connsiteY0" fmla="*/ 0 h 10000"/>
              <a:gd name="connsiteX1" fmla="*/ 7216 w 10164"/>
              <a:gd name="connsiteY1" fmla="*/ 0 h 10000"/>
              <a:gd name="connsiteX2" fmla="*/ 7354 w 10164"/>
              <a:gd name="connsiteY2" fmla="*/ 9415 h 10000"/>
              <a:gd name="connsiteX3" fmla="*/ 10164 w 10164"/>
              <a:gd name="connsiteY3" fmla="*/ 10000 h 10000"/>
              <a:gd name="connsiteX4" fmla="*/ 2 w 10164"/>
              <a:gd name="connsiteY4" fmla="*/ 9999 h 10000"/>
              <a:gd name="connsiteX5" fmla="*/ 164 w 10164"/>
              <a:gd name="connsiteY5" fmla="*/ 0 h 10000"/>
              <a:gd name="connsiteX0" fmla="*/ 163 w 10163"/>
              <a:gd name="connsiteY0" fmla="*/ 0 h 10000"/>
              <a:gd name="connsiteX1" fmla="*/ 7215 w 10163"/>
              <a:gd name="connsiteY1" fmla="*/ 0 h 10000"/>
              <a:gd name="connsiteX2" fmla="*/ 7353 w 10163"/>
              <a:gd name="connsiteY2" fmla="*/ 9415 h 10000"/>
              <a:gd name="connsiteX3" fmla="*/ 10163 w 10163"/>
              <a:gd name="connsiteY3" fmla="*/ 10000 h 10000"/>
              <a:gd name="connsiteX4" fmla="*/ 1 w 10163"/>
              <a:gd name="connsiteY4" fmla="*/ 9999 h 10000"/>
              <a:gd name="connsiteX5" fmla="*/ 163 w 10163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0 h 10000"/>
              <a:gd name="connsiteX1" fmla="*/ 7226 w 10174"/>
              <a:gd name="connsiteY1" fmla="*/ 0 h 10000"/>
              <a:gd name="connsiteX2" fmla="*/ 7364 w 10174"/>
              <a:gd name="connsiteY2" fmla="*/ 9415 h 10000"/>
              <a:gd name="connsiteX3" fmla="*/ 10174 w 10174"/>
              <a:gd name="connsiteY3" fmla="*/ 10000 h 10000"/>
              <a:gd name="connsiteX4" fmla="*/ 12 w 10174"/>
              <a:gd name="connsiteY4" fmla="*/ 9999 h 10000"/>
              <a:gd name="connsiteX5" fmla="*/ 0 w 10174"/>
              <a:gd name="connsiteY5" fmla="*/ 0 h 10000"/>
              <a:gd name="connsiteX0" fmla="*/ 0 w 10174"/>
              <a:gd name="connsiteY0" fmla="*/ 3 h 10003"/>
              <a:gd name="connsiteX1" fmla="*/ 7335 w 10174"/>
              <a:gd name="connsiteY1" fmla="*/ 0 h 10003"/>
              <a:gd name="connsiteX2" fmla="*/ 7364 w 10174"/>
              <a:gd name="connsiteY2" fmla="*/ 9418 h 10003"/>
              <a:gd name="connsiteX3" fmla="*/ 10174 w 10174"/>
              <a:gd name="connsiteY3" fmla="*/ 10003 h 10003"/>
              <a:gd name="connsiteX4" fmla="*/ 12 w 10174"/>
              <a:gd name="connsiteY4" fmla="*/ 10002 h 10003"/>
              <a:gd name="connsiteX5" fmla="*/ 0 w 10174"/>
              <a:gd name="connsiteY5" fmla="*/ 3 h 10003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6 h 10006"/>
              <a:gd name="connsiteX1" fmla="*/ 7346 w 10174"/>
              <a:gd name="connsiteY1" fmla="*/ 0 h 10006"/>
              <a:gd name="connsiteX2" fmla="*/ 7364 w 10174"/>
              <a:gd name="connsiteY2" fmla="*/ 9421 h 10006"/>
              <a:gd name="connsiteX3" fmla="*/ 10174 w 10174"/>
              <a:gd name="connsiteY3" fmla="*/ 10006 h 10006"/>
              <a:gd name="connsiteX4" fmla="*/ 12 w 10174"/>
              <a:gd name="connsiteY4" fmla="*/ 10005 h 10006"/>
              <a:gd name="connsiteX5" fmla="*/ 0 w 10174"/>
              <a:gd name="connsiteY5" fmla="*/ 6 h 10006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0 w 10174"/>
              <a:gd name="connsiteY0" fmla="*/ 9 h 10009"/>
              <a:gd name="connsiteX1" fmla="*/ 7346 w 10174"/>
              <a:gd name="connsiteY1" fmla="*/ 0 h 10009"/>
              <a:gd name="connsiteX2" fmla="*/ 7364 w 10174"/>
              <a:gd name="connsiteY2" fmla="*/ 9424 h 10009"/>
              <a:gd name="connsiteX3" fmla="*/ 10174 w 10174"/>
              <a:gd name="connsiteY3" fmla="*/ 10009 h 10009"/>
              <a:gd name="connsiteX4" fmla="*/ 12 w 10174"/>
              <a:gd name="connsiteY4" fmla="*/ 10008 h 10009"/>
              <a:gd name="connsiteX5" fmla="*/ 0 w 10174"/>
              <a:gd name="connsiteY5" fmla="*/ 9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550 w 10163"/>
              <a:gd name="connsiteY0" fmla="*/ 3 h 10009"/>
              <a:gd name="connsiteX1" fmla="*/ 7335 w 10163"/>
              <a:gd name="connsiteY1" fmla="*/ 0 h 10009"/>
              <a:gd name="connsiteX2" fmla="*/ 7353 w 10163"/>
              <a:gd name="connsiteY2" fmla="*/ 9424 h 10009"/>
              <a:gd name="connsiteX3" fmla="*/ 10163 w 10163"/>
              <a:gd name="connsiteY3" fmla="*/ 10009 h 10009"/>
              <a:gd name="connsiteX4" fmla="*/ 1 w 10163"/>
              <a:gd name="connsiteY4" fmla="*/ 10008 h 10009"/>
              <a:gd name="connsiteX5" fmla="*/ 550 w 10163"/>
              <a:gd name="connsiteY5" fmla="*/ 3 h 10009"/>
              <a:gd name="connsiteX0" fmla="*/ 0 w 9613"/>
              <a:gd name="connsiteY0" fmla="*/ 3 h 10009"/>
              <a:gd name="connsiteX1" fmla="*/ 6785 w 9613"/>
              <a:gd name="connsiteY1" fmla="*/ 0 h 10009"/>
              <a:gd name="connsiteX2" fmla="*/ 6803 w 9613"/>
              <a:gd name="connsiteY2" fmla="*/ 9424 h 10009"/>
              <a:gd name="connsiteX3" fmla="*/ 9613 w 9613"/>
              <a:gd name="connsiteY3" fmla="*/ 10009 h 10009"/>
              <a:gd name="connsiteX4" fmla="*/ 95 w 9613"/>
              <a:gd name="connsiteY4" fmla="*/ 9998 h 10009"/>
              <a:gd name="connsiteX5" fmla="*/ 0 w 9613"/>
              <a:gd name="connsiteY5" fmla="*/ 3 h 10009"/>
              <a:gd name="connsiteX0" fmla="*/ 0 w 10000"/>
              <a:gd name="connsiteY0" fmla="*/ 3 h 10000"/>
              <a:gd name="connsiteX1" fmla="*/ 7058 w 10000"/>
              <a:gd name="connsiteY1" fmla="*/ 0 h 10000"/>
              <a:gd name="connsiteX2" fmla="*/ 7077 w 10000"/>
              <a:gd name="connsiteY2" fmla="*/ 9416 h 10000"/>
              <a:gd name="connsiteX3" fmla="*/ 10000 w 10000"/>
              <a:gd name="connsiteY3" fmla="*/ 10000 h 10000"/>
              <a:gd name="connsiteX4" fmla="*/ 14 w 10000"/>
              <a:gd name="connsiteY4" fmla="*/ 9999 h 10000"/>
              <a:gd name="connsiteX5" fmla="*/ 0 w 10000"/>
              <a:gd name="connsiteY5" fmla="*/ 3 h 1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0000" h="10000">
                <a:moveTo>
                  <a:pt x="0" y="3"/>
                </a:moveTo>
                <a:lnTo>
                  <a:pt x="7058" y="0"/>
                </a:lnTo>
                <a:cubicBezTo>
                  <a:pt x="7049" y="2528"/>
                  <a:pt x="7068" y="8825"/>
                  <a:pt x="7077" y="9416"/>
                </a:cubicBezTo>
                <a:cubicBezTo>
                  <a:pt x="7052" y="9743"/>
                  <a:pt x="8384" y="10000"/>
                  <a:pt x="10000" y="10000"/>
                </a:cubicBezTo>
                <a:lnTo>
                  <a:pt x="14" y="9999"/>
                </a:lnTo>
                <a:cubicBezTo>
                  <a:pt x="7" y="7401"/>
                  <a:pt x="15" y="1749"/>
                  <a:pt x="0" y="3"/>
                </a:cubicBezTo>
                <a:close/>
              </a:path>
            </a:pathLst>
          </a:custGeom>
          <a:solidFill>
            <a:srgbClr val="AA0065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4FAD86AC-4C87-1793-B8DA-143F6DFB4B75}"/>
              </a:ext>
            </a:extLst>
          </p:cNvPr>
          <p:cNvSpPr txBox="1"/>
          <p:nvPr userDrawn="1"/>
        </p:nvSpPr>
        <p:spPr>
          <a:xfrm>
            <a:off x="10246589" y="585744"/>
            <a:ext cx="2225725" cy="4196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>
                <a:solidFill>
                  <a:schemeClr val="bg1"/>
                </a:solidFill>
              </a:rPr>
              <a:t>Meta-analysis</a:t>
            </a:r>
          </a:p>
        </p:txBody>
      </p:sp>
    </p:spTree>
    <p:extLst>
      <p:ext uri="{BB962C8B-B14F-4D97-AF65-F5344CB8AC3E}">
        <p14:creationId xmlns:p14="http://schemas.microsoft.com/office/powerpoint/2010/main" val="205978228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theme" Target="../theme/theme1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F14BA06-560F-4272-BD1D-D3D251BC0A82}" type="datetimeFigureOut">
              <a:rPr lang="en-GB" smtClean="0"/>
              <a:t>28/06/2024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22DF36B-8F18-4F81-92A8-26E2BC629512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900312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3" r:id="rId2"/>
    <p:sldLayoutId id="2147483652" r:id="rId3"/>
    <p:sldLayoutId id="2147483654" r:id="rId4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tif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itle 1"/>
          <p:cNvSpPr txBox="1">
            <a:spLocks/>
          </p:cNvSpPr>
          <p:nvPr/>
        </p:nvSpPr>
        <p:spPr>
          <a:xfrm>
            <a:off x="0" y="0"/>
            <a:ext cx="10233660" cy="1085673"/>
          </a:xfrm>
          <a:prstGeom prst="rect">
            <a:avLst/>
          </a:prstGeom>
          <a:noFill/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External validation of a clinical mathematical model estimating </a:t>
            </a:r>
          </a:p>
          <a:p>
            <a:pPr marL="216000" algn="l"/>
            <a:r>
              <a:rPr lang="en-US" sz="2800" b="1" dirty="0">
                <a:solidFill>
                  <a:schemeClr val="bg1"/>
                </a:solidFill>
              </a:rPr>
              <a:t>post-operative urine output following cardiac surgery in children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73448" y="1035339"/>
            <a:ext cx="1194190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chemeClr val="bg1"/>
                </a:solidFill>
              </a:rPr>
              <a:t>AIM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To externally validate a clinical mathematical model predicting urine output during the first 32 post-operative hours in</a:t>
            </a:r>
          </a:p>
          <a:p>
            <a:r>
              <a:rPr lang="en-US" dirty="0">
                <a:solidFill>
                  <a:schemeClr val="bg1"/>
                </a:solidFill>
              </a:rPr>
              <a:t>pediatric patients who underwent cardiac surgery with cardiopulmonary bypass.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173448" y="1758951"/>
            <a:ext cx="11505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b="1" dirty="0">
                <a:solidFill>
                  <a:srgbClr val="0065AA"/>
                </a:solidFill>
              </a:rPr>
              <a:t>DESIGN &amp; OUTCOMES</a:t>
            </a:r>
            <a:r>
              <a:rPr lang="en-GB" dirty="0">
                <a:solidFill>
                  <a:srgbClr val="0065AA"/>
                </a:solidFill>
              </a:rPr>
              <a:t>: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7679856" y="5678917"/>
            <a:ext cx="410803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000" b="1" dirty="0">
                <a:solidFill>
                  <a:schemeClr val="bg1"/>
                </a:solidFill>
                <a:latin typeface="+mj-lt"/>
              </a:rPr>
              <a:t>Baloglu et al. 2024</a:t>
            </a:r>
            <a:endParaRPr lang="en-GB" sz="1400" b="1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173448" y="5719172"/>
            <a:ext cx="715853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GB" b="1" dirty="0">
                <a:solidFill>
                  <a:schemeClr val="bg1"/>
                </a:solidFill>
              </a:rPr>
              <a:t>CONCLUSION</a:t>
            </a:r>
            <a:r>
              <a:rPr lang="en-GB" dirty="0">
                <a:solidFill>
                  <a:schemeClr val="bg1"/>
                </a:solidFill>
              </a:rPr>
              <a:t>: </a:t>
            </a:r>
            <a:r>
              <a:rPr lang="en-US" dirty="0">
                <a:solidFill>
                  <a:schemeClr val="bg1"/>
                </a:solidFill>
              </a:rPr>
              <a:t>The clinical mathematical model achieved encouraging external validation results for predicting post-operative urine output in pediatric cardiac surgery patients. </a:t>
            </a:r>
            <a:endParaRPr lang="en-GB" dirty="0">
              <a:solidFill>
                <a:schemeClr val="bg1"/>
              </a:solidFill>
            </a:endParaRPr>
          </a:p>
        </p:txBody>
      </p:sp>
      <p:pic>
        <p:nvPicPr>
          <p:cNvPr id="4" name="Picture 3" descr="A graph with blue and red dots&#10;&#10;Description automatically generated">
            <a:extLst>
              <a:ext uri="{FF2B5EF4-FFF2-40B4-BE49-F238E27FC236}">
                <a16:creationId xmlns:a16="http://schemas.microsoft.com/office/drawing/2014/main" id="{A10E9086-AF06-F1EC-D576-BE4D32EB6C1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81634" y="1826244"/>
            <a:ext cx="3583753" cy="3435940"/>
          </a:xfrm>
          <a:prstGeom prst="rect">
            <a:avLst/>
          </a:prstGeom>
        </p:spPr>
      </p:pic>
      <p:sp>
        <p:nvSpPr>
          <p:cNvPr id="7" name="Freeform: Shape 46">
            <a:extLst>
              <a:ext uri="{FF2B5EF4-FFF2-40B4-BE49-F238E27FC236}">
                <a16:creationId xmlns:a16="http://schemas.microsoft.com/office/drawing/2014/main" id="{88F896A1-B01E-DB46-8B50-22BE43668B46}"/>
              </a:ext>
            </a:extLst>
          </p:cNvPr>
          <p:cNvSpPr>
            <a:spLocks/>
          </p:cNvSpPr>
          <p:nvPr/>
        </p:nvSpPr>
        <p:spPr>
          <a:xfrm>
            <a:off x="405993" y="2237174"/>
            <a:ext cx="367373" cy="771655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296DC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00"/>
          </a:p>
        </p:txBody>
      </p:sp>
      <p:sp>
        <p:nvSpPr>
          <p:cNvPr id="10" name="Freeform: Shape 46">
            <a:extLst>
              <a:ext uri="{FF2B5EF4-FFF2-40B4-BE49-F238E27FC236}">
                <a16:creationId xmlns:a16="http://schemas.microsoft.com/office/drawing/2014/main" id="{6097EC6D-305A-550A-2376-D78E2692C675}"/>
              </a:ext>
            </a:extLst>
          </p:cNvPr>
          <p:cNvSpPr>
            <a:spLocks/>
          </p:cNvSpPr>
          <p:nvPr/>
        </p:nvSpPr>
        <p:spPr>
          <a:xfrm>
            <a:off x="193290" y="2782391"/>
            <a:ext cx="367373" cy="776709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AA0065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00"/>
          </a:p>
        </p:txBody>
      </p:sp>
      <p:sp>
        <p:nvSpPr>
          <p:cNvPr id="12" name="Freeform: Shape 46">
            <a:extLst>
              <a:ext uri="{FF2B5EF4-FFF2-40B4-BE49-F238E27FC236}">
                <a16:creationId xmlns:a16="http://schemas.microsoft.com/office/drawing/2014/main" id="{48827428-44DB-6B26-FCAE-ADAEB42E9526}"/>
              </a:ext>
            </a:extLst>
          </p:cNvPr>
          <p:cNvSpPr>
            <a:spLocks/>
          </p:cNvSpPr>
          <p:nvPr/>
        </p:nvSpPr>
        <p:spPr>
          <a:xfrm>
            <a:off x="639770" y="2498536"/>
            <a:ext cx="324624" cy="656847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65AA00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00"/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80ADC192-393B-4534-481E-607FDDF92CA3}"/>
              </a:ext>
            </a:extLst>
          </p:cNvPr>
          <p:cNvSpPr txBox="1"/>
          <p:nvPr/>
        </p:nvSpPr>
        <p:spPr>
          <a:xfrm>
            <a:off x="1983338" y="3760172"/>
            <a:ext cx="5640710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dirty="0">
                <a:solidFill>
                  <a:srgbClr val="003969"/>
                </a:solidFill>
              </a:rPr>
              <a:t>Resulted in</a:t>
            </a:r>
          </a:p>
          <a:p>
            <a:pPr algn="ctr"/>
            <a:r>
              <a:rPr lang="en-US" b="1" dirty="0">
                <a:solidFill>
                  <a:srgbClr val="003969"/>
                </a:solidFill>
              </a:rPr>
              <a:t>Median absolute error: 0.54 </a:t>
            </a:r>
            <a:r>
              <a:rPr lang="en-US" dirty="0">
                <a:solidFill>
                  <a:srgbClr val="003969"/>
                </a:solidFill>
              </a:rPr>
              <a:t>(95th% CI: 0.52- 0.56)</a:t>
            </a:r>
          </a:p>
          <a:p>
            <a:pPr algn="ctr"/>
            <a:r>
              <a:rPr lang="en-US" b="1" dirty="0">
                <a:solidFill>
                  <a:srgbClr val="003969"/>
                </a:solidFill>
              </a:rPr>
              <a:t>Mean squared error: 0.97 </a:t>
            </a:r>
            <a:r>
              <a:rPr lang="en-US" dirty="0">
                <a:solidFill>
                  <a:srgbClr val="003969"/>
                </a:solidFill>
              </a:rPr>
              <a:t>(95th% CI: 0.89- 1.05)</a:t>
            </a:r>
          </a:p>
          <a:p>
            <a:pPr algn="ctr"/>
            <a:r>
              <a:rPr lang="en-US" b="1" dirty="0">
                <a:solidFill>
                  <a:srgbClr val="003969"/>
                </a:solidFill>
              </a:rPr>
              <a:t>R2 Score: 0.29 </a:t>
            </a:r>
            <a:r>
              <a:rPr lang="en-US" dirty="0">
                <a:solidFill>
                  <a:srgbClr val="003969"/>
                </a:solidFill>
              </a:rPr>
              <a:t>(95th% CI: 0.24- 0.34)</a:t>
            </a: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4A7E14AE-2331-6C40-592D-B169D3563AB8}"/>
              </a:ext>
            </a:extLst>
          </p:cNvPr>
          <p:cNvSpPr txBox="1"/>
          <p:nvPr/>
        </p:nvSpPr>
        <p:spPr>
          <a:xfrm>
            <a:off x="9288" y="3738078"/>
            <a:ext cx="1260964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600" b="1" dirty="0">
                <a:solidFill>
                  <a:srgbClr val="00437A"/>
                </a:solidFill>
              </a:rPr>
              <a:t>213</a:t>
            </a:r>
            <a:r>
              <a:rPr lang="en-US" sz="1400" b="1" dirty="0">
                <a:solidFill>
                  <a:srgbClr val="00437A"/>
                </a:solidFill>
              </a:rPr>
              <a:t> </a:t>
            </a:r>
            <a:r>
              <a:rPr lang="en-US" sz="1300" dirty="0">
                <a:solidFill>
                  <a:srgbClr val="00437A"/>
                </a:solidFill>
              </a:rPr>
              <a:t>pediatric cardiac surgery patients from Cleveland Clinic Children’s (2018 to 2023)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8C4770B6-3179-1C52-DC36-D8E3C3D5AF6A}"/>
              </a:ext>
            </a:extLst>
          </p:cNvPr>
          <p:cNvSpPr txBox="1"/>
          <p:nvPr/>
        </p:nvSpPr>
        <p:spPr>
          <a:xfrm>
            <a:off x="2167862" y="2379626"/>
            <a:ext cx="5271662" cy="3539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1700" dirty="0">
                <a:solidFill>
                  <a:srgbClr val="00437A"/>
                </a:solidFill>
              </a:rPr>
              <a:t>Post-operative urine output predicted by </a:t>
            </a:r>
            <a:r>
              <a:rPr lang="en-US" sz="1700" dirty="0">
                <a:solidFill>
                  <a:srgbClr val="003969"/>
                </a:solidFill>
              </a:rPr>
              <a:t>the formula</a:t>
            </a:r>
            <a:endParaRPr lang="en-GB" sz="1700" dirty="0">
              <a:solidFill>
                <a:srgbClr val="003969"/>
              </a:solidFill>
            </a:endParaRPr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709B4E8-1451-6960-E049-D69F59BC643F}"/>
                  </a:ext>
                </a:extLst>
              </p:cNvPr>
              <p:cNvSpPr txBox="1"/>
              <p:nvPr/>
            </p:nvSpPr>
            <p:spPr>
              <a:xfrm>
                <a:off x="1413183" y="2844311"/>
                <a:ext cx="6948856" cy="656846"/>
              </a:xfrm>
              <a:prstGeom prst="rect">
                <a:avLst/>
              </a:prstGeom>
              <a:noFill/>
              <a:ln w="19050">
                <a:noFill/>
              </a:ln>
            </p:spPr>
            <p:txBody>
              <a:bodyPr wrap="square" rtlCol="0">
                <a:spAutoFit/>
              </a:bodyPr>
              <a:lstStyle/>
              <a:p>
                <a:pPr algn="ctr"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sSub>
                        <m:sSubPr>
                          <m:ctrlPr>
                            <a:rPr lang="en-US" sz="1600" b="1" i="1" kern="100" smtClean="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bPr>
                        <m:e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𝐐</m:t>
                          </m:r>
                        </m:e>
                        <m:sub>
                          <m:r>
                            <a:rPr lang="en-US" sz="1600" b="1" i="0" kern="100" smtClean="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𝐮</m:t>
                          </m:r>
                        </m:sub>
                      </m:sSub>
                      <m:r>
                        <a:rPr lang="en-US" sz="1600" b="1" i="0" kern="100">
                          <a:solidFill>
                            <a:srgbClr val="8A0052"/>
                          </a:solidFill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=</m:t>
                      </m:r>
                      <m:r>
                        <a:rPr lang="en-US" sz="1600" b="1" i="0" kern="100">
                          <a:solidFill>
                            <a:srgbClr val="8A0052"/>
                          </a:solidFill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𝟔</m:t>
                      </m:r>
                      <m:r>
                        <a:rPr lang="en-US" sz="1600" b="1" i="0" kern="100">
                          <a:solidFill>
                            <a:srgbClr val="8A0052"/>
                          </a:solidFill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.</m:t>
                      </m:r>
                      <m:r>
                        <a:rPr lang="en-US" sz="1600" b="1" i="0" kern="100">
                          <a:solidFill>
                            <a:srgbClr val="8A0052"/>
                          </a:solidFill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𝟎𝟔</m:t>
                      </m:r>
                      <m:r>
                        <a:rPr lang="en-US" sz="1600" b="1" i="0" kern="100">
                          <a:solidFill>
                            <a:srgbClr val="8A0052"/>
                          </a:solidFill>
                          <a:effectLst/>
                          <a:latin typeface="Cambria Math" panose="02040503050406030204" pitchFamily="18" charset="0"/>
                          <a:ea typeface="Aptos" panose="020B0004020202020204" pitchFamily="34" charset="0"/>
                          <a:cs typeface="Times New Roman" panose="02020603050405020304" pitchFamily="18" charset="0"/>
                        </a:rPr>
                        <m:t> [((</m:t>
                      </m:r>
                      <m:sSup>
                        <m:sSupPr>
                          <m:ctrlPr>
                            <a:rPr lang="en-US" sz="1600" b="1" i="1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sSupPr>
                        <m:e>
                          <m:f>
                            <m:fPr>
                              <m:ctrlPr>
                                <a:rPr lang="en-US" sz="1600" b="1" i="1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𝟒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𝐖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𝟕</m:t>
                              </m:r>
                            </m:num>
                            <m:den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𝐖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+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𝟗𝟎</m:t>
                              </m:r>
                            </m:den>
                          </m:f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) 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𝟓𝟓𝟖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) (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−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𝐇𝐜𝐭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) ]</m:t>
                          </m:r>
                        </m:e>
                        <m:sup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𝟏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.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𝟎𝟏</m:t>
                          </m:r>
                          <m:r>
                            <a:rPr lang="en-US" sz="1600" b="1" i="0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  <m:t> </m:t>
                          </m:r>
                        </m:sup>
                      </m:sSup>
                      <m:d>
                        <m:dPr>
                          <m:ctrlPr>
                            <a:rPr lang="en-US" sz="1600" b="1" i="1" kern="100">
                              <a:solidFill>
                                <a:srgbClr val="8A0052"/>
                              </a:solidFill>
                              <a:effectLst/>
                              <a:latin typeface="Cambria Math" panose="02040503050406030204" pitchFamily="18" charset="0"/>
                              <a:ea typeface="Aptos" panose="020B0004020202020204" pitchFamily="34" charset="0"/>
                              <a:cs typeface="Times New Roman" panose="02020603050405020304" pitchFamily="18" charset="0"/>
                            </a:rPr>
                          </m:ctrlPr>
                        </m:dPr>
                        <m:e>
                          <m:f>
                            <m:fPr>
                              <m:ctrlPr>
                                <a:rPr lang="en-US" sz="1600" b="1" i="1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</m:ctrlPr>
                            </m:fPr>
                            <m:num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𝐩</m:t>
                              </m:r>
                              <m:sSup>
                                <m:sSupPr>
                                  <m:ctrlPr>
                                    <a:rPr lang="en-US" sz="1600" b="1" i="1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𝐇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𝟎𝟕</m:t>
                                  </m:r>
                                </m:sup>
                              </m:sSup>
                            </m:num>
                            <m:den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𝐂𝐏</m:t>
                              </m:r>
                              <m:sSup>
                                <m:sSupPr>
                                  <m:ctrlPr>
                                    <a:rPr lang="en-US" sz="1600" b="1" i="1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𝐁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𝟎𝟏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 </m:t>
                                  </m:r>
                                </m:sup>
                              </m:sSup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𝐕𝐈</m:t>
                              </m:r>
                              <m:sSup>
                                <m:sSupPr>
                                  <m:ctrlPr>
                                    <a:rPr lang="en-US" sz="1600" b="1" i="1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𝐒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𝟎𝟖</m:t>
                                  </m:r>
                                </m:sup>
                              </m:sSup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(</m:t>
                              </m:r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𝐂𝐕</m:t>
                              </m:r>
                              <m:sSup>
                                <m:sSupPr>
                                  <m:ctrlPr>
                                    <a:rPr lang="en-US" sz="1600" b="1" i="1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</m:ctrlPr>
                                </m:sSupPr>
                                <m:e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𝐏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)</m:t>
                                  </m:r>
                                </m:e>
                                <m:sup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.</m:t>
                                  </m:r>
                                  <m:r>
                                    <a:rPr lang="en-US" sz="1600" b="1" i="0" kern="100">
                                      <a:solidFill>
                                        <a:srgbClr val="8A0052"/>
                                      </a:solidFill>
                                      <a:effectLst/>
                                      <a:latin typeface="Cambria Math" panose="02040503050406030204" pitchFamily="18" charset="0"/>
                                      <a:ea typeface="Aptos" panose="020B0004020202020204" pitchFamily="34" charset="0"/>
                                      <a:cs typeface="Times New Roman" panose="02020603050405020304" pitchFamily="18" charset="0"/>
                                    </a:rPr>
                                    <m:t>𝟎𝟒</m:t>
                                  </m:r>
                                </m:sup>
                              </m:sSup>
                              <m:r>
                                <a:rPr lang="en-US" sz="1600" b="1" i="0" kern="100">
                                  <a:solidFill>
                                    <a:srgbClr val="8A0052"/>
                                  </a:solidFill>
                                  <a:effectLst/>
                                  <a:latin typeface="Cambria Math" panose="02040503050406030204" pitchFamily="18" charset="0"/>
                                  <a:ea typeface="Aptos" panose="020B0004020202020204" pitchFamily="34" charset="0"/>
                                  <a:cs typeface="Times New Roman" panose="02020603050405020304" pitchFamily="18" charset="0"/>
                                </a:rPr>
                                <m:t> </m:t>
                              </m:r>
                            </m:den>
                          </m:f>
                        </m:e>
                      </m:d>
                    </m:oMath>
                  </m:oMathPara>
                </a14:m>
                <a:endParaRPr lang="en-US" sz="1600" b="1" kern="100" dirty="0">
                  <a:solidFill>
                    <a:srgbClr val="003969"/>
                  </a:solidFill>
                  <a:effectLst/>
                  <a:latin typeface="Cambria" panose="02040503050406030204" pitchFamily="18" charset="0"/>
                  <a:ea typeface="Cambria" panose="02040503050406030204" pitchFamily="18" charset="0"/>
                  <a:cs typeface="Calibri Light" panose="020F0302020204030204" pitchFamily="34" charset="0"/>
                </a:endParaRPr>
              </a:p>
            </p:txBody>
          </p:sp>
        </mc:Choice>
        <mc:Fallback xmlns="">
          <p:sp>
            <p:nvSpPr>
              <p:cNvPr id="49" name="TextBox 48">
                <a:extLst>
                  <a:ext uri="{FF2B5EF4-FFF2-40B4-BE49-F238E27FC236}">
                    <a16:creationId xmlns:a16="http://schemas.microsoft.com/office/drawing/2014/main" id="{4709B4E8-1451-6960-E049-D69F59BC643F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413183" y="2844311"/>
                <a:ext cx="6948856" cy="656846"/>
              </a:xfrm>
              <a:prstGeom prst="rect">
                <a:avLst/>
              </a:prstGeom>
              <a:blipFill>
                <a:blip r:embed="rId3"/>
                <a:stretch>
                  <a:fillRect/>
                </a:stretch>
              </a:blipFill>
              <a:ln w="19050">
                <a:noFill/>
              </a:ln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8" name="Freeform: Shape 46">
            <a:extLst>
              <a:ext uri="{FF2B5EF4-FFF2-40B4-BE49-F238E27FC236}">
                <a16:creationId xmlns:a16="http://schemas.microsoft.com/office/drawing/2014/main" id="{4163F164-962A-1DE3-628D-8FD940CEAA38}"/>
              </a:ext>
            </a:extLst>
          </p:cNvPr>
          <p:cNvSpPr>
            <a:spLocks/>
          </p:cNvSpPr>
          <p:nvPr/>
        </p:nvSpPr>
        <p:spPr>
          <a:xfrm>
            <a:off x="525588" y="3048509"/>
            <a:ext cx="367373" cy="711663"/>
          </a:xfrm>
          <a:custGeom>
            <a:avLst/>
            <a:gdLst>
              <a:gd name="connsiteX0" fmla="*/ 427832 w 855663"/>
              <a:gd name="connsiteY0" fmla="*/ 350043 h 1750218"/>
              <a:gd name="connsiteX1" fmla="*/ 556181 w 855663"/>
              <a:gd name="connsiteY1" fmla="*/ 365601 h 1750218"/>
              <a:gd name="connsiteX2" fmla="*/ 719535 w 855663"/>
              <a:gd name="connsiteY2" fmla="*/ 451168 h 1750218"/>
              <a:gd name="connsiteX3" fmla="*/ 742872 w 855663"/>
              <a:gd name="connsiteY3" fmla="*/ 493950 h 1750218"/>
              <a:gd name="connsiteX4" fmla="*/ 851774 w 855663"/>
              <a:gd name="connsiteY4" fmla="*/ 956786 h 1750218"/>
              <a:gd name="connsiteX5" fmla="*/ 855663 w 855663"/>
              <a:gd name="connsiteY5" fmla="*/ 976232 h 1750218"/>
              <a:gd name="connsiteX6" fmla="*/ 777876 w 855663"/>
              <a:gd name="connsiteY6" fmla="*/ 1054020 h 1750218"/>
              <a:gd name="connsiteX7" fmla="*/ 703977 w 855663"/>
              <a:gd name="connsiteY7" fmla="*/ 995680 h 1750218"/>
              <a:gd name="connsiteX8" fmla="*/ 622301 w 855663"/>
              <a:gd name="connsiteY8" fmla="*/ 657304 h 1750218"/>
              <a:gd name="connsiteX9" fmla="*/ 622301 w 855663"/>
              <a:gd name="connsiteY9" fmla="*/ 1750218 h 1750218"/>
              <a:gd name="connsiteX10" fmla="*/ 466726 w 855663"/>
              <a:gd name="connsiteY10" fmla="*/ 1750218 h 1750218"/>
              <a:gd name="connsiteX11" fmla="*/ 466726 w 855663"/>
              <a:gd name="connsiteY11" fmla="*/ 1050131 h 1750218"/>
              <a:gd name="connsiteX12" fmla="*/ 388938 w 855663"/>
              <a:gd name="connsiteY12" fmla="*/ 1050131 h 1750218"/>
              <a:gd name="connsiteX13" fmla="*/ 388938 w 855663"/>
              <a:gd name="connsiteY13" fmla="*/ 1750218 h 1750218"/>
              <a:gd name="connsiteX14" fmla="*/ 233363 w 855663"/>
              <a:gd name="connsiteY14" fmla="*/ 1750218 h 1750218"/>
              <a:gd name="connsiteX15" fmla="*/ 233363 w 855663"/>
              <a:gd name="connsiteY15" fmla="*/ 661193 h 1750218"/>
              <a:gd name="connsiteX16" fmla="*/ 151686 w 855663"/>
              <a:gd name="connsiteY16" fmla="*/ 999569 h 1750218"/>
              <a:gd name="connsiteX17" fmla="*/ 77788 w 855663"/>
              <a:gd name="connsiteY17" fmla="*/ 1057910 h 1750218"/>
              <a:gd name="connsiteX18" fmla="*/ 0 w 855663"/>
              <a:gd name="connsiteY18" fmla="*/ 980123 h 1750218"/>
              <a:gd name="connsiteX19" fmla="*/ 3889 w 855663"/>
              <a:gd name="connsiteY19" fmla="*/ 960675 h 1750218"/>
              <a:gd name="connsiteX20" fmla="*/ 112792 w 855663"/>
              <a:gd name="connsiteY20" fmla="*/ 497840 h 1750218"/>
              <a:gd name="connsiteX21" fmla="*/ 136129 w 855663"/>
              <a:gd name="connsiteY21" fmla="*/ 455057 h 1750218"/>
              <a:gd name="connsiteX22" fmla="*/ 299482 w 855663"/>
              <a:gd name="connsiteY22" fmla="*/ 369490 h 1750218"/>
              <a:gd name="connsiteX23" fmla="*/ 427832 w 855663"/>
              <a:gd name="connsiteY23" fmla="*/ 350043 h 1750218"/>
              <a:gd name="connsiteX24" fmla="*/ 427831 w 855663"/>
              <a:gd name="connsiteY24" fmla="*/ 0 h 1750218"/>
              <a:gd name="connsiteX25" fmla="*/ 583406 w 855663"/>
              <a:gd name="connsiteY25" fmla="*/ 155575 h 1750218"/>
              <a:gd name="connsiteX26" fmla="*/ 427831 w 855663"/>
              <a:gd name="connsiteY26" fmla="*/ 311150 h 1750218"/>
              <a:gd name="connsiteX27" fmla="*/ 272256 w 855663"/>
              <a:gd name="connsiteY27" fmla="*/ 155575 h 1750218"/>
              <a:gd name="connsiteX28" fmla="*/ 427831 w 855663"/>
              <a:gd name="connsiteY28" fmla="*/ 0 h 175021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</a:cxnLst>
            <a:rect l="l" t="t" r="r" b="b"/>
            <a:pathLst>
              <a:path w="855663" h="1750218">
                <a:moveTo>
                  <a:pt x="427832" y="350043"/>
                </a:moveTo>
                <a:cubicBezTo>
                  <a:pt x="470615" y="350043"/>
                  <a:pt x="513398" y="357821"/>
                  <a:pt x="556181" y="365601"/>
                </a:cubicBezTo>
                <a:cubicBezTo>
                  <a:pt x="618412" y="385047"/>
                  <a:pt x="672862" y="412273"/>
                  <a:pt x="719535" y="451168"/>
                </a:cubicBezTo>
                <a:cubicBezTo>
                  <a:pt x="731203" y="462835"/>
                  <a:pt x="738983" y="478392"/>
                  <a:pt x="742872" y="493950"/>
                </a:cubicBezTo>
                <a:lnTo>
                  <a:pt x="851774" y="956786"/>
                </a:lnTo>
                <a:cubicBezTo>
                  <a:pt x="851774" y="960675"/>
                  <a:pt x="855663" y="968454"/>
                  <a:pt x="855663" y="976232"/>
                </a:cubicBezTo>
                <a:cubicBezTo>
                  <a:pt x="855663" y="1019016"/>
                  <a:pt x="820659" y="1054020"/>
                  <a:pt x="777876" y="1054020"/>
                </a:cubicBezTo>
                <a:cubicBezTo>
                  <a:pt x="742872" y="1054020"/>
                  <a:pt x="711757" y="1026795"/>
                  <a:pt x="703977" y="995680"/>
                </a:cubicBezTo>
                <a:lnTo>
                  <a:pt x="622301" y="657304"/>
                </a:lnTo>
                <a:lnTo>
                  <a:pt x="622301" y="1750218"/>
                </a:lnTo>
                <a:lnTo>
                  <a:pt x="466726" y="1750218"/>
                </a:lnTo>
                <a:lnTo>
                  <a:pt x="466726" y="1050131"/>
                </a:lnTo>
                <a:lnTo>
                  <a:pt x="388938" y="1050131"/>
                </a:lnTo>
                <a:lnTo>
                  <a:pt x="388938" y="1750218"/>
                </a:lnTo>
                <a:lnTo>
                  <a:pt x="233363" y="1750218"/>
                </a:lnTo>
                <a:lnTo>
                  <a:pt x="233363" y="661193"/>
                </a:lnTo>
                <a:lnTo>
                  <a:pt x="151686" y="999569"/>
                </a:lnTo>
                <a:cubicBezTo>
                  <a:pt x="143907" y="1030684"/>
                  <a:pt x="112792" y="1057910"/>
                  <a:pt x="77788" y="1057910"/>
                </a:cubicBezTo>
                <a:cubicBezTo>
                  <a:pt x="35004" y="1057910"/>
                  <a:pt x="0" y="1022905"/>
                  <a:pt x="0" y="980123"/>
                </a:cubicBezTo>
                <a:cubicBezTo>
                  <a:pt x="0" y="972343"/>
                  <a:pt x="3889" y="964564"/>
                  <a:pt x="3889" y="960675"/>
                </a:cubicBezTo>
                <a:lnTo>
                  <a:pt x="112792" y="497840"/>
                </a:lnTo>
                <a:cubicBezTo>
                  <a:pt x="116682" y="482281"/>
                  <a:pt x="124460" y="466725"/>
                  <a:pt x="136129" y="455057"/>
                </a:cubicBezTo>
                <a:cubicBezTo>
                  <a:pt x="182801" y="416162"/>
                  <a:pt x="237252" y="385047"/>
                  <a:pt x="299482" y="369490"/>
                </a:cubicBezTo>
                <a:cubicBezTo>
                  <a:pt x="342265" y="357821"/>
                  <a:pt x="385049" y="350043"/>
                  <a:pt x="427832" y="350043"/>
                </a:cubicBezTo>
                <a:close/>
                <a:moveTo>
                  <a:pt x="427831" y="0"/>
                </a:moveTo>
                <a:cubicBezTo>
                  <a:pt x="513753" y="0"/>
                  <a:pt x="583406" y="69653"/>
                  <a:pt x="583406" y="155575"/>
                </a:cubicBezTo>
                <a:cubicBezTo>
                  <a:pt x="583406" y="241496"/>
                  <a:pt x="513753" y="311150"/>
                  <a:pt x="427831" y="311150"/>
                </a:cubicBezTo>
                <a:cubicBezTo>
                  <a:pt x="341910" y="311150"/>
                  <a:pt x="272256" y="241496"/>
                  <a:pt x="272256" y="155575"/>
                </a:cubicBezTo>
                <a:cubicBezTo>
                  <a:pt x="272256" y="69653"/>
                  <a:pt x="341910" y="0"/>
                  <a:pt x="427831" y="0"/>
                </a:cubicBezTo>
                <a:close/>
              </a:path>
            </a:pathLst>
          </a:custGeom>
          <a:solidFill>
            <a:srgbClr val="00437A"/>
          </a:solidFill>
          <a:ln w="15081" cap="flat">
            <a:noFill/>
            <a:prstDash val="solid"/>
            <a:miter/>
          </a:ln>
        </p:spPr>
        <p:txBody>
          <a:bodyPr wrap="square" rtlCol="0" anchor="ctr">
            <a:noAutofit/>
          </a:bodyPr>
          <a:lstStyle/>
          <a:p>
            <a:endParaRPr lang="en-US" sz="1600"/>
          </a:p>
        </p:txBody>
      </p:sp>
    </p:spTree>
    <p:extLst>
      <p:ext uri="{BB962C8B-B14F-4D97-AF65-F5344CB8AC3E}">
        <p14:creationId xmlns:p14="http://schemas.microsoft.com/office/powerpoint/2010/main" val="23904038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edNeph_VisualAbstract_Template_NoText.potx" id="{B1C48F58-D1E0-4C98-814B-D3979964E517}" vid="{3276ECFE-687C-499A-B544-1DE21692DD62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3372</TotalTime>
  <Words>145</Words>
  <Application>Microsoft Office PowerPoint</Application>
  <PresentationFormat>Widescreen</PresentationFormat>
  <Paragraphs>14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7" baseType="lpstr">
      <vt:lpstr>Arial</vt:lpstr>
      <vt:lpstr>Calibri</vt:lpstr>
      <vt:lpstr>Calibri Light</vt:lpstr>
      <vt:lpstr>Cambria</vt:lpstr>
      <vt:lpstr>Cambria Math</vt:lpstr>
      <vt:lpstr>Office Theme</vt:lpstr>
      <vt:lpstr>PowerPoint Presentation</vt:lpstr>
    </vt:vector>
  </TitlesOfParts>
  <Company>University College London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IDEAS  initially using a combination of    monochromatic and triadic colours</dc:title>
  <dc:creator>Joseph Laycock</dc:creator>
  <cp:lastModifiedBy>Laycock, Joseph</cp:lastModifiedBy>
  <cp:revision>60</cp:revision>
  <dcterms:created xsi:type="dcterms:W3CDTF">2019-06-13T12:30:18Z</dcterms:created>
  <dcterms:modified xsi:type="dcterms:W3CDTF">2024-06-28T13:11:53Z</dcterms:modified>
</cp:coreProperties>
</file>