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48" autoAdjust="0"/>
    <p:restoredTop sz="94660"/>
  </p:normalViewPr>
  <p:slideViewPr>
    <p:cSldViewPr snapToGrid="0">
      <p:cViewPr varScale="1">
        <p:scale>
          <a:sx n="77" d="100"/>
          <a:sy n="77" d="100"/>
        </p:scale>
        <p:origin x="58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D5CFDF-7813-4925-9F70-78592061469E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6E5ABD65-82A6-49C8-829C-5BEC97EE2C34}">
      <dgm:prSet phldrT="[Texte]"/>
      <dgm:spPr/>
      <dgm:t>
        <a:bodyPr/>
        <a:lstStyle/>
        <a:p>
          <a:r>
            <a:rPr lang="fr-FR" dirty="0" err="1">
              <a:solidFill>
                <a:srgbClr val="003969"/>
              </a:solidFill>
            </a:rPr>
            <a:t>Functional</a:t>
          </a:r>
          <a:r>
            <a:rPr lang="fr-FR" dirty="0">
              <a:solidFill>
                <a:srgbClr val="003969"/>
              </a:solidFill>
            </a:rPr>
            <a:t> MRI </a:t>
          </a:r>
        </a:p>
      </dgm:t>
    </dgm:pt>
    <dgm:pt modelId="{D77C630F-63F3-4FE1-BE75-11459CA89C74}" type="parTrans" cxnId="{5A5F42AE-ECE6-4114-9E1C-3FB883616EEE}">
      <dgm:prSet/>
      <dgm:spPr/>
      <dgm:t>
        <a:bodyPr/>
        <a:lstStyle/>
        <a:p>
          <a:endParaRPr lang="fr-FR"/>
        </a:p>
      </dgm:t>
    </dgm:pt>
    <dgm:pt modelId="{2CF06C87-FEAD-4E0D-A237-9DC3C27AE66F}" type="sibTrans" cxnId="{5A5F42AE-ECE6-4114-9E1C-3FB883616EEE}">
      <dgm:prSet/>
      <dgm:spPr/>
      <dgm:t>
        <a:bodyPr/>
        <a:lstStyle/>
        <a:p>
          <a:endParaRPr lang="fr-FR"/>
        </a:p>
      </dgm:t>
    </dgm:pt>
    <dgm:pt modelId="{658FA849-F65A-42ED-BB46-BA8B9722A39C}">
      <dgm:prSet phldrT="[Texte]"/>
      <dgm:spPr/>
      <dgm:t>
        <a:bodyPr/>
        <a:lstStyle/>
        <a:p>
          <a:r>
            <a:rPr lang="fr-FR" dirty="0" err="1">
              <a:solidFill>
                <a:srgbClr val="003969"/>
              </a:solidFill>
            </a:rPr>
            <a:t>Opportunities</a:t>
          </a:r>
          <a:endParaRPr lang="fr-FR" dirty="0">
            <a:solidFill>
              <a:srgbClr val="003969"/>
            </a:solidFill>
          </a:endParaRPr>
        </a:p>
      </dgm:t>
    </dgm:pt>
    <dgm:pt modelId="{9EF44DFC-0B42-421C-86ED-4665BAE03EBF}" type="parTrans" cxnId="{86613880-3A78-47CD-9F9D-83C4DB0F5DF5}">
      <dgm:prSet/>
      <dgm:spPr/>
      <dgm:t>
        <a:bodyPr/>
        <a:lstStyle/>
        <a:p>
          <a:endParaRPr lang="fr-FR"/>
        </a:p>
      </dgm:t>
    </dgm:pt>
    <dgm:pt modelId="{549C9090-3814-4367-A347-77337B4D4AAD}" type="sibTrans" cxnId="{86613880-3A78-47CD-9F9D-83C4DB0F5DF5}">
      <dgm:prSet/>
      <dgm:spPr/>
      <dgm:t>
        <a:bodyPr/>
        <a:lstStyle/>
        <a:p>
          <a:endParaRPr lang="fr-FR"/>
        </a:p>
      </dgm:t>
    </dgm:pt>
    <dgm:pt modelId="{FE288062-1F46-40C3-99D8-FE1CFD913614}">
      <dgm:prSet phldrT="[Texte]"/>
      <dgm:spPr/>
      <dgm:t>
        <a:bodyPr/>
        <a:lstStyle/>
        <a:p>
          <a:r>
            <a:rPr lang="fr-FR" dirty="0">
              <a:solidFill>
                <a:srgbClr val="003969"/>
              </a:solidFill>
            </a:rPr>
            <a:t>Challenges</a:t>
          </a:r>
        </a:p>
      </dgm:t>
    </dgm:pt>
    <dgm:pt modelId="{3A8E8063-31B7-40C2-9566-1917890A39F5}" type="parTrans" cxnId="{9CBE10A1-825E-4BF5-BDC8-5D7E7AA2712B}">
      <dgm:prSet/>
      <dgm:spPr/>
      <dgm:t>
        <a:bodyPr/>
        <a:lstStyle/>
        <a:p>
          <a:endParaRPr lang="fr-FR"/>
        </a:p>
      </dgm:t>
    </dgm:pt>
    <dgm:pt modelId="{075A8E89-CC26-4D3D-A7DB-2C3B1470E677}" type="sibTrans" cxnId="{9CBE10A1-825E-4BF5-BDC8-5D7E7AA2712B}">
      <dgm:prSet/>
      <dgm:spPr/>
      <dgm:t>
        <a:bodyPr/>
        <a:lstStyle/>
        <a:p>
          <a:endParaRPr lang="fr-FR"/>
        </a:p>
      </dgm:t>
    </dgm:pt>
    <dgm:pt modelId="{6B307B1D-DE00-4C1F-BA10-59CFF7691E04}" type="pres">
      <dgm:prSet presAssocID="{13D5CFDF-7813-4925-9F70-78592061469E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3A98C05-FD2E-45D9-B58F-BBB15F3F2557}" type="pres">
      <dgm:prSet presAssocID="{6E5ABD65-82A6-49C8-829C-5BEC97EE2C34}" presName="hierRoot1" presStyleCnt="0">
        <dgm:presLayoutVars>
          <dgm:hierBranch val="init"/>
        </dgm:presLayoutVars>
      </dgm:prSet>
      <dgm:spPr/>
    </dgm:pt>
    <dgm:pt modelId="{706C412B-5D07-44A7-8BC8-1C47711A8C89}" type="pres">
      <dgm:prSet presAssocID="{6E5ABD65-82A6-49C8-829C-5BEC97EE2C34}" presName="rootComposite1" presStyleCnt="0"/>
      <dgm:spPr/>
    </dgm:pt>
    <dgm:pt modelId="{9FBD1F56-77B9-425C-8B25-A4D6B8C27F47}" type="pres">
      <dgm:prSet presAssocID="{6E5ABD65-82A6-49C8-829C-5BEC97EE2C34}" presName="rootText1" presStyleLbl="alignAcc1" presStyleIdx="0" presStyleCnt="0" custScaleX="131899">
        <dgm:presLayoutVars>
          <dgm:chPref val="3"/>
        </dgm:presLayoutVars>
      </dgm:prSet>
      <dgm:spPr/>
    </dgm:pt>
    <dgm:pt modelId="{1C344524-D00E-4B95-8DF9-3B936E28CF0D}" type="pres">
      <dgm:prSet presAssocID="{6E5ABD65-82A6-49C8-829C-5BEC97EE2C34}" presName="topArc1" presStyleLbl="parChTrans1D1" presStyleIdx="0" presStyleCnt="6"/>
      <dgm:spPr/>
    </dgm:pt>
    <dgm:pt modelId="{510025E1-CC2D-4A64-A6B2-C6FA7FD665CC}" type="pres">
      <dgm:prSet presAssocID="{6E5ABD65-82A6-49C8-829C-5BEC97EE2C34}" presName="bottomArc1" presStyleLbl="parChTrans1D1" presStyleIdx="1" presStyleCnt="6"/>
      <dgm:spPr/>
    </dgm:pt>
    <dgm:pt modelId="{88A9C311-F691-4228-BEA4-C8D332AE5331}" type="pres">
      <dgm:prSet presAssocID="{6E5ABD65-82A6-49C8-829C-5BEC97EE2C34}" presName="topConnNode1" presStyleLbl="node1" presStyleIdx="0" presStyleCnt="0"/>
      <dgm:spPr/>
    </dgm:pt>
    <dgm:pt modelId="{811AA25A-28F5-45CA-98A8-7EE679C328D7}" type="pres">
      <dgm:prSet presAssocID="{6E5ABD65-82A6-49C8-829C-5BEC97EE2C34}" presName="hierChild2" presStyleCnt="0"/>
      <dgm:spPr/>
    </dgm:pt>
    <dgm:pt modelId="{17ECD6B9-2BDC-44D8-B9B1-D83CBF219F3B}" type="pres">
      <dgm:prSet presAssocID="{9EF44DFC-0B42-421C-86ED-4665BAE03EBF}" presName="Name28" presStyleLbl="parChTrans1D2" presStyleIdx="0" presStyleCnt="2"/>
      <dgm:spPr/>
    </dgm:pt>
    <dgm:pt modelId="{9D2493F2-291B-4A33-BC8D-7F87D0EF9BB8}" type="pres">
      <dgm:prSet presAssocID="{658FA849-F65A-42ED-BB46-BA8B9722A39C}" presName="hierRoot2" presStyleCnt="0">
        <dgm:presLayoutVars>
          <dgm:hierBranch val="init"/>
        </dgm:presLayoutVars>
      </dgm:prSet>
      <dgm:spPr/>
    </dgm:pt>
    <dgm:pt modelId="{14BFD7C7-C701-43DC-A9B9-A2B7BE898C89}" type="pres">
      <dgm:prSet presAssocID="{658FA849-F65A-42ED-BB46-BA8B9722A39C}" presName="rootComposite2" presStyleCnt="0"/>
      <dgm:spPr/>
    </dgm:pt>
    <dgm:pt modelId="{FB511A3F-8022-4431-952C-169EFA657460}" type="pres">
      <dgm:prSet presAssocID="{658FA849-F65A-42ED-BB46-BA8B9722A39C}" presName="rootText2" presStyleLbl="alignAcc1" presStyleIdx="0" presStyleCnt="0">
        <dgm:presLayoutVars>
          <dgm:chPref val="3"/>
        </dgm:presLayoutVars>
      </dgm:prSet>
      <dgm:spPr/>
    </dgm:pt>
    <dgm:pt modelId="{B3CF9F2D-D42D-41F5-B85A-74B94734046D}" type="pres">
      <dgm:prSet presAssocID="{658FA849-F65A-42ED-BB46-BA8B9722A39C}" presName="topArc2" presStyleLbl="parChTrans1D1" presStyleIdx="2" presStyleCnt="6"/>
      <dgm:spPr/>
    </dgm:pt>
    <dgm:pt modelId="{56B626F4-717C-4959-BA49-10B46B62BCCA}" type="pres">
      <dgm:prSet presAssocID="{658FA849-F65A-42ED-BB46-BA8B9722A39C}" presName="bottomArc2" presStyleLbl="parChTrans1D1" presStyleIdx="3" presStyleCnt="6"/>
      <dgm:spPr/>
    </dgm:pt>
    <dgm:pt modelId="{217B734C-9F94-49D8-AC4A-DD124789C939}" type="pres">
      <dgm:prSet presAssocID="{658FA849-F65A-42ED-BB46-BA8B9722A39C}" presName="topConnNode2" presStyleLbl="node2" presStyleIdx="0" presStyleCnt="0"/>
      <dgm:spPr/>
    </dgm:pt>
    <dgm:pt modelId="{CEAEC6DC-82B3-4DFC-8E0C-633220F07BF7}" type="pres">
      <dgm:prSet presAssocID="{658FA849-F65A-42ED-BB46-BA8B9722A39C}" presName="hierChild4" presStyleCnt="0"/>
      <dgm:spPr/>
    </dgm:pt>
    <dgm:pt modelId="{B1CD3675-509C-4C58-B81A-587211476CA3}" type="pres">
      <dgm:prSet presAssocID="{658FA849-F65A-42ED-BB46-BA8B9722A39C}" presName="hierChild5" presStyleCnt="0"/>
      <dgm:spPr/>
    </dgm:pt>
    <dgm:pt modelId="{30B264A1-CA96-431E-A6E1-11EF6E9E1BA3}" type="pres">
      <dgm:prSet presAssocID="{3A8E8063-31B7-40C2-9566-1917890A39F5}" presName="Name28" presStyleLbl="parChTrans1D2" presStyleIdx="1" presStyleCnt="2"/>
      <dgm:spPr/>
    </dgm:pt>
    <dgm:pt modelId="{952E61AA-13DF-45D4-833B-47D00871BB2E}" type="pres">
      <dgm:prSet presAssocID="{FE288062-1F46-40C3-99D8-FE1CFD913614}" presName="hierRoot2" presStyleCnt="0">
        <dgm:presLayoutVars>
          <dgm:hierBranch val="init"/>
        </dgm:presLayoutVars>
      </dgm:prSet>
      <dgm:spPr/>
    </dgm:pt>
    <dgm:pt modelId="{40A89B0B-735A-492B-9AB9-CCBFC2C85E3A}" type="pres">
      <dgm:prSet presAssocID="{FE288062-1F46-40C3-99D8-FE1CFD913614}" presName="rootComposite2" presStyleCnt="0"/>
      <dgm:spPr/>
    </dgm:pt>
    <dgm:pt modelId="{AFB12247-71D9-4E91-85DC-7D5C0DD2E79A}" type="pres">
      <dgm:prSet presAssocID="{FE288062-1F46-40C3-99D8-FE1CFD913614}" presName="rootText2" presStyleLbl="alignAcc1" presStyleIdx="0" presStyleCnt="0">
        <dgm:presLayoutVars>
          <dgm:chPref val="3"/>
        </dgm:presLayoutVars>
      </dgm:prSet>
      <dgm:spPr/>
    </dgm:pt>
    <dgm:pt modelId="{FCB457A3-78FB-4D53-B90B-AC77EA92C1D6}" type="pres">
      <dgm:prSet presAssocID="{FE288062-1F46-40C3-99D8-FE1CFD913614}" presName="topArc2" presStyleLbl="parChTrans1D1" presStyleIdx="4" presStyleCnt="6"/>
      <dgm:spPr/>
    </dgm:pt>
    <dgm:pt modelId="{959CB0FA-023D-4F44-9998-F8CD995A5A3B}" type="pres">
      <dgm:prSet presAssocID="{FE288062-1F46-40C3-99D8-FE1CFD913614}" presName="bottomArc2" presStyleLbl="parChTrans1D1" presStyleIdx="5" presStyleCnt="6"/>
      <dgm:spPr/>
    </dgm:pt>
    <dgm:pt modelId="{B1360679-7FD3-47F1-87D5-C9C7FF2A6398}" type="pres">
      <dgm:prSet presAssocID="{FE288062-1F46-40C3-99D8-FE1CFD913614}" presName="topConnNode2" presStyleLbl="node2" presStyleIdx="0" presStyleCnt="0"/>
      <dgm:spPr/>
    </dgm:pt>
    <dgm:pt modelId="{CEFBC91F-FEF0-4155-9BF8-963B6D86925F}" type="pres">
      <dgm:prSet presAssocID="{FE288062-1F46-40C3-99D8-FE1CFD913614}" presName="hierChild4" presStyleCnt="0"/>
      <dgm:spPr/>
    </dgm:pt>
    <dgm:pt modelId="{1BC72281-96C3-4E8E-9266-9FC11B489996}" type="pres">
      <dgm:prSet presAssocID="{FE288062-1F46-40C3-99D8-FE1CFD913614}" presName="hierChild5" presStyleCnt="0"/>
      <dgm:spPr/>
    </dgm:pt>
    <dgm:pt modelId="{24683BF9-907F-4A64-A8F3-75B27A9F5910}" type="pres">
      <dgm:prSet presAssocID="{6E5ABD65-82A6-49C8-829C-5BEC97EE2C34}" presName="hierChild3" presStyleCnt="0"/>
      <dgm:spPr/>
    </dgm:pt>
  </dgm:ptLst>
  <dgm:cxnLst>
    <dgm:cxn modelId="{AE0C7315-9162-4F8E-8D9C-CCEDC1ABEE7C}" type="presOf" srcId="{FE288062-1F46-40C3-99D8-FE1CFD913614}" destId="{B1360679-7FD3-47F1-87D5-C9C7FF2A6398}" srcOrd="1" destOrd="0" presId="urn:microsoft.com/office/officeart/2008/layout/HalfCircleOrganizationChart"/>
    <dgm:cxn modelId="{9F8BEC2F-0DCF-4B15-800A-9766A842A611}" type="presOf" srcId="{6E5ABD65-82A6-49C8-829C-5BEC97EE2C34}" destId="{88A9C311-F691-4228-BEA4-C8D332AE5331}" srcOrd="1" destOrd="0" presId="urn:microsoft.com/office/officeart/2008/layout/HalfCircleOrganizationChart"/>
    <dgm:cxn modelId="{75EE1346-AF53-4325-8741-7DB00489D0FB}" type="presOf" srcId="{13D5CFDF-7813-4925-9F70-78592061469E}" destId="{6B307B1D-DE00-4C1F-BA10-59CFF7691E04}" srcOrd="0" destOrd="0" presId="urn:microsoft.com/office/officeart/2008/layout/HalfCircleOrganizationChart"/>
    <dgm:cxn modelId="{F8D95549-459E-4A0A-906A-CE8063C9052E}" type="presOf" srcId="{3A8E8063-31B7-40C2-9566-1917890A39F5}" destId="{30B264A1-CA96-431E-A6E1-11EF6E9E1BA3}" srcOrd="0" destOrd="0" presId="urn:microsoft.com/office/officeart/2008/layout/HalfCircleOrganizationChart"/>
    <dgm:cxn modelId="{E0FBF154-1698-4554-BBDD-87001E014800}" type="presOf" srcId="{6E5ABD65-82A6-49C8-829C-5BEC97EE2C34}" destId="{9FBD1F56-77B9-425C-8B25-A4D6B8C27F47}" srcOrd="0" destOrd="0" presId="urn:microsoft.com/office/officeart/2008/layout/HalfCircleOrganizationChart"/>
    <dgm:cxn modelId="{7517545A-75AE-48AC-B66A-B1944A0284AD}" type="presOf" srcId="{9EF44DFC-0B42-421C-86ED-4665BAE03EBF}" destId="{17ECD6B9-2BDC-44D8-B9B1-D83CBF219F3B}" srcOrd="0" destOrd="0" presId="urn:microsoft.com/office/officeart/2008/layout/HalfCircleOrganizationChart"/>
    <dgm:cxn modelId="{86613880-3A78-47CD-9F9D-83C4DB0F5DF5}" srcId="{6E5ABD65-82A6-49C8-829C-5BEC97EE2C34}" destId="{658FA849-F65A-42ED-BB46-BA8B9722A39C}" srcOrd="0" destOrd="0" parTransId="{9EF44DFC-0B42-421C-86ED-4665BAE03EBF}" sibTransId="{549C9090-3814-4367-A347-77337B4D4AAD}"/>
    <dgm:cxn modelId="{6E0B1D97-F539-43BB-BDA9-71D3D84C5D53}" type="presOf" srcId="{FE288062-1F46-40C3-99D8-FE1CFD913614}" destId="{AFB12247-71D9-4E91-85DC-7D5C0DD2E79A}" srcOrd="0" destOrd="0" presId="urn:microsoft.com/office/officeart/2008/layout/HalfCircleOrganizationChart"/>
    <dgm:cxn modelId="{9CBE10A1-825E-4BF5-BDC8-5D7E7AA2712B}" srcId="{6E5ABD65-82A6-49C8-829C-5BEC97EE2C34}" destId="{FE288062-1F46-40C3-99D8-FE1CFD913614}" srcOrd="1" destOrd="0" parTransId="{3A8E8063-31B7-40C2-9566-1917890A39F5}" sibTransId="{075A8E89-CC26-4D3D-A7DB-2C3B1470E677}"/>
    <dgm:cxn modelId="{5A5F42AE-ECE6-4114-9E1C-3FB883616EEE}" srcId="{13D5CFDF-7813-4925-9F70-78592061469E}" destId="{6E5ABD65-82A6-49C8-829C-5BEC97EE2C34}" srcOrd="0" destOrd="0" parTransId="{D77C630F-63F3-4FE1-BE75-11459CA89C74}" sibTransId="{2CF06C87-FEAD-4E0D-A237-9DC3C27AE66F}"/>
    <dgm:cxn modelId="{A6EEC0E3-3FC5-48C4-A0AF-6E55A232C2C3}" type="presOf" srcId="{658FA849-F65A-42ED-BB46-BA8B9722A39C}" destId="{FB511A3F-8022-4431-952C-169EFA657460}" srcOrd="0" destOrd="0" presId="urn:microsoft.com/office/officeart/2008/layout/HalfCircleOrganizationChart"/>
    <dgm:cxn modelId="{6B7EDAE5-8FF6-4F30-B502-BDBAFEE23A3D}" type="presOf" srcId="{658FA849-F65A-42ED-BB46-BA8B9722A39C}" destId="{217B734C-9F94-49D8-AC4A-DD124789C939}" srcOrd="1" destOrd="0" presId="urn:microsoft.com/office/officeart/2008/layout/HalfCircleOrganizationChart"/>
    <dgm:cxn modelId="{A0CF92CD-9576-45C2-8915-CC0445660597}" type="presParOf" srcId="{6B307B1D-DE00-4C1F-BA10-59CFF7691E04}" destId="{C3A98C05-FD2E-45D9-B58F-BBB15F3F2557}" srcOrd="0" destOrd="0" presId="urn:microsoft.com/office/officeart/2008/layout/HalfCircleOrganizationChart"/>
    <dgm:cxn modelId="{2ADCF40D-511A-4DF5-9965-891B59D504E1}" type="presParOf" srcId="{C3A98C05-FD2E-45D9-B58F-BBB15F3F2557}" destId="{706C412B-5D07-44A7-8BC8-1C47711A8C89}" srcOrd="0" destOrd="0" presId="urn:microsoft.com/office/officeart/2008/layout/HalfCircleOrganizationChart"/>
    <dgm:cxn modelId="{8DD47616-7A8D-472F-942E-D2820EE285E1}" type="presParOf" srcId="{706C412B-5D07-44A7-8BC8-1C47711A8C89}" destId="{9FBD1F56-77B9-425C-8B25-A4D6B8C27F47}" srcOrd="0" destOrd="0" presId="urn:microsoft.com/office/officeart/2008/layout/HalfCircleOrganizationChart"/>
    <dgm:cxn modelId="{181B443A-C06C-4BE3-929D-3B809AA6C3AC}" type="presParOf" srcId="{706C412B-5D07-44A7-8BC8-1C47711A8C89}" destId="{1C344524-D00E-4B95-8DF9-3B936E28CF0D}" srcOrd="1" destOrd="0" presId="urn:microsoft.com/office/officeart/2008/layout/HalfCircleOrganizationChart"/>
    <dgm:cxn modelId="{15514B5B-15A4-433E-B4E8-2F191108283A}" type="presParOf" srcId="{706C412B-5D07-44A7-8BC8-1C47711A8C89}" destId="{510025E1-CC2D-4A64-A6B2-C6FA7FD665CC}" srcOrd="2" destOrd="0" presId="urn:microsoft.com/office/officeart/2008/layout/HalfCircleOrganizationChart"/>
    <dgm:cxn modelId="{CD78281D-A37A-4FC3-8FF3-DF13C326EAE1}" type="presParOf" srcId="{706C412B-5D07-44A7-8BC8-1C47711A8C89}" destId="{88A9C311-F691-4228-BEA4-C8D332AE5331}" srcOrd="3" destOrd="0" presId="urn:microsoft.com/office/officeart/2008/layout/HalfCircleOrganizationChart"/>
    <dgm:cxn modelId="{DBFC37E6-A6B7-4E03-9296-D222E4EADF25}" type="presParOf" srcId="{C3A98C05-FD2E-45D9-B58F-BBB15F3F2557}" destId="{811AA25A-28F5-45CA-98A8-7EE679C328D7}" srcOrd="1" destOrd="0" presId="urn:microsoft.com/office/officeart/2008/layout/HalfCircleOrganizationChart"/>
    <dgm:cxn modelId="{A2BF2725-AE7A-4845-87B4-BF565E0911AA}" type="presParOf" srcId="{811AA25A-28F5-45CA-98A8-7EE679C328D7}" destId="{17ECD6B9-2BDC-44D8-B9B1-D83CBF219F3B}" srcOrd="0" destOrd="0" presId="urn:microsoft.com/office/officeart/2008/layout/HalfCircleOrganizationChart"/>
    <dgm:cxn modelId="{DCE8DAC1-9B0E-4FCC-AC06-72E53F79E490}" type="presParOf" srcId="{811AA25A-28F5-45CA-98A8-7EE679C328D7}" destId="{9D2493F2-291B-4A33-BC8D-7F87D0EF9BB8}" srcOrd="1" destOrd="0" presId="urn:microsoft.com/office/officeart/2008/layout/HalfCircleOrganizationChart"/>
    <dgm:cxn modelId="{392E96F5-989E-4B9B-99C9-A73834873751}" type="presParOf" srcId="{9D2493F2-291B-4A33-BC8D-7F87D0EF9BB8}" destId="{14BFD7C7-C701-43DC-A9B9-A2B7BE898C89}" srcOrd="0" destOrd="0" presId="urn:microsoft.com/office/officeart/2008/layout/HalfCircleOrganizationChart"/>
    <dgm:cxn modelId="{2EF9CAA8-BCF4-4E2E-A767-19EF083D9CB7}" type="presParOf" srcId="{14BFD7C7-C701-43DC-A9B9-A2B7BE898C89}" destId="{FB511A3F-8022-4431-952C-169EFA657460}" srcOrd="0" destOrd="0" presId="urn:microsoft.com/office/officeart/2008/layout/HalfCircleOrganizationChart"/>
    <dgm:cxn modelId="{FA8AB615-A056-4549-8D55-331ABB30B223}" type="presParOf" srcId="{14BFD7C7-C701-43DC-A9B9-A2B7BE898C89}" destId="{B3CF9F2D-D42D-41F5-B85A-74B94734046D}" srcOrd="1" destOrd="0" presId="urn:microsoft.com/office/officeart/2008/layout/HalfCircleOrganizationChart"/>
    <dgm:cxn modelId="{1B007161-CB3D-462D-90D7-5FC57057174C}" type="presParOf" srcId="{14BFD7C7-C701-43DC-A9B9-A2B7BE898C89}" destId="{56B626F4-717C-4959-BA49-10B46B62BCCA}" srcOrd="2" destOrd="0" presId="urn:microsoft.com/office/officeart/2008/layout/HalfCircleOrganizationChart"/>
    <dgm:cxn modelId="{975CB80A-76C4-4011-A05F-E78727FC6817}" type="presParOf" srcId="{14BFD7C7-C701-43DC-A9B9-A2B7BE898C89}" destId="{217B734C-9F94-49D8-AC4A-DD124789C939}" srcOrd="3" destOrd="0" presId="urn:microsoft.com/office/officeart/2008/layout/HalfCircleOrganizationChart"/>
    <dgm:cxn modelId="{12C6B452-2417-4DF0-95A5-C5BC23E142DD}" type="presParOf" srcId="{9D2493F2-291B-4A33-BC8D-7F87D0EF9BB8}" destId="{CEAEC6DC-82B3-4DFC-8E0C-633220F07BF7}" srcOrd="1" destOrd="0" presId="urn:microsoft.com/office/officeart/2008/layout/HalfCircleOrganizationChart"/>
    <dgm:cxn modelId="{A051BCD3-CC6C-414D-8777-3AE0F81F6922}" type="presParOf" srcId="{9D2493F2-291B-4A33-BC8D-7F87D0EF9BB8}" destId="{B1CD3675-509C-4C58-B81A-587211476CA3}" srcOrd="2" destOrd="0" presId="urn:microsoft.com/office/officeart/2008/layout/HalfCircleOrganizationChart"/>
    <dgm:cxn modelId="{C2397584-8484-455E-8C0D-774599535FD8}" type="presParOf" srcId="{811AA25A-28F5-45CA-98A8-7EE679C328D7}" destId="{30B264A1-CA96-431E-A6E1-11EF6E9E1BA3}" srcOrd="2" destOrd="0" presId="urn:microsoft.com/office/officeart/2008/layout/HalfCircleOrganizationChart"/>
    <dgm:cxn modelId="{30B84C41-6702-4A2D-8285-CB0A4CED5B62}" type="presParOf" srcId="{811AA25A-28F5-45CA-98A8-7EE679C328D7}" destId="{952E61AA-13DF-45D4-833B-47D00871BB2E}" srcOrd="3" destOrd="0" presId="urn:microsoft.com/office/officeart/2008/layout/HalfCircleOrganizationChart"/>
    <dgm:cxn modelId="{25971084-FD3E-4D6C-AFDE-E1B533010D34}" type="presParOf" srcId="{952E61AA-13DF-45D4-833B-47D00871BB2E}" destId="{40A89B0B-735A-492B-9AB9-CCBFC2C85E3A}" srcOrd="0" destOrd="0" presId="urn:microsoft.com/office/officeart/2008/layout/HalfCircleOrganizationChart"/>
    <dgm:cxn modelId="{7EBE9613-BB7B-4C95-9ED7-CD5A7E6ACE35}" type="presParOf" srcId="{40A89B0B-735A-492B-9AB9-CCBFC2C85E3A}" destId="{AFB12247-71D9-4E91-85DC-7D5C0DD2E79A}" srcOrd="0" destOrd="0" presId="urn:microsoft.com/office/officeart/2008/layout/HalfCircleOrganizationChart"/>
    <dgm:cxn modelId="{E4D86BA2-DE3A-4568-8FA5-C372036C3348}" type="presParOf" srcId="{40A89B0B-735A-492B-9AB9-CCBFC2C85E3A}" destId="{FCB457A3-78FB-4D53-B90B-AC77EA92C1D6}" srcOrd="1" destOrd="0" presId="urn:microsoft.com/office/officeart/2008/layout/HalfCircleOrganizationChart"/>
    <dgm:cxn modelId="{D44F11EF-D183-47FD-8790-3A4136345809}" type="presParOf" srcId="{40A89B0B-735A-492B-9AB9-CCBFC2C85E3A}" destId="{959CB0FA-023D-4F44-9998-F8CD995A5A3B}" srcOrd="2" destOrd="0" presId="urn:microsoft.com/office/officeart/2008/layout/HalfCircleOrganizationChart"/>
    <dgm:cxn modelId="{5C8383FA-AA04-4A8B-955A-4DF911B80BD4}" type="presParOf" srcId="{40A89B0B-735A-492B-9AB9-CCBFC2C85E3A}" destId="{B1360679-7FD3-47F1-87D5-C9C7FF2A6398}" srcOrd="3" destOrd="0" presId="urn:microsoft.com/office/officeart/2008/layout/HalfCircleOrganizationChart"/>
    <dgm:cxn modelId="{F4FB224E-416C-4999-B313-9A68A7D03666}" type="presParOf" srcId="{952E61AA-13DF-45D4-833B-47D00871BB2E}" destId="{CEFBC91F-FEF0-4155-9BF8-963B6D86925F}" srcOrd="1" destOrd="0" presId="urn:microsoft.com/office/officeart/2008/layout/HalfCircleOrganizationChart"/>
    <dgm:cxn modelId="{0310AB5B-EC79-42B7-8608-104F96639B92}" type="presParOf" srcId="{952E61AA-13DF-45D4-833B-47D00871BB2E}" destId="{1BC72281-96C3-4E8E-9266-9FC11B489996}" srcOrd="2" destOrd="0" presId="urn:microsoft.com/office/officeart/2008/layout/HalfCircleOrganizationChart"/>
    <dgm:cxn modelId="{0423D9EC-238E-4B6A-BA2B-E371B721ADC0}" type="presParOf" srcId="{C3A98C05-FD2E-45D9-B58F-BBB15F3F2557}" destId="{24683BF9-907F-4A64-A8F3-75B27A9F591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264A1-CA96-431E-A6E1-11EF6E9E1BA3}">
      <dsp:nvSpPr>
        <dsp:cNvPr id="0" name=""/>
        <dsp:cNvSpPr/>
      </dsp:nvSpPr>
      <dsp:spPr>
        <a:xfrm>
          <a:off x="2268931" y="886583"/>
          <a:ext cx="1070748" cy="371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5832"/>
              </a:lnTo>
              <a:lnTo>
                <a:pt x="1070748" y="185832"/>
              </a:lnTo>
              <a:lnTo>
                <a:pt x="1070748" y="37166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CD6B9-2BDC-44D8-B9B1-D83CBF219F3B}">
      <dsp:nvSpPr>
        <dsp:cNvPr id="0" name=""/>
        <dsp:cNvSpPr/>
      </dsp:nvSpPr>
      <dsp:spPr>
        <a:xfrm>
          <a:off x="1198182" y="886583"/>
          <a:ext cx="1070748" cy="371664"/>
        </a:xfrm>
        <a:custGeom>
          <a:avLst/>
          <a:gdLst/>
          <a:ahLst/>
          <a:cxnLst/>
          <a:rect l="0" t="0" r="0" b="0"/>
          <a:pathLst>
            <a:path>
              <a:moveTo>
                <a:pt x="1070748" y="0"/>
              </a:moveTo>
              <a:lnTo>
                <a:pt x="1070748" y="185832"/>
              </a:lnTo>
              <a:lnTo>
                <a:pt x="0" y="185832"/>
              </a:lnTo>
              <a:lnTo>
                <a:pt x="0" y="37166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44524-D00E-4B95-8DF9-3B936E28CF0D}">
      <dsp:nvSpPr>
        <dsp:cNvPr id="0" name=""/>
        <dsp:cNvSpPr/>
      </dsp:nvSpPr>
      <dsp:spPr>
        <a:xfrm>
          <a:off x="1685333" y="1666"/>
          <a:ext cx="1167196" cy="88491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025E1-CC2D-4A64-A6B2-C6FA7FD665CC}">
      <dsp:nvSpPr>
        <dsp:cNvPr id="0" name=""/>
        <dsp:cNvSpPr/>
      </dsp:nvSpPr>
      <dsp:spPr>
        <a:xfrm>
          <a:off x="1685333" y="1666"/>
          <a:ext cx="1167196" cy="88491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BD1F56-77B9-425C-8B25-A4D6B8C27F47}">
      <dsp:nvSpPr>
        <dsp:cNvPr id="0" name=""/>
        <dsp:cNvSpPr/>
      </dsp:nvSpPr>
      <dsp:spPr>
        <a:xfrm>
          <a:off x="1101735" y="160951"/>
          <a:ext cx="2334392" cy="566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 err="1">
              <a:solidFill>
                <a:srgbClr val="003969"/>
              </a:solidFill>
            </a:rPr>
            <a:t>Functional</a:t>
          </a:r>
          <a:r>
            <a:rPr lang="fr-FR" sz="2400" kern="1200" dirty="0">
              <a:solidFill>
                <a:srgbClr val="003969"/>
              </a:solidFill>
            </a:rPr>
            <a:t> MRI </a:t>
          </a:r>
        </a:p>
      </dsp:txBody>
      <dsp:txXfrm>
        <a:off x="1101735" y="160951"/>
        <a:ext cx="2334392" cy="566346"/>
      </dsp:txXfrm>
    </dsp:sp>
    <dsp:sp modelId="{B3CF9F2D-D42D-41F5-B85A-74B94734046D}">
      <dsp:nvSpPr>
        <dsp:cNvPr id="0" name=""/>
        <dsp:cNvSpPr/>
      </dsp:nvSpPr>
      <dsp:spPr>
        <a:xfrm>
          <a:off x="755724" y="1258247"/>
          <a:ext cx="884916" cy="88491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B626F4-717C-4959-BA49-10B46B62BCCA}">
      <dsp:nvSpPr>
        <dsp:cNvPr id="0" name=""/>
        <dsp:cNvSpPr/>
      </dsp:nvSpPr>
      <dsp:spPr>
        <a:xfrm>
          <a:off x="755724" y="1258247"/>
          <a:ext cx="884916" cy="88491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511A3F-8022-4431-952C-169EFA657460}">
      <dsp:nvSpPr>
        <dsp:cNvPr id="0" name=""/>
        <dsp:cNvSpPr/>
      </dsp:nvSpPr>
      <dsp:spPr>
        <a:xfrm>
          <a:off x="313265" y="1417532"/>
          <a:ext cx="1769833" cy="566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 err="1">
              <a:solidFill>
                <a:srgbClr val="003969"/>
              </a:solidFill>
            </a:rPr>
            <a:t>Opportunities</a:t>
          </a:r>
          <a:endParaRPr lang="fr-FR" sz="2400" kern="1200" dirty="0">
            <a:solidFill>
              <a:srgbClr val="003969"/>
            </a:solidFill>
          </a:endParaRPr>
        </a:p>
      </dsp:txBody>
      <dsp:txXfrm>
        <a:off x="313265" y="1417532"/>
        <a:ext cx="1769833" cy="566346"/>
      </dsp:txXfrm>
    </dsp:sp>
    <dsp:sp modelId="{FCB457A3-78FB-4D53-B90B-AC77EA92C1D6}">
      <dsp:nvSpPr>
        <dsp:cNvPr id="0" name=""/>
        <dsp:cNvSpPr/>
      </dsp:nvSpPr>
      <dsp:spPr>
        <a:xfrm>
          <a:off x="2897222" y="1258247"/>
          <a:ext cx="884916" cy="88491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9CB0FA-023D-4F44-9998-F8CD995A5A3B}">
      <dsp:nvSpPr>
        <dsp:cNvPr id="0" name=""/>
        <dsp:cNvSpPr/>
      </dsp:nvSpPr>
      <dsp:spPr>
        <a:xfrm>
          <a:off x="2897222" y="1258247"/>
          <a:ext cx="884916" cy="88491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B12247-71D9-4E91-85DC-7D5C0DD2E79A}">
      <dsp:nvSpPr>
        <dsp:cNvPr id="0" name=""/>
        <dsp:cNvSpPr/>
      </dsp:nvSpPr>
      <dsp:spPr>
        <a:xfrm>
          <a:off x="2454763" y="1417532"/>
          <a:ext cx="1769833" cy="5663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rgbClr val="003969"/>
              </a:solidFill>
            </a:rPr>
            <a:t>Challenges</a:t>
          </a:r>
        </a:p>
      </dsp:txBody>
      <dsp:txXfrm>
        <a:off x="2454763" y="1417532"/>
        <a:ext cx="1769833" cy="566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074A-3CDC-A8C7-3846-9C3168BA6FCE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9631017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200" b="1" dirty="0">
                <a:solidFill>
                  <a:schemeClr val="bg1"/>
                </a:solidFill>
                <a:latin typeface="+mn-lt"/>
              </a:rPr>
              <a:t>In vivo assessment of pediatric kidney function using multi-parametric and multi-nuclear functional magnetic resonance imaging: challenges perspectives and clinical applications</a:t>
            </a:r>
            <a:endParaRPr lang="en-GB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110FE-CFDF-BF93-A923-3253F9E75B29}"/>
              </a:ext>
            </a:extLst>
          </p:cNvPr>
          <p:cNvSpPr txBox="1"/>
          <p:nvPr/>
        </p:nvSpPr>
        <p:spPr>
          <a:xfrm>
            <a:off x="327990" y="1433199"/>
            <a:ext cx="4972405" cy="352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003969"/>
                </a:solidFill>
              </a:rPr>
              <a:t>Key points</a:t>
            </a:r>
            <a:r>
              <a:rPr lang="en-GB" dirty="0">
                <a:solidFill>
                  <a:srgbClr val="003969"/>
                </a:solidFill>
              </a:rPr>
              <a:t>: </a:t>
            </a:r>
            <a:endParaRPr lang="en-GB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en-CA" b="1" dirty="0">
                <a:solidFill>
                  <a:srgbClr val="003969"/>
                </a:solidFill>
              </a:rPr>
              <a:t>1. GFR measurement </a:t>
            </a:r>
            <a:r>
              <a:rPr lang="en-CA" dirty="0"/>
              <a:t>: partial insight into kidney function</a:t>
            </a:r>
            <a:endParaRPr lang="en-GB" dirty="0">
              <a:solidFill>
                <a:srgbClr val="003969"/>
              </a:solidFill>
            </a:endParaRPr>
          </a:p>
          <a:p>
            <a:r>
              <a:rPr lang="en-GB" b="1" dirty="0">
                <a:solidFill>
                  <a:srgbClr val="003969"/>
                </a:solidFill>
              </a:rPr>
              <a:t>2. </a:t>
            </a:r>
            <a:r>
              <a:rPr lang="en-CA" b="1" dirty="0">
                <a:solidFill>
                  <a:srgbClr val="003969"/>
                </a:solidFill>
              </a:rPr>
              <a:t>Multiparametric</a:t>
            </a:r>
            <a:r>
              <a:rPr lang="en-CA" dirty="0">
                <a:solidFill>
                  <a:srgbClr val="003969"/>
                </a:solidFill>
              </a:rPr>
              <a:t> </a:t>
            </a:r>
            <a:r>
              <a:rPr lang="en-CA" b="1" dirty="0">
                <a:solidFill>
                  <a:srgbClr val="002060"/>
                </a:solidFill>
              </a:rPr>
              <a:t>MRI: multiple physiological parameters</a:t>
            </a:r>
          </a:p>
          <a:p>
            <a:r>
              <a:rPr lang="en-CA" dirty="0"/>
              <a:t>Oxygen content, microstructure characterization, including fibrosis</a:t>
            </a:r>
            <a:endParaRPr lang="en-GB" dirty="0"/>
          </a:p>
          <a:p>
            <a:pPr>
              <a:spcAft>
                <a:spcPts val="1200"/>
              </a:spcAft>
            </a:pPr>
            <a:r>
              <a:rPr lang="en-CA" dirty="0"/>
              <a:t>oedema and perfusion</a:t>
            </a:r>
            <a:endParaRPr lang="en-CA" dirty="0">
              <a:solidFill>
                <a:srgbClr val="003969"/>
              </a:solidFill>
            </a:endParaRPr>
          </a:p>
          <a:p>
            <a:r>
              <a:rPr lang="en-GB" b="1" dirty="0">
                <a:solidFill>
                  <a:srgbClr val="003969"/>
                </a:solidFill>
              </a:rPr>
              <a:t>3.</a:t>
            </a:r>
            <a:r>
              <a:rPr lang="en-CA" b="1" dirty="0"/>
              <a:t> </a:t>
            </a:r>
            <a:r>
              <a:rPr lang="en-CA" b="1" dirty="0" err="1">
                <a:solidFill>
                  <a:srgbClr val="003969"/>
                </a:solidFill>
              </a:rPr>
              <a:t>Multinuclei</a:t>
            </a:r>
            <a:r>
              <a:rPr lang="en-CA" b="1" dirty="0">
                <a:solidFill>
                  <a:srgbClr val="003969"/>
                </a:solidFill>
              </a:rPr>
              <a:t> MRI </a:t>
            </a:r>
            <a:r>
              <a:rPr lang="en-CA" dirty="0"/>
              <a:t>:</a:t>
            </a:r>
            <a:r>
              <a:rPr lang="en-CA" baseline="30000" dirty="0"/>
              <a:t>23</a:t>
            </a:r>
            <a:r>
              <a:rPr lang="en-CA" dirty="0"/>
              <a:t>Na MRI and </a:t>
            </a:r>
            <a:r>
              <a:rPr lang="en-CA" baseline="30000" dirty="0"/>
              <a:t>31</a:t>
            </a:r>
            <a:r>
              <a:rPr lang="en-CA" dirty="0"/>
              <a:t>P-MRS</a:t>
            </a:r>
          </a:p>
          <a:p>
            <a:r>
              <a:rPr lang="en-CA" baseline="30000" dirty="0"/>
              <a:t>23</a:t>
            </a:r>
            <a:r>
              <a:rPr lang="en-CA" dirty="0"/>
              <a:t>Na MRI: corticomedullary gradient and tissue sodium storage</a:t>
            </a:r>
          </a:p>
          <a:p>
            <a:r>
              <a:rPr lang="en-CA" baseline="30000" dirty="0"/>
              <a:t>31</a:t>
            </a:r>
            <a:r>
              <a:rPr lang="en-CA" dirty="0"/>
              <a:t>P-MRS:  oxidative metabolism in muscle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418948-B141-D43D-69AA-F2059F8E9C4E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De </a:t>
            </a:r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Mul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C3F199-12A1-FD9E-3F46-B336BCE4A5C9}"/>
              </a:ext>
            </a:extLst>
          </p:cNvPr>
          <p:cNvSpPr txBox="1"/>
          <p:nvPr/>
        </p:nvSpPr>
        <p:spPr>
          <a:xfrm>
            <a:off x="173448" y="5817076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TAKE HOME MESSAGE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Non-invasive tools to translate molecular level imaging to clinical applications allowing the development of precision medicine for diagnosis and treatment of pediatric kidney disease.</a:t>
            </a:r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00CFECE8-584E-4EE3-A511-0BF1F773E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957045"/>
              </p:ext>
            </p:extLst>
          </p:nvPr>
        </p:nvGraphicFramePr>
        <p:xfrm>
          <a:off x="6380087" y="1433241"/>
          <a:ext cx="4537863" cy="2144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1642EC5D-A614-498E-A4F2-7518EE235C3F}"/>
              </a:ext>
            </a:extLst>
          </p:cNvPr>
          <p:cNvSpPr/>
          <p:nvPr/>
        </p:nvSpPr>
        <p:spPr>
          <a:xfrm>
            <a:off x="6137675" y="3679736"/>
            <a:ext cx="6096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Non-invasive</a:t>
            </a:r>
          </a:p>
          <a:p>
            <a:r>
              <a:rPr lang="en-US" sz="1400" dirty="0"/>
              <a:t>No radiation exposure</a:t>
            </a:r>
          </a:p>
          <a:p>
            <a:r>
              <a:rPr lang="en-US" sz="1400" dirty="0"/>
              <a:t>Brief acquisition time</a:t>
            </a:r>
          </a:p>
          <a:p>
            <a:r>
              <a:rPr lang="en-CA" sz="1400" dirty="0"/>
              <a:t>Longitudinal assessment</a:t>
            </a:r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In vivo evaluation</a:t>
            </a:r>
          </a:p>
          <a:p>
            <a:r>
              <a:rPr lang="en-US" sz="1400" dirty="0"/>
              <a:t>On </a:t>
            </a:r>
            <a:r>
              <a:rPr lang="en-US" sz="1400"/>
              <a:t>separated kidney</a:t>
            </a:r>
            <a:endParaRPr lang="en-US" sz="14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E3C4D44-289D-2141-8F60-C9194618B5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247" r="98377">
                        <a14:foregroundMark x1="50325" y1="78986" x2="50325" y2="78986"/>
                        <a14:foregroundMark x1="63312" y1="92391" x2="63312" y2="92391"/>
                        <a14:foregroundMark x1="72727" y1="46377" x2="72727" y2="463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69467" y="1401150"/>
            <a:ext cx="995048" cy="891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C178214-0516-4567-8D23-B13D709B36B1}"/>
              </a:ext>
            </a:extLst>
          </p:cNvPr>
          <p:cNvSpPr/>
          <p:nvPr/>
        </p:nvSpPr>
        <p:spPr>
          <a:xfrm>
            <a:off x="8771185" y="3659858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Specialized equipment</a:t>
            </a:r>
          </a:p>
          <a:p>
            <a:r>
              <a:rPr lang="en-US" sz="1400" dirty="0"/>
              <a:t>Experienced multidisciplinary team</a:t>
            </a:r>
          </a:p>
          <a:p>
            <a:r>
              <a:rPr lang="en-US" sz="1400" dirty="0"/>
              <a:t>MRI availability and cost</a:t>
            </a:r>
          </a:p>
          <a:p>
            <a:r>
              <a:rPr lang="en-US" sz="1400" dirty="0"/>
              <a:t>Standardized image and data processing</a:t>
            </a:r>
          </a:p>
          <a:p>
            <a:endParaRPr lang="en-US" sz="1400" dirty="0"/>
          </a:p>
          <a:p>
            <a:r>
              <a:rPr lang="en-US" sz="1400" dirty="0"/>
              <a:t>Sedation in young children</a:t>
            </a:r>
          </a:p>
          <a:p>
            <a:r>
              <a:rPr lang="en-US" sz="1400" dirty="0"/>
              <a:t>Strong future experimental design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48924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153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60</cp:revision>
  <dcterms:created xsi:type="dcterms:W3CDTF">2019-06-13T12:30:18Z</dcterms:created>
  <dcterms:modified xsi:type="dcterms:W3CDTF">2024-10-11T11:30:17Z</dcterms:modified>
</cp:coreProperties>
</file>