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8E792-4A99-4E21-8E23-EEB367FD507F}" v="1" dt="2024-11-28T14:52:29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cock, Joseph" userId="c4bfcbf4-3ccc-440e-b317-559baf184f0d" providerId="ADAL" clId="{1D98E792-4A99-4E21-8E23-EEB367FD507F}"/>
    <pc:docChg chg="custSel delSld modSld">
      <pc:chgData name="Laycock, Joseph" userId="c4bfcbf4-3ccc-440e-b317-559baf184f0d" providerId="ADAL" clId="{1D98E792-4A99-4E21-8E23-EEB367FD507F}" dt="2024-11-28T14:55:53.495" v="88" actId="1076"/>
      <pc:docMkLst>
        <pc:docMk/>
      </pc:docMkLst>
      <pc:sldChg chg="del">
        <pc:chgData name="Laycock, Joseph" userId="c4bfcbf4-3ccc-440e-b317-559baf184f0d" providerId="ADAL" clId="{1D98E792-4A99-4E21-8E23-EEB367FD507F}" dt="2024-11-28T14:50:59.184" v="1" actId="47"/>
        <pc:sldMkLst>
          <pc:docMk/>
          <pc:sldMk cId="2867428870" sldId="268"/>
        </pc:sldMkLst>
      </pc:sldChg>
      <pc:sldChg chg="del">
        <pc:chgData name="Laycock, Joseph" userId="c4bfcbf4-3ccc-440e-b317-559baf184f0d" providerId="ADAL" clId="{1D98E792-4A99-4E21-8E23-EEB367FD507F}" dt="2024-11-28T14:50:57.726" v="0" actId="47"/>
        <pc:sldMkLst>
          <pc:docMk/>
          <pc:sldMk cId="808818969" sldId="269"/>
        </pc:sldMkLst>
      </pc:sldChg>
      <pc:sldChg chg="del">
        <pc:chgData name="Laycock, Joseph" userId="c4bfcbf4-3ccc-440e-b317-559baf184f0d" providerId="ADAL" clId="{1D98E792-4A99-4E21-8E23-EEB367FD507F}" dt="2024-11-28T14:51:11.072" v="4" actId="47"/>
        <pc:sldMkLst>
          <pc:docMk/>
          <pc:sldMk cId="3242791597" sldId="270"/>
        </pc:sldMkLst>
      </pc:sldChg>
      <pc:sldChg chg="del">
        <pc:chgData name="Laycock, Joseph" userId="c4bfcbf4-3ccc-440e-b317-559baf184f0d" providerId="ADAL" clId="{1D98E792-4A99-4E21-8E23-EEB367FD507F}" dt="2024-11-28T14:51:11.582" v="5" actId="47"/>
        <pc:sldMkLst>
          <pc:docMk/>
          <pc:sldMk cId="1120905658" sldId="271"/>
        </pc:sldMkLst>
      </pc:sldChg>
      <pc:sldChg chg="addSp delSp modSp mod">
        <pc:chgData name="Laycock, Joseph" userId="c4bfcbf4-3ccc-440e-b317-559baf184f0d" providerId="ADAL" clId="{1D98E792-4A99-4E21-8E23-EEB367FD507F}" dt="2024-11-28T14:55:53.495" v="88" actId="1076"/>
        <pc:sldMkLst>
          <pc:docMk/>
          <pc:sldMk cId="4048924459" sldId="272"/>
        </pc:sldMkLst>
        <pc:spChg chg="mod">
          <ac:chgData name="Laycock, Joseph" userId="c4bfcbf4-3ccc-440e-b317-559baf184f0d" providerId="ADAL" clId="{1D98E792-4A99-4E21-8E23-EEB367FD507F}" dt="2024-11-28T14:51:45.413" v="13"/>
          <ac:spMkLst>
            <pc:docMk/>
            <pc:sldMk cId="4048924459" sldId="272"/>
            <ac:spMk id="2" creationId="{8973074A-3CDC-A8C7-3846-9C3168BA6FCE}"/>
          </ac:spMkLst>
        </pc:spChg>
        <pc:spChg chg="add mod">
          <ac:chgData name="Laycock, Joseph" userId="c4bfcbf4-3ccc-440e-b317-559baf184f0d" providerId="ADAL" clId="{1D98E792-4A99-4E21-8E23-EEB367FD507F}" dt="2024-11-28T14:52:57.370" v="65" actId="1076"/>
          <ac:spMkLst>
            <pc:docMk/>
            <pc:sldMk cId="4048924459" sldId="272"/>
            <ac:spMk id="3" creationId="{A67D4888-C00A-951B-61D1-F1470A2C567E}"/>
          </ac:spMkLst>
        </pc:spChg>
        <pc:spChg chg="del">
          <ac:chgData name="Laycock, Joseph" userId="c4bfcbf4-3ccc-440e-b317-559baf184f0d" providerId="ADAL" clId="{1D98E792-4A99-4E21-8E23-EEB367FD507F}" dt="2024-11-28T14:52:28.013" v="14" actId="478"/>
          <ac:spMkLst>
            <pc:docMk/>
            <pc:sldMk cId="4048924459" sldId="272"/>
            <ac:spMk id="4" creationId="{767110FE-CFDF-BF93-A923-3253F9E75B29}"/>
          </ac:spMkLst>
        </pc:spChg>
        <pc:spChg chg="mod">
          <ac:chgData name="Laycock, Joseph" userId="c4bfcbf4-3ccc-440e-b317-559baf184f0d" providerId="ADAL" clId="{1D98E792-4A99-4E21-8E23-EEB367FD507F}" dt="2024-11-28T14:51:36.301" v="12" actId="20577"/>
          <ac:spMkLst>
            <pc:docMk/>
            <pc:sldMk cId="4048924459" sldId="272"/>
            <ac:spMk id="5" creationId="{A6418948-B141-D43D-69AA-F2059F8E9C4E}"/>
          </ac:spMkLst>
        </pc:spChg>
        <pc:spChg chg="mod">
          <ac:chgData name="Laycock, Joseph" userId="c4bfcbf4-3ccc-440e-b317-559baf184f0d" providerId="ADAL" clId="{1D98E792-4A99-4E21-8E23-EEB367FD507F}" dt="2024-11-28T14:51:28.163" v="6"/>
          <ac:spMkLst>
            <pc:docMk/>
            <pc:sldMk cId="4048924459" sldId="272"/>
            <ac:spMk id="6" creationId="{B8C3F199-12A1-FD9E-3F46-B336BCE4A5C9}"/>
          </ac:spMkLst>
        </pc:spChg>
        <pc:spChg chg="del">
          <ac:chgData name="Laycock, Joseph" userId="c4bfcbf4-3ccc-440e-b317-559baf184f0d" providerId="ADAL" clId="{1D98E792-4A99-4E21-8E23-EEB367FD507F}" dt="2024-11-28T14:52:28.013" v="14" actId="478"/>
          <ac:spMkLst>
            <pc:docMk/>
            <pc:sldMk cId="4048924459" sldId="272"/>
            <ac:spMk id="7" creationId="{8503EAE4-E571-0B80-DFF1-4BF68787C23D}"/>
          </ac:spMkLst>
        </pc:spChg>
        <pc:spChg chg="del">
          <ac:chgData name="Laycock, Joseph" userId="c4bfcbf4-3ccc-440e-b317-559baf184f0d" providerId="ADAL" clId="{1D98E792-4A99-4E21-8E23-EEB367FD507F}" dt="2024-11-28T14:52:28.013" v="14" actId="478"/>
          <ac:spMkLst>
            <pc:docMk/>
            <pc:sldMk cId="4048924459" sldId="272"/>
            <ac:spMk id="8" creationId="{A314D33F-1D66-140E-85EC-A4AED9A167F0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9" creationId="{D00A1B40-DB73-6380-56D9-F1E6C0A52C03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10" creationId="{676D97AC-FD11-B82F-DB22-29B392C71439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11" creationId="{E6F1092A-6D53-8162-A993-F0B958B2C9DF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12" creationId="{6E693CE9-0730-C821-A8FE-9DBBA51636CC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18" creationId="{78730082-A7B5-876C-0033-55245B71D890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19" creationId="{D0913016-FBD2-E944-8043-A1E2B51BA53F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0" creationId="{25BE892F-84A6-9C1C-A89B-5FABE136368B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2" creationId="{74923463-3533-C7F6-5E89-21666BF56D43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5" creationId="{88E7B478-819D-3803-8BE1-2D4FBC8545C3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6" creationId="{897CAC1F-B970-47C9-CBC8-9F28D2C91DC2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7" creationId="{80E4EE74-54BA-69CD-B9DD-D479C9646A18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8" creationId="{45410EFD-07CB-864D-DBF8-F70FC1C821DC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29" creationId="{081553FB-4138-CC69-3378-B85FF62A24E9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30" creationId="{B7D7836C-BD09-C3A7-192D-A7C0CFD51213}"/>
          </ac:spMkLst>
        </pc:spChg>
        <pc:spChg chg="add mod">
          <ac:chgData name="Laycock, Joseph" userId="c4bfcbf4-3ccc-440e-b317-559baf184f0d" providerId="ADAL" clId="{1D98E792-4A99-4E21-8E23-EEB367FD507F}" dt="2024-11-28T14:55:46.393" v="87" actId="1076"/>
          <ac:spMkLst>
            <pc:docMk/>
            <pc:sldMk cId="4048924459" sldId="272"/>
            <ac:spMk id="31" creationId="{635E122E-A46C-11DD-3F3C-A6FAB6AB5ED8}"/>
          </ac:spMkLst>
        </pc:spChg>
        <pc:spChg chg="add mod">
          <ac:chgData name="Laycock, Joseph" userId="c4bfcbf4-3ccc-440e-b317-559baf184f0d" providerId="ADAL" clId="{1D98E792-4A99-4E21-8E23-EEB367FD507F}" dt="2024-11-28T14:55:53.495" v="88" actId="1076"/>
          <ac:spMkLst>
            <pc:docMk/>
            <pc:sldMk cId="4048924459" sldId="272"/>
            <ac:spMk id="32" creationId="{A1605179-48CC-9360-98F3-D6F491BA45A3}"/>
          </ac:spMkLst>
        </pc:spChg>
        <pc:spChg chg="add mod">
          <ac:chgData name="Laycock, Joseph" userId="c4bfcbf4-3ccc-440e-b317-559baf184f0d" providerId="ADAL" clId="{1D98E792-4A99-4E21-8E23-EEB367FD507F}" dt="2024-11-28T14:55:17.392" v="84" actId="1036"/>
          <ac:spMkLst>
            <pc:docMk/>
            <pc:sldMk cId="4048924459" sldId="272"/>
            <ac:spMk id="33" creationId="{51EFDA69-91ED-FD4C-2A81-19D1CD8A7CF6}"/>
          </ac:spMkLst>
        </pc:sp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13" creationId="{949AD6D7-B67C-0C44-3B76-848D3986A929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14" creationId="{6ED040B4-F25A-CF37-0B99-A2CB5E33B51A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15" creationId="{720DC715-3057-C0E5-7B91-44705DB51501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16" creationId="{C52F02CC-F03C-7D00-8B0F-E93152EA068E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17" creationId="{C16A7459-B711-3CA3-927F-3749A06067F4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21" creationId="{EF4F534B-8EED-8A31-861E-D9B8DB52AE4F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23" creationId="{6C974C33-82A3-E6F0-9298-4413F1CF7591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24" creationId="{513B342D-9A59-0E97-6C2E-38024E25EDC1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34" creationId="{1D7B9DDB-4376-8EED-61CE-F2199F24AFA5}"/>
          </ac:cxnSpMkLst>
        </pc:cxnChg>
        <pc:cxnChg chg="add mod">
          <ac:chgData name="Laycock, Joseph" userId="c4bfcbf4-3ccc-440e-b317-559baf184f0d" providerId="ADAL" clId="{1D98E792-4A99-4E21-8E23-EEB367FD507F}" dt="2024-11-28T14:55:17.392" v="84" actId="1036"/>
          <ac:cxnSpMkLst>
            <pc:docMk/>
            <pc:sldMk cId="4048924459" sldId="272"/>
            <ac:cxnSpMk id="35" creationId="{E6992ADF-56AE-21CB-1147-95612E695360}"/>
          </ac:cxnSpMkLst>
        </pc:cxnChg>
      </pc:sldChg>
      <pc:sldChg chg="del">
        <pc:chgData name="Laycock, Joseph" userId="c4bfcbf4-3ccc-440e-b317-559baf184f0d" providerId="ADAL" clId="{1D98E792-4A99-4E21-8E23-EEB367FD507F}" dt="2024-11-28T14:51:09.407" v="2" actId="47"/>
        <pc:sldMkLst>
          <pc:docMk/>
          <pc:sldMk cId="2977807225" sldId="273"/>
        </pc:sldMkLst>
      </pc:sldChg>
      <pc:sldChg chg="del">
        <pc:chgData name="Laycock, Joseph" userId="c4bfcbf4-3ccc-440e-b317-559baf184f0d" providerId="ADAL" clId="{1D98E792-4A99-4E21-8E23-EEB367FD507F}" dt="2024-11-28T14:51:10.009" v="3" actId="47"/>
        <pc:sldMkLst>
          <pc:docMk/>
          <pc:sldMk cId="1305034209" sldId="274"/>
        </pc:sldMkLst>
      </pc:sldChg>
      <pc:sldMasterChg chg="delSldLayout">
        <pc:chgData name="Laycock, Joseph" userId="c4bfcbf4-3ccc-440e-b317-559baf184f0d" providerId="ADAL" clId="{1D98E792-4A99-4E21-8E23-EEB367FD507F}" dt="2024-11-28T14:51:11.582" v="5" actId="47"/>
        <pc:sldMasterMkLst>
          <pc:docMk/>
          <pc:sldMasterMk cId="690031264" sldId="2147483648"/>
        </pc:sldMasterMkLst>
        <pc:sldLayoutChg chg="del">
          <pc:chgData name="Laycock, Joseph" userId="c4bfcbf4-3ccc-440e-b317-559baf184f0d" providerId="ADAL" clId="{1D98E792-4A99-4E21-8E23-EEB367FD507F}" dt="2024-11-28T14:51:11.582" v="5" actId="47"/>
          <pc:sldLayoutMkLst>
            <pc:docMk/>
            <pc:sldMasterMk cId="690031264" sldId="2147483648"/>
            <pc:sldLayoutMk cId="2266668884" sldId="214748365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074A-3CDC-A8C7-3846-9C3168BA6FC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Advancements of aquaporin 1 in ultrafiltration failure secondary to peritoneal dialysis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18948-B141-D43D-69AA-F2059F8E9C4E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Jiang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3F199-12A1-FD9E-3F46-B336BCE4A5C9}"/>
              </a:ext>
            </a:extLst>
          </p:cNvPr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TAKE HOME MESSAGE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Studies on AQP1 targeting drugs or molecular pathways may help improve water ultrafiltration during PD in future clinical treatment.</a:t>
            </a:r>
            <a:r>
              <a:rPr lang="en-GB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7D4888-C00A-951B-61D1-F1470A2C567E}"/>
              </a:ext>
            </a:extLst>
          </p:cNvPr>
          <p:cNvSpPr txBox="1"/>
          <p:nvPr/>
        </p:nvSpPr>
        <p:spPr>
          <a:xfrm>
            <a:off x="261758" y="1264954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00A1B40-DB73-6380-56D9-F1E6C0A52C03}"/>
              </a:ext>
            </a:extLst>
          </p:cNvPr>
          <p:cNvSpPr/>
          <p:nvPr/>
        </p:nvSpPr>
        <p:spPr>
          <a:xfrm>
            <a:off x="370672" y="2963795"/>
            <a:ext cx="1728385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Peritoneal Dialysis</a:t>
            </a:r>
          </a:p>
        </p:txBody>
      </p:sp>
      <p:sp>
        <p:nvSpPr>
          <p:cNvPr id="10" name="Rectangle 48">
            <a:extLst>
              <a:ext uri="{FF2B5EF4-FFF2-40B4-BE49-F238E27FC236}">
                <a16:creationId xmlns:a16="http://schemas.microsoft.com/office/drawing/2014/main" id="{676D97AC-FD11-B82F-DB22-29B392C71439}"/>
              </a:ext>
            </a:extLst>
          </p:cNvPr>
          <p:cNvSpPr/>
          <p:nvPr/>
        </p:nvSpPr>
        <p:spPr>
          <a:xfrm>
            <a:off x="2828516" y="2960617"/>
            <a:ext cx="1735313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AQP1</a:t>
            </a:r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E6F1092A-6D53-8162-A993-F0B958B2C9DF}"/>
              </a:ext>
            </a:extLst>
          </p:cNvPr>
          <p:cNvSpPr/>
          <p:nvPr/>
        </p:nvSpPr>
        <p:spPr>
          <a:xfrm>
            <a:off x="5177665" y="3619624"/>
            <a:ext cx="1735313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Dysfunction</a:t>
            </a:r>
          </a:p>
        </p:txBody>
      </p:sp>
      <p:sp>
        <p:nvSpPr>
          <p:cNvPr id="12" name="Rectangle 48">
            <a:extLst>
              <a:ext uri="{FF2B5EF4-FFF2-40B4-BE49-F238E27FC236}">
                <a16:creationId xmlns:a16="http://schemas.microsoft.com/office/drawing/2014/main" id="{6E693CE9-0730-C821-A8FE-9DBBA51636CC}"/>
              </a:ext>
            </a:extLst>
          </p:cNvPr>
          <p:cNvSpPr/>
          <p:nvPr/>
        </p:nvSpPr>
        <p:spPr>
          <a:xfrm>
            <a:off x="5177666" y="2344070"/>
            <a:ext cx="1735313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Expression change</a:t>
            </a:r>
          </a:p>
        </p:txBody>
      </p:sp>
      <p:cxnSp>
        <p:nvCxnSpPr>
          <p:cNvPr id="13" name="Straight Arrow Connector 44">
            <a:extLst>
              <a:ext uri="{FF2B5EF4-FFF2-40B4-BE49-F238E27FC236}">
                <a16:creationId xmlns:a16="http://schemas.microsoft.com/office/drawing/2014/main" id="{949AD6D7-B67C-0C44-3B76-848D3986A929}"/>
              </a:ext>
            </a:extLst>
          </p:cNvPr>
          <p:cNvCxnSpPr/>
          <p:nvPr/>
        </p:nvCxnSpPr>
        <p:spPr>
          <a:xfrm flipV="1">
            <a:off x="4549293" y="2574381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46">
            <a:extLst>
              <a:ext uri="{FF2B5EF4-FFF2-40B4-BE49-F238E27FC236}">
                <a16:creationId xmlns:a16="http://schemas.microsoft.com/office/drawing/2014/main" id="{6ED040B4-F25A-CF37-0B99-A2CB5E33B51A}"/>
              </a:ext>
            </a:extLst>
          </p:cNvPr>
          <p:cNvCxnSpPr/>
          <p:nvPr/>
        </p:nvCxnSpPr>
        <p:spPr>
          <a:xfrm>
            <a:off x="4563829" y="3498043"/>
            <a:ext cx="613837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3">
            <a:extLst>
              <a:ext uri="{FF2B5EF4-FFF2-40B4-BE49-F238E27FC236}">
                <a16:creationId xmlns:a16="http://schemas.microsoft.com/office/drawing/2014/main" id="{720DC715-3057-C0E5-7B91-44705DB51501}"/>
              </a:ext>
            </a:extLst>
          </p:cNvPr>
          <p:cNvCxnSpPr/>
          <p:nvPr/>
        </p:nvCxnSpPr>
        <p:spPr>
          <a:xfrm flipV="1">
            <a:off x="6898443" y="3258643"/>
            <a:ext cx="715833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40">
            <a:extLst>
              <a:ext uri="{FF2B5EF4-FFF2-40B4-BE49-F238E27FC236}">
                <a16:creationId xmlns:a16="http://schemas.microsoft.com/office/drawing/2014/main" id="{C52F02CC-F03C-7D00-8B0F-E93152EA068E}"/>
              </a:ext>
            </a:extLst>
          </p:cNvPr>
          <p:cNvCxnSpPr/>
          <p:nvPr/>
        </p:nvCxnSpPr>
        <p:spPr>
          <a:xfrm>
            <a:off x="6912979" y="3470543"/>
            <a:ext cx="613837" cy="478387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42">
            <a:extLst>
              <a:ext uri="{FF2B5EF4-FFF2-40B4-BE49-F238E27FC236}">
                <a16:creationId xmlns:a16="http://schemas.microsoft.com/office/drawing/2014/main" id="{C16A7459-B711-3CA3-927F-3749A06067F4}"/>
              </a:ext>
            </a:extLst>
          </p:cNvPr>
          <p:cNvCxnSpPr/>
          <p:nvPr/>
        </p:nvCxnSpPr>
        <p:spPr>
          <a:xfrm flipV="1">
            <a:off x="6912979" y="2658484"/>
            <a:ext cx="613837" cy="405275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38">
            <a:extLst>
              <a:ext uri="{FF2B5EF4-FFF2-40B4-BE49-F238E27FC236}">
                <a16:creationId xmlns:a16="http://schemas.microsoft.com/office/drawing/2014/main" id="{78730082-A7B5-876C-0033-55245B71D890}"/>
              </a:ext>
            </a:extLst>
          </p:cNvPr>
          <p:cNvSpPr/>
          <p:nvPr/>
        </p:nvSpPr>
        <p:spPr>
          <a:xfrm>
            <a:off x="7614274" y="3651021"/>
            <a:ext cx="1735313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Angiogenesis</a:t>
            </a:r>
          </a:p>
        </p:txBody>
      </p:sp>
      <p:sp>
        <p:nvSpPr>
          <p:cNvPr id="19" name="Rectangle 38">
            <a:extLst>
              <a:ext uri="{FF2B5EF4-FFF2-40B4-BE49-F238E27FC236}">
                <a16:creationId xmlns:a16="http://schemas.microsoft.com/office/drawing/2014/main" id="{D0913016-FBD2-E944-8043-A1E2B51BA53F}"/>
              </a:ext>
            </a:extLst>
          </p:cNvPr>
          <p:cNvSpPr/>
          <p:nvPr/>
        </p:nvSpPr>
        <p:spPr>
          <a:xfrm>
            <a:off x="7614276" y="2938602"/>
            <a:ext cx="1735313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Macrophage Motility</a:t>
            </a:r>
          </a:p>
        </p:txBody>
      </p:sp>
      <p:sp>
        <p:nvSpPr>
          <p:cNvPr id="20" name="Rectangle 38">
            <a:extLst>
              <a:ext uri="{FF2B5EF4-FFF2-40B4-BE49-F238E27FC236}">
                <a16:creationId xmlns:a16="http://schemas.microsoft.com/office/drawing/2014/main" id="{25BE892F-84A6-9C1C-A89B-5FABE136368B}"/>
              </a:ext>
            </a:extLst>
          </p:cNvPr>
          <p:cNvSpPr/>
          <p:nvPr/>
        </p:nvSpPr>
        <p:spPr>
          <a:xfrm>
            <a:off x="7614275" y="2219256"/>
            <a:ext cx="1735313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Cell Migration</a:t>
            </a:r>
          </a:p>
        </p:txBody>
      </p:sp>
      <p:cxnSp>
        <p:nvCxnSpPr>
          <p:cNvPr id="21" name="Straight Arrow Connector 13">
            <a:extLst>
              <a:ext uri="{FF2B5EF4-FFF2-40B4-BE49-F238E27FC236}">
                <a16:creationId xmlns:a16="http://schemas.microsoft.com/office/drawing/2014/main" id="{EF4F534B-8EED-8A31-861E-D9B8DB52AE4F}"/>
              </a:ext>
            </a:extLst>
          </p:cNvPr>
          <p:cNvCxnSpPr/>
          <p:nvPr/>
        </p:nvCxnSpPr>
        <p:spPr>
          <a:xfrm flipV="1">
            <a:off x="9349589" y="3258643"/>
            <a:ext cx="715833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3">
            <a:extLst>
              <a:ext uri="{FF2B5EF4-FFF2-40B4-BE49-F238E27FC236}">
                <a16:creationId xmlns:a16="http://schemas.microsoft.com/office/drawing/2014/main" id="{74923463-3533-C7F6-5E89-21666BF56D43}"/>
              </a:ext>
            </a:extLst>
          </p:cNvPr>
          <p:cNvSpPr/>
          <p:nvPr/>
        </p:nvSpPr>
        <p:spPr>
          <a:xfrm>
            <a:off x="10065422" y="2966412"/>
            <a:ext cx="173531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Ultrafiltration Failure </a:t>
            </a:r>
          </a:p>
        </p:txBody>
      </p:sp>
      <p:cxnSp>
        <p:nvCxnSpPr>
          <p:cNvPr id="23" name="Straight Arrow Connector 40">
            <a:extLst>
              <a:ext uri="{FF2B5EF4-FFF2-40B4-BE49-F238E27FC236}">
                <a16:creationId xmlns:a16="http://schemas.microsoft.com/office/drawing/2014/main" id="{6C974C33-82A3-E6F0-9298-4413F1CF7591}"/>
              </a:ext>
            </a:extLst>
          </p:cNvPr>
          <p:cNvCxnSpPr/>
          <p:nvPr/>
        </p:nvCxnSpPr>
        <p:spPr>
          <a:xfrm>
            <a:off x="9437047" y="2482187"/>
            <a:ext cx="613837" cy="478387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42">
            <a:extLst>
              <a:ext uri="{FF2B5EF4-FFF2-40B4-BE49-F238E27FC236}">
                <a16:creationId xmlns:a16="http://schemas.microsoft.com/office/drawing/2014/main" id="{513B342D-9A59-0E97-6C2E-38024E25EDC1}"/>
              </a:ext>
            </a:extLst>
          </p:cNvPr>
          <p:cNvCxnSpPr/>
          <p:nvPr/>
        </p:nvCxnSpPr>
        <p:spPr>
          <a:xfrm flipV="1">
            <a:off x="9433436" y="3589253"/>
            <a:ext cx="613837" cy="405275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2">
            <a:extLst>
              <a:ext uri="{FF2B5EF4-FFF2-40B4-BE49-F238E27FC236}">
                <a16:creationId xmlns:a16="http://schemas.microsoft.com/office/drawing/2014/main" id="{88E7B478-819D-3803-8BE1-2D4FBC8545C3}"/>
              </a:ext>
            </a:extLst>
          </p:cNvPr>
          <p:cNvSpPr txBox="1"/>
          <p:nvPr/>
        </p:nvSpPr>
        <p:spPr>
          <a:xfrm>
            <a:off x="157194" y="2168280"/>
            <a:ext cx="4508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296DC0"/>
                </a:solidFill>
              </a:rPr>
              <a:t>Normal: main force in osmotic water transport</a:t>
            </a:r>
            <a:endParaRPr lang="en-GB" sz="2000" dirty="0">
              <a:solidFill>
                <a:srgbClr val="296DC0"/>
              </a:solidFill>
            </a:endParaRP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897CAC1F-B970-47C9-CBC8-9F28D2C91DC2}"/>
              </a:ext>
            </a:extLst>
          </p:cNvPr>
          <p:cNvSpPr txBox="1"/>
          <p:nvPr/>
        </p:nvSpPr>
        <p:spPr>
          <a:xfrm>
            <a:off x="5156431" y="3091871"/>
            <a:ext cx="17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Abnormal</a:t>
            </a:r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80E4EE74-54BA-69CD-B9DD-D479C9646A18}"/>
              </a:ext>
            </a:extLst>
          </p:cNvPr>
          <p:cNvSpPr/>
          <p:nvPr/>
        </p:nvSpPr>
        <p:spPr>
          <a:xfrm>
            <a:off x="2835444" y="4080134"/>
            <a:ext cx="1728385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AQPs</a:t>
            </a:r>
          </a:p>
        </p:txBody>
      </p:sp>
      <p:sp>
        <p:nvSpPr>
          <p:cNvPr id="28" name="Up Arrow 11">
            <a:extLst>
              <a:ext uri="{FF2B5EF4-FFF2-40B4-BE49-F238E27FC236}">
                <a16:creationId xmlns:a16="http://schemas.microsoft.com/office/drawing/2014/main" id="{45410EFD-07CB-864D-DBF8-F70FC1C821DC}"/>
              </a:ext>
            </a:extLst>
          </p:cNvPr>
          <p:cNvSpPr/>
          <p:nvPr/>
        </p:nvSpPr>
        <p:spPr>
          <a:xfrm>
            <a:off x="3532996" y="3658848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Up Arrow 74">
            <a:extLst>
              <a:ext uri="{FF2B5EF4-FFF2-40B4-BE49-F238E27FC236}">
                <a16:creationId xmlns:a16="http://schemas.microsoft.com/office/drawing/2014/main" id="{081553FB-4138-CC69-3378-B85FF62A24E9}"/>
              </a:ext>
            </a:extLst>
          </p:cNvPr>
          <p:cNvSpPr/>
          <p:nvPr/>
        </p:nvSpPr>
        <p:spPr>
          <a:xfrm rot="5400000">
            <a:off x="2226037" y="3212489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Up Arrow 75">
            <a:extLst>
              <a:ext uri="{FF2B5EF4-FFF2-40B4-BE49-F238E27FC236}">
                <a16:creationId xmlns:a16="http://schemas.microsoft.com/office/drawing/2014/main" id="{B7D7836C-BD09-C3A7-192D-A7C0CFD51213}"/>
              </a:ext>
            </a:extLst>
          </p:cNvPr>
          <p:cNvSpPr/>
          <p:nvPr/>
        </p:nvSpPr>
        <p:spPr>
          <a:xfrm rot="5400000" flipH="1" flipV="1">
            <a:off x="2316241" y="2912644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3">
            <a:extLst>
              <a:ext uri="{FF2B5EF4-FFF2-40B4-BE49-F238E27FC236}">
                <a16:creationId xmlns:a16="http://schemas.microsoft.com/office/drawing/2014/main" id="{635E122E-A46C-11DD-3F3C-A6FAB6AB5ED8}"/>
              </a:ext>
            </a:extLst>
          </p:cNvPr>
          <p:cNvSpPr txBox="1"/>
          <p:nvPr/>
        </p:nvSpPr>
        <p:spPr>
          <a:xfrm>
            <a:off x="4204855" y="4535808"/>
            <a:ext cx="7987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65AA00"/>
                </a:solidFill>
              </a:rPr>
              <a:t>Predictive value </a:t>
            </a:r>
            <a:r>
              <a:rPr lang="en-GB" altLang="zh-CN" sz="2000" dirty="0">
                <a:solidFill>
                  <a:srgbClr val="65AA00"/>
                </a:solidFill>
              </a:rPr>
              <a:t>and </a:t>
            </a:r>
            <a:r>
              <a:rPr lang="en-GB" sz="2000" dirty="0">
                <a:solidFill>
                  <a:srgbClr val="65AA00"/>
                </a:solidFill>
              </a:rPr>
              <a:t>treatment </a:t>
            </a:r>
            <a:r>
              <a:rPr lang="en-US" sz="2000" dirty="0">
                <a:solidFill>
                  <a:srgbClr val="65AA00"/>
                </a:solidFill>
              </a:rPr>
              <a:t>of AQP1 genotype: </a:t>
            </a:r>
          </a:p>
          <a:p>
            <a:pPr algn="ctr"/>
            <a:r>
              <a:rPr lang="en-US" altLang="zh-CN" sz="2000" dirty="0">
                <a:solidFill>
                  <a:srgbClr val="65AA00"/>
                </a:solidFill>
              </a:rPr>
              <a:t>improving prognosis, and h</a:t>
            </a:r>
            <a:r>
              <a:rPr lang="en-US" sz="2000" dirty="0">
                <a:solidFill>
                  <a:srgbClr val="65AA00"/>
                </a:solidFill>
              </a:rPr>
              <a:t>igh-dose corticosteroid therapy, pharmacological agonists?</a:t>
            </a:r>
            <a:endParaRPr lang="en-GB" sz="2000" dirty="0">
              <a:solidFill>
                <a:srgbClr val="65AA00"/>
              </a:solidFill>
            </a:endParaRPr>
          </a:p>
        </p:txBody>
      </p:sp>
      <p:sp>
        <p:nvSpPr>
          <p:cNvPr id="32" name="Up Arrow 22">
            <a:extLst>
              <a:ext uri="{FF2B5EF4-FFF2-40B4-BE49-F238E27FC236}">
                <a16:creationId xmlns:a16="http://schemas.microsoft.com/office/drawing/2014/main" id="{A1605179-48CC-9360-98F3-D6F491BA45A3}"/>
              </a:ext>
            </a:extLst>
          </p:cNvPr>
          <p:cNvSpPr/>
          <p:nvPr/>
        </p:nvSpPr>
        <p:spPr>
          <a:xfrm rot="10800000" flipH="1" flipV="1">
            <a:off x="10785533" y="3873923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8">
            <a:extLst>
              <a:ext uri="{FF2B5EF4-FFF2-40B4-BE49-F238E27FC236}">
                <a16:creationId xmlns:a16="http://schemas.microsoft.com/office/drawing/2014/main" id="{51EFDA69-91ED-FD4C-2A81-19D1CD8A7CF6}"/>
              </a:ext>
            </a:extLst>
          </p:cNvPr>
          <p:cNvSpPr/>
          <p:nvPr/>
        </p:nvSpPr>
        <p:spPr>
          <a:xfrm>
            <a:off x="7614273" y="1491380"/>
            <a:ext cx="1735313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P</a:t>
            </a:r>
            <a:r>
              <a:rPr lang="en-US" altLang="zh-CN" dirty="0" err="1">
                <a:solidFill>
                  <a:srgbClr val="00437A"/>
                </a:solidFill>
              </a:rPr>
              <a:t>eritoneal</a:t>
            </a:r>
            <a:r>
              <a:rPr lang="en-US" altLang="zh-CN" dirty="0">
                <a:solidFill>
                  <a:srgbClr val="00437A"/>
                </a:solidFill>
              </a:rPr>
              <a:t> Fibrosis</a:t>
            </a:r>
            <a:endParaRPr lang="en-GB" dirty="0">
              <a:solidFill>
                <a:srgbClr val="00437A"/>
              </a:solidFill>
            </a:endParaRPr>
          </a:p>
        </p:txBody>
      </p:sp>
      <p:cxnSp>
        <p:nvCxnSpPr>
          <p:cNvPr id="34" name="Straight Arrow Connector 40">
            <a:extLst>
              <a:ext uri="{FF2B5EF4-FFF2-40B4-BE49-F238E27FC236}">
                <a16:creationId xmlns:a16="http://schemas.microsoft.com/office/drawing/2014/main" id="{1D7B9DDB-4376-8EED-61CE-F2199F24AFA5}"/>
              </a:ext>
            </a:extLst>
          </p:cNvPr>
          <p:cNvCxnSpPr>
            <a:cxnSpLocks/>
          </p:cNvCxnSpPr>
          <p:nvPr/>
        </p:nvCxnSpPr>
        <p:spPr>
          <a:xfrm>
            <a:off x="9456335" y="1821295"/>
            <a:ext cx="590938" cy="893019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40">
            <a:extLst>
              <a:ext uri="{FF2B5EF4-FFF2-40B4-BE49-F238E27FC236}">
                <a16:creationId xmlns:a16="http://schemas.microsoft.com/office/drawing/2014/main" id="{E6992ADF-56AE-21CB-1147-95612E695360}"/>
              </a:ext>
            </a:extLst>
          </p:cNvPr>
          <p:cNvCxnSpPr>
            <a:cxnSpLocks/>
          </p:cNvCxnSpPr>
          <p:nvPr/>
        </p:nvCxnSpPr>
        <p:spPr>
          <a:xfrm flipH="1">
            <a:off x="6898441" y="1813882"/>
            <a:ext cx="585136" cy="469938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92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3059</TotalTime>
  <Words>89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60</cp:revision>
  <dcterms:created xsi:type="dcterms:W3CDTF">2019-06-13T12:30:18Z</dcterms:created>
  <dcterms:modified xsi:type="dcterms:W3CDTF">2024-11-28T14:55:55Z</dcterms:modified>
</cp:coreProperties>
</file>