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6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969"/>
    <a:srgbClr val="65AA00"/>
    <a:srgbClr val="0092F7"/>
    <a:srgbClr val="AA0065"/>
    <a:srgbClr val="960059"/>
    <a:srgbClr val="860050"/>
    <a:srgbClr val="DA0082"/>
    <a:srgbClr val="920057"/>
    <a:srgbClr val="8A0052"/>
    <a:srgbClr val="0042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4F50F7-28A3-4A2D-BB57-18DE74C8AC26}" v="1" dt="2025-01-07T16:52:17.0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28" autoAdjust="0"/>
    <p:restoredTop sz="94660"/>
  </p:normalViewPr>
  <p:slideViewPr>
    <p:cSldViewPr snapToGrid="0">
      <p:cViewPr varScale="1">
        <p:scale>
          <a:sx n="77" d="100"/>
          <a:sy n="77" d="100"/>
        </p:scale>
        <p:origin x="67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ginal Artic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lowchart: Stored Data 4">
            <a:extLst>
              <a:ext uri="{FF2B5EF4-FFF2-40B4-BE49-F238E27FC236}">
                <a16:creationId xmlns:a16="http://schemas.microsoft.com/office/drawing/2014/main" id="{6750A1AE-34CF-C798-885B-4AD2785F8297}"/>
              </a:ext>
            </a:extLst>
          </p:cNvPr>
          <p:cNvSpPr/>
          <p:nvPr userDrawn="1"/>
        </p:nvSpPr>
        <p:spPr>
          <a:xfrm rot="5400000">
            <a:off x="5288230" y="-4790379"/>
            <a:ext cx="1614236" cy="12203777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89795 h 103750"/>
              <a:gd name="connsiteX1" fmla="*/ 8293 w 10000"/>
              <a:gd name="connsiteY1" fmla="*/ 0 h 103750"/>
              <a:gd name="connsiteX2" fmla="*/ 8333 w 10000"/>
              <a:gd name="connsiteY2" fmla="*/ 94795 h 103750"/>
              <a:gd name="connsiteX3" fmla="*/ 10000 w 10000"/>
              <a:gd name="connsiteY3" fmla="*/ 99795 h 103750"/>
              <a:gd name="connsiteX4" fmla="*/ 1667 w 10000"/>
              <a:gd name="connsiteY4" fmla="*/ 99795 h 103750"/>
              <a:gd name="connsiteX5" fmla="*/ 0 w 10000"/>
              <a:gd name="connsiteY5" fmla="*/ 94795 h 103750"/>
              <a:gd name="connsiteX6" fmla="*/ 1667 w 10000"/>
              <a:gd name="connsiteY6" fmla="*/ 89795 h 10375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5639 w 10161"/>
              <a:gd name="connsiteY0" fmla="*/ 18392 h 112308"/>
              <a:gd name="connsiteX1" fmla="*/ 8672 w 10161"/>
              <a:gd name="connsiteY1" fmla="*/ 5059 h 112308"/>
              <a:gd name="connsiteX2" fmla="*/ 8494 w 10161"/>
              <a:gd name="connsiteY2" fmla="*/ 103121 h 112308"/>
              <a:gd name="connsiteX3" fmla="*/ 10161 w 10161"/>
              <a:gd name="connsiteY3" fmla="*/ 108121 h 112308"/>
              <a:gd name="connsiteX4" fmla="*/ 1828 w 10161"/>
              <a:gd name="connsiteY4" fmla="*/ 108121 h 112308"/>
              <a:gd name="connsiteX5" fmla="*/ 161 w 10161"/>
              <a:gd name="connsiteY5" fmla="*/ 103121 h 112308"/>
              <a:gd name="connsiteX6" fmla="*/ 5639 w 10161"/>
              <a:gd name="connsiteY6" fmla="*/ 18392 h 112308"/>
              <a:gd name="connsiteX0" fmla="*/ 5639 w 10161"/>
              <a:gd name="connsiteY0" fmla="*/ 48998 h 145481"/>
              <a:gd name="connsiteX1" fmla="*/ 8354 w 10161"/>
              <a:gd name="connsiteY1" fmla="*/ 0 h 145481"/>
              <a:gd name="connsiteX2" fmla="*/ 8494 w 10161"/>
              <a:gd name="connsiteY2" fmla="*/ 133727 h 145481"/>
              <a:gd name="connsiteX3" fmla="*/ 10161 w 10161"/>
              <a:gd name="connsiteY3" fmla="*/ 138727 h 145481"/>
              <a:gd name="connsiteX4" fmla="*/ 1828 w 10161"/>
              <a:gd name="connsiteY4" fmla="*/ 138727 h 145481"/>
              <a:gd name="connsiteX5" fmla="*/ 161 w 10161"/>
              <a:gd name="connsiteY5" fmla="*/ 133727 h 145481"/>
              <a:gd name="connsiteX6" fmla="*/ 5639 w 10161"/>
              <a:gd name="connsiteY6" fmla="*/ 48998 h 145481"/>
              <a:gd name="connsiteX0" fmla="*/ 4738 w 10113"/>
              <a:gd name="connsiteY0" fmla="*/ 13812 h 159292"/>
              <a:gd name="connsiteX1" fmla="*/ 8306 w 10113"/>
              <a:gd name="connsiteY1" fmla="*/ 13811 h 159292"/>
              <a:gd name="connsiteX2" fmla="*/ 8446 w 10113"/>
              <a:gd name="connsiteY2" fmla="*/ 147538 h 159292"/>
              <a:gd name="connsiteX3" fmla="*/ 10113 w 10113"/>
              <a:gd name="connsiteY3" fmla="*/ 152538 h 159292"/>
              <a:gd name="connsiteX4" fmla="*/ 1780 w 10113"/>
              <a:gd name="connsiteY4" fmla="*/ 152538 h 159292"/>
              <a:gd name="connsiteX5" fmla="*/ 113 w 10113"/>
              <a:gd name="connsiteY5" fmla="*/ 147538 h 159292"/>
              <a:gd name="connsiteX6" fmla="*/ 4738 w 10113"/>
              <a:gd name="connsiteY6" fmla="*/ 13812 h 159292"/>
              <a:gd name="connsiteX0" fmla="*/ 4738 w 10113"/>
              <a:gd name="connsiteY0" fmla="*/ 2870 h 148350"/>
              <a:gd name="connsiteX1" fmla="*/ 8306 w 10113"/>
              <a:gd name="connsiteY1" fmla="*/ 2869 h 148350"/>
              <a:gd name="connsiteX2" fmla="*/ 8446 w 10113"/>
              <a:gd name="connsiteY2" fmla="*/ 136596 h 148350"/>
              <a:gd name="connsiteX3" fmla="*/ 10113 w 10113"/>
              <a:gd name="connsiteY3" fmla="*/ 141596 h 148350"/>
              <a:gd name="connsiteX4" fmla="*/ 1780 w 10113"/>
              <a:gd name="connsiteY4" fmla="*/ 141596 h 148350"/>
              <a:gd name="connsiteX5" fmla="*/ 113 w 10113"/>
              <a:gd name="connsiteY5" fmla="*/ 136596 h 148350"/>
              <a:gd name="connsiteX6" fmla="*/ 4738 w 10113"/>
              <a:gd name="connsiteY6" fmla="*/ 2870 h 148350"/>
              <a:gd name="connsiteX0" fmla="*/ 4738 w 10113"/>
              <a:gd name="connsiteY0" fmla="*/ 51 h 145531"/>
              <a:gd name="connsiteX1" fmla="*/ 8306 w 10113"/>
              <a:gd name="connsiteY1" fmla="*/ 50 h 145531"/>
              <a:gd name="connsiteX2" fmla="*/ 8446 w 10113"/>
              <a:gd name="connsiteY2" fmla="*/ 133777 h 145531"/>
              <a:gd name="connsiteX3" fmla="*/ 10113 w 10113"/>
              <a:gd name="connsiteY3" fmla="*/ 138777 h 145531"/>
              <a:gd name="connsiteX4" fmla="*/ 1780 w 10113"/>
              <a:gd name="connsiteY4" fmla="*/ 138777 h 145531"/>
              <a:gd name="connsiteX5" fmla="*/ 113 w 10113"/>
              <a:gd name="connsiteY5" fmla="*/ 133777 h 145531"/>
              <a:gd name="connsiteX6" fmla="*/ 4738 w 10113"/>
              <a:gd name="connsiteY6" fmla="*/ 51 h 145531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674 w 10109"/>
              <a:gd name="connsiteY0" fmla="*/ 170 h 145517"/>
              <a:gd name="connsiteX1" fmla="*/ 8302 w 10109"/>
              <a:gd name="connsiteY1" fmla="*/ 36 h 145517"/>
              <a:gd name="connsiteX2" fmla="*/ 8442 w 10109"/>
              <a:gd name="connsiteY2" fmla="*/ 133763 h 145517"/>
              <a:gd name="connsiteX3" fmla="*/ 10109 w 10109"/>
              <a:gd name="connsiteY3" fmla="*/ 138763 h 145517"/>
              <a:gd name="connsiteX4" fmla="*/ 1776 w 10109"/>
              <a:gd name="connsiteY4" fmla="*/ 138763 h 145517"/>
              <a:gd name="connsiteX5" fmla="*/ 109 w 10109"/>
              <a:gd name="connsiteY5" fmla="*/ 133763 h 145517"/>
              <a:gd name="connsiteX6" fmla="*/ 4674 w 10109"/>
              <a:gd name="connsiteY6" fmla="*/ 170 h 145517"/>
              <a:gd name="connsiteX0" fmla="*/ 3080 w 8515"/>
              <a:gd name="connsiteY0" fmla="*/ 170 h 145517"/>
              <a:gd name="connsiteX1" fmla="*/ 6708 w 8515"/>
              <a:gd name="connsiteY1" fmla="*/ 36 h 145517"/>
              <a:gd name="connsiteX2" fmla="*/ 6848 w 8515"/>
              <a:gd name="connsiteY2" fmla="*/ 133763 h 145517"/>
              <a:gd name="connsiteX3" fmla="*/ 8515 w 8515"/>
              <a:gd name="connsiteY3" fmla="*/ 138763 h 145517"/>
              <a:gd name="connsiteX4" fmla="*/ 182 w 8515"/>
              <a:gd name="connsiteY4" fmla="*/ 138763 h 145517"/>
              <a:gd name="connsiteX5" fmla="*/ 3080 w 8515"/>
              <a:gd name="connsiteY5" fmla="*/ 170 h 145517"/>
              <a:gd name="connsiteX0" fmla="*/ 3617 w 10000"/>
              <a:gd name="connsiteY0" fmla="*/ 12 h 9536"/>
              <a:gd name="connsiteX1" fmla="*/ 7878 w 10000"/>
              <a:gd name="connsiteY1" fmla="*/ 2 h 9536"/>
              <a:gd name="connsiteX2" fmla="*/ 8042 w 10000"/>
              <a:gd name="connsiteY2" fmla="*/ 9192 h 9536"/>
              <a:gd name="connsiteX3" fmla="*/ 10000 w 10000"/>
              <a:gd name="connsiteY3" fmla="*/ 9536 h 9536"/>
              <a:gd name="connsiteX4" fmla="*/ 214 w 10000"/>
              <a:gd name="connsiteY4" fmla="*/ 9536 h 9536"/>
              <a:gd name="connsiteX5" fmla="*/ 3617 w 10000"/>
              <a:gd name="connsiteY5" fmla="*/ 12 h 9536"/>
              <a:gd name="connsiteX0" fmla="*/ 3403 w 9786"/>
              <a:gd name="connsiteY0" fmla="*/ 13 h 10000"/>
              <a:gd name="connsiteX1" fmla="*/ 7664 w 9786"/>
              <a:gd name="connsiteY1" fmla="*/ 2 h 10000"/>
              <a:gd name="connsiteX2" fmla="*/ 7828 w 9786"/>
              <a:gd name="connsiteY2" fmla="*/ 9639 h 10000"/>
              <a:gd name="connsiteX3" fmla="*/ 9786 w 9786"/>
              <a:gd name="connsiteY3" fmla="*/ 10000 h 10000"/>
              <a:gd name="connsiteX4" fmla="*/ 0 w 9786"/>
              <a:gd name="connsiteY4" fmla="*/ 10000 h 10000"/>
              <a:gd name="connsiteX5" fmla="*/ 3403 w 9786"/>
              <a:gd name="connsiteY5" fmla="*/ 13 h 10000"/>
              <a:gd name="connsiteX0" fmla="*/ 494 w 7017"/>
              <a:gd name="connsiteY0" fmla="*/ 743 h 10730"/>
              <a:gd name="connsiteX1" fmla="*/ 4849 w 7017"/>
              <a:gd name="connsiteY1" fmla="*/ 732 h 10730"/>
              <a:gd name="connsiteX2" fmla="*/ 5016 w 7017"/>
              <a:gd name="connsiteY2" fmla="*/ 10369 h 10730"/>
              <a:gd name="connsiteX3" fmla="*/ 7017 w 7017"/>
              <a:gd name="connsiteY3" fmla="*/ 10730 h 10730"/>
              <a:gd name="connsiteX4" fmla="*/ 45 w 7017"/>
              <a:gd name="connsiteY4" fmla="*/ 10709 h 10730"/>
              <a:gd name="connsiteX5" fmla="*/ 494 w 7017"/>
              <a:gd name="connsiteY5" fmla="*/ 743 h 10730"/>
              <a:gd name="connsiteX0" fmla="*/ 521 w 9817"/>
              <a:gd name="connsiteY0" fmla="*/ 692 h 10000"/>
              <a:gd name="connsiteX1" fmla="*/ 6727 w 9817"/>
              <a:gd name="connsiteY1" fmla="*/ 682 h 10000"/>
              <a:gd name="connsiteX2" fmla="*/ 6965 w 9817"/>
              <a:gd name="connsiteY2" fmla="*/ 9664 h 10000"/>
              <a:gd name="connsiteX3" fmla="*/ 9817 w 9817"/>
              <a:gd name="connsiteY3" fmla="*/ 10000 h 10000"/>
              <a:gd name="connsiteX4" fmla="*/ 273 w 9817"/>
              <a:gd name="connsiteY4" fmla="*/ 9980 h 10000"/>
              <a:gd name="connsiteX5" fmla="*/ 521 w 9817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70 w 10039"/>
              <a:gd name="connsiteY0" fmla="*/ 695 h 10015"/>
              <a:gd name="connsiteX1" fmla="*/ 6891 w 10039"/>
              <a:gd name="connsiteY1" fmla="*/ 685 h 10015"/>
              <a:gd name="connsiteX2" fmla="*/ 7134 w 10039"/>
              <a:gd name="connsiteY2" fmla="*/ 9667 h 10015"/>
              <a:gd name="connsiteX3" fmla="*/ 10039 w 10039"/>
              <a:gd name="connsiteY3" fmla="*/ 10003 h 10015"/>
              <a:gd name="connsiteX4" fmla="*/ 217 w 10039"/>
              <a:gd name="connsiteY4" fmla="*/ 10015 h 10015"/>
              <a:gd name="connsiteX5" fmla="*/ 570 w 10039"/>
              <a:gd name="connsiteY5" fmla="*/ 695 h 10015"/>
              <a:gd name="connsiteX0" fmla="*/ 615 w 10084"/>
              <a:gd name="connsiteY0" fmla="*/ 695 h 10015"/>
              <a:gd name="connsiteX1" fmla="*/ 6936 w 10084"/>
              <a:gd name="connsiteY1" fmla="*/ 685 h 10015"/>
              <a:gd name="connsiteX2" fmla="*/ 7179 w 10084"/>
              <a:gd name="connsiteY2" fmla="*/ 9667 h 10015"/>
              <a:gd name="connsiteX3" fmla="*/ 10084 w 10084"/>
              <a:gd name="connsiteY3" fmla="*/ 10003 h 10015"/>
              <a:gd name="connsiteX4" fmla="*/ 262 w 10084"/>
              <a:gd name="connsiteY4" fmla="*/ 10015 h 10015"/>
              <a:gd name="connsiteX5" fmla="*/ 615 w 10084"/>
              <a:gd name="connsiteY5" fmla="*/ 695 h 10015"/>
              <a:gd name="connsiteX0" fmla="*/ 356 w 9825"/>
              <a:gd name="connsiteY0" fmla="*/ 695 h 10015"/>
              <a:gd name="connsiteX1" fmla="*/ 6677 w 9825"/>
              <a:gd name="connsiteY1" fmla="*/ 685 h 10015"/>
              <a:gd name="connsiteX2" fmla="*/ 6920 w 9825"/>
              <a:gd name="connsiteY2" fmla="*/ 9667 h 10015"/>
              <a:gd name="connsiteX3" fmla="*/ 9825 w 9825"/>
              <a:gd name="connsiteY3" fmla="*/ 10003 h 10015"/>
              <a:gd name="connsiteX4" fmla="*/ 3 w 9825"/>
              <a:gd name="connsiteY4" fmla="*/ 10015 h 10015"/>
              <a:gd name="connsiteX5" fmla="*/ 356 w 9825"/>
              <a:gd name="connsiteY5" fmla="*/ 695 h 10015"/>
              <a:gd name="connsiteX0" fmla="*/ 362 w 10000"/>
              <a:gd name="connsiteY0" fmla="*/ 10 h 9316"/>
              <a:gd name="connsiteX1" fmla="*/ 6796 w 10000"/>
              <a:gd name="connsiteY1" fmla="*/ 0 h 9316"/>
              <a:gd name="connsiteX2" fmla="*/ 7043 w 10000"/>
              <a:gd name="connsiteY2" fmla="*/ 8969 h 9316"/>
              <a:gd name="connsiteX3" fmla="*/ 10000 w 10000"/>
              <a:gd name="connsiteY3" fmla="*/ 9304 h 9316"/>
              <a:gd name="connsiteX4" fmla="*/ 3 w 10000"/>
              <a:gd name="connsiteY4" fmla="*/ 9316 h 9316"/>
              <a:gd name="connsiteX5" fmla="*/ 362 w 10000"/>
              <a:gd name="connsiteY5" fmla="*/ 10 h 9316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0 w 9998"/>
              <a:gd name="connsiteY0" fmla="*/ 11 h 10000"/>
              <a:gd name="connsiteX1" fmla="*/ 7099 w 9998"/>
              <a:gd name="connsiteY1" fmla="*/ 0 h 10000"/>
              <a:gd name="connsiteX2" fmla="*/ 7041 w 9998"/>
              <a:gd name="connsiteY2" fmla="*/ 9628 h 10000"/>
              <a:gd name="connsiteX3" fmla="*/ 9998 w 9998"/>
              <a:gd name="connsiteY3" fmla="*/ 9987 h 10000"/>
              <a:gd name="connsiteX4" fmla="*/ 1 w 9998"/>
              <a:gd name="connsiteY4" fmla="*/ 10000 h 10000"/>
              <a:gd name="connsiteX5" fmla="*/ 360 w 9998"/>
              <a:gd name="connsiteY5" fmla="*/ 11 h 10000"/>
              <a:gd name="connsiteX0" fmla="*/ 0 w 9640"/>
              <a:gd name="connsiteY0" fmla="*/ 11 h 10000"/>
              <a:gd name="connsiteX1" fmla="*/ 6740 w 9640"/>
              <a:gd name="connsiteY1" fmla="*/ 0 h 10000"/>
              <a:gd name="connsiteX2" fmla="*/ 6682 w 9640"/>
              <a:gd name="connsiteY2" fmla="*/ 9628 h 10000"/>
              <a:gd name="connsiteX3" fmla="*/ 9640 w 9640"/>
              <a:gd name="connsiteY3" fmla="*/ 9987 h 10000"/>
              <a:gd name="connsiteX4" fmla="*/ 302 w 9640"/>
              <a:gd name="connsiteY4" fmla="*/ 10000 h 10000"/>
              <a:gd name="connsiteX5" fmla="*/ 0 w 964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9991"/>
              <a:gd name="connsiteX1" fmla="*/ 7048 w 10056"/>
              <a:gd name="connsiteY1" fmla="*/ 0 h 9991"/>
              <a:gd name="connsiteX2" fmla="*/ 6988 w 10056"/>
              <a:gd name="connsiteY2" fmla="*/ 9628 h 9991"/>
              <a:gd name="connsiteX3" fmla="*/ 10056 w 10056"/>
              <a:gd name="connsiteY3" fmla="*/ 9987 h 9991"/>
              <a:gd name="connsiteX4" fmla="*/ 129 w 10056"/>
              <a:gd name="connsiteY4" fmla="*/ 9991 h 9991"/>
              <a:gd name="connsiteX5" fmla="*/ 0 w 10056"/>
              <a:gd name="connsiteY5" fmla="*/ 4 h 9991"/>
              <a:gd name="connsiteX0" fmla="*/ 0 w 10000"/>
              <a:gd name="connsiteY0" fmla="*/ 4 h 9996"/>
              <a:gd name="connsiteX1" fmla="*/ 7009 w 10000"/>
              <a:gd name="connsiteY1" fmla="*/ 0 h 9996"/>
              <a:gd name="connsiteX2" fmla="*/ 6949 w 10000"/>
              <a:gd name="connsiteY2" fmla="*/ 9637 h 9996"/>
              <a:gd name="connsiteX3" fmla="*/ 10000 w 10000"/>
              <a:gd name="connsiteY3" fmla="*/ 9996 h 9996"/>
              <a:gd name="connsiteX4" fmla="*/ 128 w 10000"/>
              <a:gd name="connsiteY4" fmla="*/ 9992 h 9996"/>
              <a:gd name="connsiteX5" fmla="*/ 0 w 10000"/>
              <a:gd name="connsiteY5" fmla="*/ 4 h 9996"/>
              <a:gd name="connsiteX0" fmla="*/ 0 w 10000"/>
              <a:gd name="connsiteY0" fmla="*/ 4 h 10000"/>
              <a:gd name="connsiteX1" fmla="*/ 7009 w 10000"/>
              <a:gd name="connsiteY1" fmla="*/ 0 h 10000"/>
              <a:gd name="connsiteX2" fmla="*/ 6949 w 10000"/>
              <a:gd name="connsiteY2" fmla="*/ 9641 h 10000"/>
              <a:gd name="connsiteX3" fmla="*/ 10000 w 10000"/>
              <a:gd name="connsiteY3" fmla="*/ 10000 h 10000"/>
              <a:gd name="connsiteX4" fmla="*/ 128 w 10000"/>
              <a:gd name="connsiteY4" fmla="*/ 9996 h 10000"/>
              <a:gd name="connsiteX5" fmla="*/ 0 w 10000"/>
              <a:gd name="connsiteY5" fmla="*/ 4 h 10000"/>
              <a:gd name="connsiteX0" fmla="*/ 0 w 10000"/>
              <a:gd name="connsiteY0" fmla="*/ 4 h 10000"/>
              <a:gd name="connsiteX1" fmla="*/ 7009 w 10000"/>
              <a:gd name="connsiteY1" fmla="*/ 0 h 10000"/>
              <a:gd name="connsiteX2" fmla="*/ 6949 w 10000"/>
              <a:gd name="connsiteY2" fmla="*/ 9641 h 10000"/>
              <a:gd name="connsiteX3" fmla="*/ 10000 w 10000"/>
              <a:gd name="connsiteY3" fmla="*/ 10000 h 10000"/>
              <a:gd name="connsiteX4" fmla="*/ 128 w 10000"/>
              <a:gd name="connsiteY4" fmla="*/ 9996 h 10000"/>
              <a:gd name="connsiteX5" fmla="*/ 0 w 10000"/>
              <a:gd name="connsiteY5" fmla="*/ 4 h 10000"/>
              <a:gd name="connsiteX0" fmla="*/ 0 w 10000"/>
              <a:gd name="connsiteY0" fmla="*/ 4 h 10000"/>
              <a:gd name="connsiteX1" fmla="*/ 7009 w 10000"/>
              <a:gd name="connsiteY1" fmla="*/ 0 h 10000"/>
              <a:gd name="connsiteX2" fmla="*/ 6949 w 10000"/>
              <a:gd name="connsiteY2" fmla="*/ 9641 h 10000"/>
              <a:gd name="connsiteX3" fmla="*/ 10000 w 10000"/>
              <a:gd name="connsiteY3" fmla="*/ 10000 h 10000"/>
              <a:gd name="connsiteX4" fmla="*/ 128 w 10000"/>
              <a:gd name="connsiteY4" fmla="*/ 9996 h 10000"/>
              <a:gd name="connsiteX5" fmla="*/ 0 w 10000"/>
              <a:gd name="connsiteY5" fmla="*/ 4 h 10000"/>
              <a:gd name="connsiteX0" fmla="*/ 0 w 10000"/>
              <a:gd name="connsiteY0" fmla="*/ 4 h 10004"/>
              <a:gd name="connsiteX1" fmla="*/ 7009 w 10000"/>
              <a:gd name="connsiteY1" fmla="*/ 0 h 10004"/>
              <a:gd name="connsiteX2" fmla="*/ 6949 w 10000"/>
              <a:gd name="connsiteY2" fmla="*/ 9641 h 10004"/>
              <a:gd name="connsiteX3" fmla="*/ 10000 w 10000"/>
              <a:gd name="connsiteY3" fmla="*/ 10000 h 10004"/>
              <a:gd name="connsiteX4" fmla="*/ 128 w 10000"/>
              <a:gd name="connsiteY4" fmla="*/ 10004 h 10004"/>
              <a:gd name="connsiteX5" fmla="*/ 0 w 10000"/>
              <a:gd name="connsiteY5" fmla="*/ 4 h 1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4">
                <a:moveTo>
                  <a:pt x="0" y="4"/>
                </a:moveTo>
                <a:lnTo>
                  <a:pt x="7009" y="0"/>
                </a:lnTo>
                <a:cubicBezTo>
                  <a:pt x="6847" y="1556"/>
                  <a:pt x="6821" y="9283"/>
                  <a:pt x="6949" y="9641"/>
                </a:cubicBezTo>
                <a:cubicBezTo>
                  <a:pt x="6923" y="9843"/>
                  <a:pt x="8314" y="10000"/>
                  <a:pt x="10000" y="10000"/>
                </a:cubicBezTo>
                <a:lnTo>
                  <a:pt x="128" y="10004"/>
                </a:lnTo>
                <a:cubicBezTo>
                  <a:pt x="97" y="8408"/>
                  <a:pt x="98" y="1073"/>
                  <a:pt x="0" y="4"/>
                </a:cubicBezTo>
                <a:close/>
              </a:path>
            </a:pathLst>
          </a:custGeom>
          <a:solidFill>
            <a:srgbClr val="0092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dirty="0"/>
          </a:p>
        </p:txBody>
      </p:sp>
      <p:sp>
        <p:nvSpPr>
          <p:cNvPr id="5" name="Flowchart: Stored Data 4">
            <a:extLst>
              <a:ext uri="{FF2B5EF4-FFF2-40B4-BE49-F238E27FC236}">
                <a16:creationId xmlns:a16="http://schemas.microsoft.com/office/drawing/2014/main" id="{D150C2D2-09E4-F78B-7FA6-F42DD5FA59F4}"/>
              </a:ext>
            </a:extLst>
          </p:cNvPr>
          <p:cNvSpPr/>
          <p:nvPr userDrawn="1"/>
        </p:nvSpPr>
        <p:spPr>
          <a:xfrm rot="5400000">
            <a:off x="5283465" y="-5325515"/>
            <a:ext cx="1614236" cy="1221477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89795 h 103750"/>
              <a:gd name="connsiteX1" fmla="*/ 8293 w 10000"/>
              <a:gd name="connsiteY1" fmla="*/ 0 h 103750"/>
              <a:gd name="connsiteX2" fmla="*/ 8333 w 10000"/>
              <a:gd name="connsiteY2" fmla="*/ 94795 h 103750"/>
              <a:gd name="connsiteX3" fmla="*/ 10000 w 10000"/>
              <a:gd name="connsiteY3" fmla="*/ 99795 h 103750"/>
              <a:gd name="connsiteX4" fmla="*/ 1667 w 10000"/>
              <a:gd name="connsiteY4" fmla="*/ 99795 h 103750"/>
              <a:gd name="connsiteX5" fmla="*/ 0 w 10000"/>
              <a:gd name="connsiteY5" fmla="*/ 94795 h 103750"/>
              <a:gd name="connsiteX6" fmla="*/ 1667 w 10000"/>
              <a:gd name="connsiteY6" fmla="*/ 89795 h 10375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5639 w 10161"/>
              <a:gd name="connsiteY0" fmla="*/ 18392 h 112308"/>
              <a:gd name="connsiteX1" fmla="*/ 8672 w 10161"/>
              <a:gd name="connsiteY1" fmla="*/ 5059 h 112308"/>
              <a:gd name="connsiteX2" fmla="*/ 8494 w 10161"/>
              <a:gd name="connsiteY2" fmla="*/ 103121 h 112308"/>
              <a:gd name="connsiteX3" fmla="*/ 10161 w 10161"/>
              <a:gd name="connsiteY3" fmla="*/ 108121 h 112308"/>
              <a:gd name="connsiteX4" fmla="*/ 1828 w 10161"/>
              <a:gd name="connsiteY4" fmla="*/ 108121 h 112308"/>
              <a:gd name="connsiteX5" fmla="*/ 161 w 10161"/>
              <a:gd name="connsiteY5" fmla="*/ 103121 h 112308"/>
              <a:gd name="connsiteX6" fmla="*/ 5639 w 10161"/>
              <a:gd name="connsiteY6" fmla="*/ 18392 h 112308"/>
              <a:gd name="connsiteX0" fmla="*/ 5639 w 10161"/>
              <a:gd name="connsiteY0" fmla="*/ 48998 h 145481"/>
              <a:gd name="connsiteX1" fmla="*/ 8354 w 10161"/>
              <a:gd name="connsiteY1" fmla="*/ 0 h 145481"/>
              <a:gd name="connsiteX2" fmla="*/ 8494 w 10161"/>
              <a:gd name="connsiteY2" fmla="*/ 133727 h 145481"/>
              <a:gd name="connsiteX3" fmla="*/ 10161 w 10161"/>
              <a:gd name="connsiteY3" fmla="*/ 138727 h 145481"/>
              <a:gd name="connsiteX4" fmla="*/ 1828 w 10161"/>
              <a:gd name="connsiteY4" fmla="*/ 138727 h 145481"/>
              <a:gd name="connsiteX5" fmla="*/ 161 w 10161"/>
              <a:gd name="connsiteY5" fmla="*/ 133727 h 145481"/>
              <a:gd name="connsiteX6" fmla="*/ 5639 w 10161"/>
              <a:gd name="connsiteY6" fmla="*/ 48998 h 145481"/>
              <a:gd name="connsiteX0" fmla="*/ 4738 w 10113"/>
              <a:gd name="connsiteY0" fmla="*/ 13812 h 159292"/>
              <a:gd name="connsiteX1" fmla="*/ 8306 w 10113"/>
              <a:gd name="connsiteY1" fmla="*/ 13811 h 159292"/>
              <a:gd name="connsiteX2" fmla="*/ 8446 w 10113"/>
              <a:gd name="connsiteY2" fmla="*/ 147538 h 159292"/>
              <a:gd name="connsiteX3" fmla="*/ 10113 w 10113"/>
              <a:gd name="connsiteY3" fmla="*/ 152538 h 159292"/>
              <a:gd name="connsiteX4" fmla="*/ 1780 w 10113"/>
              <a:gd name="connsiteY4" fmla="*/ 152538 h 159292"/>
              <a:gd name="connsiteX5" fmla="*/ 113 w 10113"/>
              <a:gd name="connsiteY5" fmla="*/ 147538 h 159292"/>
              <a:gd name="connsiteX6" fmla="*/ 4738 w 10113"/>
              <a:gd name="connsiteY6" fmla="*/ 13812 h 159292"/>
              <a:gd name="connsiteX0" fmla="*/ 4738 w 10113"/>
              <a:gd name="connsiteY0" fmla="*/ 2870 h 148350"/>
              <a:gd name="connsiteX1" fmla="*/ 8306 w 10113"/>
              <a:gd name="connsiteY1" fmla="*/ 2869 h 148350"/>
              <a:gd name="connsiteX2" fmla="*/ 8446 w 10113"/>
              <a:gd name="connsiteY2" fmla="*/ 136596 h 148350"/>
              <a:gd name="connsiteX3" fmla="*/ 10113 w 10113"/>
              <a:gd name="connsiteY3" fmla="*/ 141596 h 148350"/>
              <a:gd name="connsiteX4" fmla="*/ 1780 w 10113"/>
              <a:gd name="connsiteY4" fmla="*/ 141596 h 148350"/>
              <a:gd name="connsiteX5" fmla="*/ 113 w 10113"/>
              <a:gd name="connsiteY5" fmla="*/ 136596 h 148350"/>
              <a:gd name="connsiteX6" fmla="*/ 4738 w 10113"/>
              <a:gd name="connsiteY6" fmla="*/ 2870 h 148350"/>
              <a:gd name="connsiteX0" fmla="*/ 4738 w 10113"/>
              <a:gd name="connsiteY0" fmla="*/ 51 h 145531"/>
              <a:gd name="connsiteX1" fmla="*/ 8306 w 10113"/>
              <a:gd name="connsiteY1" fmla="*/ 50 h 145531"/>
              <a:gd name="connsiteX2" fmla="*/ 8446 w 10113"/>
              <a:gd name="connsiteY2" fmla="*/ 133777 h 145531"/>
              <a:gd name="connsiteX3" fmla="*/ 10113 w 10113"/>
              <a:gd name="connsiteY3" fmla="*/ 138777 h 145531"/>
              <a:gd name="connsiteX4" fmla="*/ 1780 w 10113"/>
              <a:gd name="connsiteY4" fmla="*/ 138777 h 145531"/>
              <a:gd name="connsiteX5" fmla="*/ 113 w 10113"/>
              <a:gd name="connsiteY5" fmla="*/ 133777 h 145531"/>
              <a:gd name="connsiteX6" fmla="*/ 4738 w 10113"/>
              <a:gd name="connsiteY6" fmla="*/ 51 h 145531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674 w 10109"/>
              <a:gd name="connsiteY0" fmla="*/ 170 h 145517"/>
              <a:gd name="connsiteX1" fmla="*/ 8302 w 10109"/>
              <a:gd name="connsiteY1" fmla="*/ 36 h 145517"/>
              <a:gd name="connsiteX2" fmla="*/ 8442 w 10109"/>
              <a:gd name="connsiteY2" fmla="*/ 133763 h 145517"/>
              <a:gd name="connsiteX3" fmla="*/ 10109 w 10109"/>
              <a:gd name="connsiteY3" fmla="*/ 138763 h 145517"/>
              <a:gd name="connsiteX4" fmla="*/ 1776 w 10109"/>
              <a:gd name="connsiteY4" fmla="*/ 138763 h 145517"/>
              <a:gd name="connsiteX5" fmla="*/ 109 w 10109"/>
              <a:gd name="connsiteY5" fmla="*/ 133763 h 145517"/>
              <a:gd name="connsiteX6" fmla="*/ 4674 w 10109"/>
              <a:gd name="connsiteY6" fmla="*/ 170 h 145517"/>
              <a:gd name="connsiteX0" fmla="*/ 3080 w 8515"/>
              <a:gd name="connsiteY0" fmla="*/ 170 h 145517"/>
              <a:gd name="connsiteX1" fmla="*/ 6708 w 8515"/>
              <a:gd name="connsiteY1" fmla="*/ 36 h 145517"/>
              <a:gd name="connsiteX2" fmla="*/ 6848 w 8515"/>
              <a:gd name="connsiteY2" fmla="*/ 133763 h 145517"/>
              <a:gd name="connsiteX3" fmla="*/ 8515 w 8515"/>
              <a:gd name="connsiteY3" fmla="*/ 138763 h 145517"/>
              <a:gd name="connsiteX4" fmla="*/ 182 w 8515"/>
              <a:gd name="connsiteY4" fmla="*/ 138763 h 145517"/>
              <a:gd name="connsiteX5" fmla="*/ 3080 w 8515"/>
              <a:gd name="connsiteY5" fmla="*/ 170 h 145517"/>
              <a:gd name="connsiteX0" fmla="*/ 3617 w 10000"/>
              <a:gd name="connsiteY0" fmla="*/ 12 h 9536"/>
              <a:gd name="connsiteX1" fmla="*/ 7878 w 10000"/>
              <a:gd name="connsiteY1" fmla="*/ 2 h 9536"/>
              <a:gd name="connsiteX2" fmla="*/ 8042 w 10000"/>
              <a:gd name="connsiteY2" fmla="*/ 9192 h 9536"/>
              <a:gd name="connsiteX3" fmla="*/ 10000 w 10000"/>
              <a:gd name="connsiteY3" fmla="*/ 9536 h 9536"/>
              <a:gd name="connsiteX4" fmla="*/ 214 w 10000"/>
              <a:gd name="connsiteY4" fmla="*/ 9536 h 9536"/>
              <a:gd name="connsiteX5" fmla="*/ 3617 w 10000"/>
              <a:gd name="connsiteY5" fmla="*/ 12 h 9536"/>
              <a:gd name="connsiteX0" fmla="*/ 3403 w 9786"/>
              <a:gd name="connsiteY0" fmla="*/ 13 h 10000"/>
              <a:gd name="connsiteX1" fmla="*/ 7664 w 9786"/>
              <a:gd name="connsiteY1" fmla="*/ 2 h 10000"/>
              <a:gd name="connsiteX2" fmla="*/ 7828 w 9786"/>
              <a:gd name="connsiteY2" fmla="*/ 9639 h 10000"/>
              <a:gd name="connsiteX3" fmla="*/ 9786 w 9786"/>
              <a:gd name="connsiteY3" fmla="*/ 10000 h 10000"/>
              <a:gd name="connsiteX4" fmla="*/ 0 w 9786"/>
              <a:gd name="connsiteY4" fmla="*/ 10000 h 10000"/>
              <a:gd name="connsiteX5" fmla="*/ 3403 w 9786"/>
              <a:gd name="connsiteY5" fmla="*/ 13 h 10000"/>
              <a:gd name="connsiteX0" fmla="*/ 494 w 7017"/>
              <a:gd name="connsiteY0" fmla="*/ 743 h 10730"/>
              <a:gd name="connsiteX1" fmla="*/ 4849 w 7017"/>
              <a:gd name="connsiteY1" fmla="*/ 732 h 10730"/>
              <a:gd name="connsiteX2" fmla="*/ 5016 w 7017"/>
              <a:gd name="connsiteY2" fmla="*/ 10369 h 10730"/>
              <a:gd name="connsiteX3" fmla="*/ 7017 w 7017"/>
              <a:gd name="connsiteY3" fmla="*/ 10730 h 10730"/>
              <a:gd name="connsiteX4" fmla="*/ 45 w 7017"/>
              <a:gd name="connsiteY4" fmla="*/ 10709 h 10730"/>
              <a:gd name="connsiteX5" fmla="*/ 494 w 7017"/>
              <a:gd name="connsiteY5" fmla="*/ 743 h 10730"/>
              <a:gd name="connsiteX0" fmla="*/ 521 w 9817"/>
              <a:gd name="connsiteY0" fmla="*/ 692 h 10000"/>
              <a:gd name="connsiteX1" fmla="*/ 6727 w 9817"/>
              <a:gd name="connsiteY1" fmla="*/ 682 h 10000"/>
              <a:gd name="connsiteX2" fmla="*/ 6965 w 9817"/>
              <a:gd name="connsiteY2" fmla="*/ 9664 h 10000"/>
              <a:gd name="connsiteX3" fmla="*/ 9817 w 9817"/>
              <a:gd name="connsiteY3" fmla="*/ 10000 h 10000"/>
              <a:gd name="connsiteX4" fmla="*/ 273 w 9817"/>
              <a:gd name="connsiteY4" fmla="*/ 9980 h 10000"/>
              <a:gd name="connsiteX5" fmla="*/ 521 w 9817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70 w 10039"/>
              <a:gd name="connsiteY0" fmla="*/ 695 h 10015"/>
              <a:gd name="connsiteX1" fmla="*/ 6891 w 10039"/>
              <a:gd name="connsiteY1" fmla="*/ 685 h 10015"/>
              <a:gd name="connsiteX2" fmla="*/ 7134 w 10039"/>
              <a:gd name="connsiteY2" fmla="*/ 9667 h 10015"/>
              <a:gd name="connsiteX3" fmla="*/ 10039 w 10039"/>
              <a:gd name="connsiteY3" fmla="*/ 10003 h 10015"/>
              <a:gd name="connsiteX4" fmla="*/ 217 w 10039"/>
              <a:gd name="connsiteY4" fmla="*/ 10015 h 10015"/>
              <a:gd name="connsiteX5" fmla="*/ 570 w 10039"/>
              <a:gd name="connsiteY5" fmla="*/ 695 h 10015"/>
              <a:gd name="connsiteX0" fmla="*/ 615 w 10084"/>
              <a:gd name="connsiteY0" fmla="*/ 695 h 10015"/>
              <a:gd name="connsiteX1" fmla="*/ 6936 w 10084"/>
              <a:gd name="connsiteY1" fmla="*/ 685 h 10015"/>
              <a:gd name="connsiteX2" fmla="*/ 7179 w 10084"/>
              <a:gd name="connsiteY2" fmla="*/ 9667 h 10015"/>
              <a:gd name="connsiteX3" fmla="*/ 10084 w 10084"/>
              <a:gd name="connsiteY3" fmla="*/ 10003 h 10015"/>
              <a:gd name="connsiteX4" fmla="*/ 262 w 10084"/>
              <a:gd name="connsiteY4" fmla="*/ 10015 h 10015"/>
              <a:gd name="connsiteX5" fmla="*/ 615 w 10084"/>
              <a:gd name="connsiteY5" fmla="*/ 695 h 10015"/>
              <a:gd name="connsiteX0" fmla="*/ 356 w 9825"/>
              <a:gd name="connsiteY0" fmla="*/ 695 h 10015"/>
              <a:gd name="connsiteX1" fmla="*/ 6677 w 9825"/>
              <a:gd name="connsiteY1" fmla="*/ 685 h 10015"/>
              <a:gd name="connsiteX2" fmla="*/ 6920 w 9825"/>
              <a:gd name="connsiteY2" fmla="*/ 9667 h 10015"/>
              <a:gd name="connsiteX3" fmla="*/ 9825 w 9825"/>
              <a:gd name="connsiteY3" fmla="*/ 10003 h 10015"/>
              <a:gd name="connsiteX4" fmla="*/ 3 w 9825"/>
              <a:gd name="connsiteY4" fmla="*/ 10015 h 10015"/>
              <a:gd name="connsiteX5" fmla="*/ 356 w 9825"/>
              <a:gd name="connsiteY5" fmla="*/ 695 h 10015"/>
              <a:gd name="connsiteX0" fmla="*/ 362 w 10000"/>
              <a:gd name="connsiteY0" fmla="*/ 10 h 9316"/>
              <a:gd name="connsiteX1" fmla="*/ 6796 w 10000"/>
              <a:gd name="connsiteY1" fmla="*/ 0 h 9316"/>
              <a:gd name="connsiteX2" fmla="*/ 7043 w 10000"/>
              <a:gd name="connsiteY2" fmla="*/ 8969 h 9316"/>
              <a:gd name="connsiteX3" fmla="*/ 10000 w 10000"/>
              <a:gd name="connsiteY3" fmla="*/ 9304 h 9316"/>
              <a:gd name="connsiteX4" fmla="*/ 3 w 10000"/>
              <a:gd name="connsiteY4" fmla="*/ 9316 h 9316"/>
              <a:gd name="connsiteX5" fmla="*/ 362 w 10000"/>
              <a:gd name="connsiteY5" fmla="*/ 10 h 9316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0 w 9998"/>
              <a:gd name="connsiteY0" fmla="*/ 11 h 10000"/>
              <a:gd name="connsiteX1" fmla="*/ 7099 w 9998"/>
              <a:gd name="connsiteY1" fmla="*/ 0 h 10000"/>
              <a:gd name="connsiteX2" fmla="*/ 7041 w 9998"/>
              <a:gd name="connsiteY2" fmla="*/ 9628 h 10000"/>
              <a:gd name="connsiteX3" fmla="*/ 9998 w 9998"/>
              <a:gd name="connsiteY3" fmla="*/ 9987 h 10000"/>
              <a:gd name="connsiteX4" fmla="*/ 1 w 9998"/>
              <a:gd name="connsiteY4" fmla="*/ 10000 h 10000"/>
              <a:gd name="connsiteX5" fmla="*/ 360 w 9998"/>
              <a:gd name="connsiteY5" fmla="*/ 11 h 10000"/>
              <a:gd name="connsiteX0" fmla="*/ 0 w 9640"/>
              <a:gd name="connsiteY0" fmla="*/ 11 h 10000"/>
              <a:gd name="connsiteX1" fmla="*/ 6740 w 9640"/>
              <a:gd name="connsiteY1" fmla="*/ 0 h 10000"/>
              <a:gd name="connsiteX2" fmla="*/ 6682 w 9640"/>
              <a:gd name="connsiteY2" fmla="*/ 9628 h 10000"/>
              <a:gd name="connsiteX3" fmla="*/ 9640 w 9640"/>
              <a:gd name="connsiteY3" fmla="*/ 9987 h 10000"/>
              <a:gd name="connsiteX4" fmla="*/ 302 w 9640"/>
              <a:gd name="connsiteY4" fmla="*/ 10000 h 10000"/>
              <a:gd name="connsiteX5" fmla="*/ 0 w 964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0 h 9996"/>
              <a:gd name="connsiteX1" fmla="*/ 7001 w 10056"/>
              <a:gd name="connsiteY1" fmla="*/ 1 h 9996"/>
              <a:gd name="connsiteX2" fmla="*/ 6988 w 10056"/>
              <a:gd name="connsiteY2" fmla="*/ 9624 h 9996"/>
              <a:gd name="connsiteX3" fmla="*/ 10056 w 10056"/>
              <a:gd name="connsiteY3" fmla="*/ 9983 h 9996"/>
              <a:gd name="connsiteX4" fmla="*/ 62 w 10056"/>
              <a:gd name="connsiteY4" fmla="*/ 9996 h 9996"/>
              <a:gd name="connsiteX5" fmla="*/ 0 w 10056"/>
              <a:gd name="connsiteY5" fmla="*/ 0 h 9996"/>
              <a:gd name="connsiteX0" fmla="*/ 0 w 10000"/>
              <a:gd name="connsiteY0" fmla="*/ 2 h 10002"/>
              <a:gd name="connsiteX1" fmla="*/ 6962 w 10000"/>
              <a:gd name="connsiteY1" fmla="*/ 0 h 10002"/>
              <a:gd name="connsiteX2" fmla="*/ 6949 w 10000"/>
              <a:gd name="connsiteY2" fmla="*/ 9630 h 10002"/>
              <a:gd name="connsiteX3" fmla="*/ 10000 w 10000"/>
              <a:gd name="connsiteY3" fmla="*/ 9989 h 10002"/>
              <a:gd name="connsiteX4" fmla="*/ 62 w 10000"/>
              <a:gd name="connsiteY4" fmla="*/ 10002 h 10002"/>
              <a:gd name="connsiteX5" fmla="*/ 0 w 10000"/>
              <a:gd name="connsiteY5" fmla="*/ 2 h 10002"/>
              <a:gd name="connsiteX0" fmla="*/ 0 w 10000"/>
              <a:gd name="connsiteY0" fmla="*/ 4 h 10004"/>
              <a:gd name="connsiteX1" fmla="*/ 6927 w 10000"/>
              <a:gd name="connsiteY1" fmla="*/ 0 h 10004"/>
              <a:gd name="connsiteX2" fmla="*/ 6949 w 10000"/>
              <a:gd name="connsiteY2" fmla="*/ 9632 h 10004"/>
              <a:gd name="connsiteX3" fmla="*/ 10000 w 10000"/>
              <a:gd name="connsiteY3" fmla="*/ 9991 h 10004"/>
              <a:gd name="connsiteX4" fmla="*/ 62 w 10000"/>
              <a:gd name="connsiteY4" fmla="*/ 10004 h 10004"/>
              <a:gd name="connsiteX5" fmla="*/ 0 w 10000"/>
              <a:gd name="connsiteY5" fmla="*/ 4 h 10004"/>
              <a:gd name="connsiteX0" fmla="*/ 0 w 10000"/>
              <a:gd name="connsiteY0" fmla="*/ 4 h 10004"/>
              <a:gd name="connsiteX1" fmla="*/ 6927 w 10000"/>
              <a:gd name="connsiteY1" fmla="*/ 0 h 10004"/>
              <a:gd name="connsiteX2" fmla="*/ 6949 w 10000"/>
              <a:gd name="connsiteY2" fmla="*/ 9632 h 10004"/>
              <a:gd name="connsiteX3" fmla="*/ 10000 w 10000"/>
              <a:gd name="connsiteY3" fmla="*/ 9991 h 10004"/>
              <a:gd name="connsiteX4" fmla="*/ 62 w 10000"/>
              <a:gd name="connsiteY4" fmla="*/ 10004 h 10004"/>
              <a:gd name="connsiteX5" fmla="*/ 0 w 10000"/>
              <a:gd name="connsiteY5" fmla="*/ 4 h 1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4">
                <a:moveTo>
                  <a:pt x="0" y="4"/>
                </a:moveTo>
                <a:lnTo>
                  <a:pt x="6927" y="0"/>
                </a:lnTo>
                <a:cubicBezTo>
                  <a:pt x="6894" y="1547"/>
                  <a:pt x="6891" y="9283"/>
                  <a:pt x="6949" y="9632"/>
                </a:cubicBezTo>
                <a:cubicBezTo>
                  <a:pt x="6923" y="9834"/>
                  <a:pt x="8645" y="9997"/>
                  <a:pt x="10000" y="9991"/>
                </a:cubicBezTo>
                <a:lnTo>
                  <a:pt x="62" y="10004"/>
                </a:lnTo>
                <a:cubicBezTo>
                  <a:pt x="31" y="8409"/>
                  <a:pt x="98" y="1072"/>
                  <a:pt x="0" y="4"/>
                </a:cubicBezTo>
                <a:close/>
              </a:path>
            </a:pathLst>
          </a:custGeom>
          <a:solidFill>
            <a:srgbClr val="0039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7489445" y="5672093"/>
            <a:ext cx="4708523" cy="421061"/>
          </a:xfrm>
          <a:prstGeom prst="rect">
            <a:avLst/>
          </a:prstGeom>
          <a:gradFill flip="none" rotWithShape="1">
            <a:gsLst>
              <a:gs pos="0">
                <a:srgbClr val="AA0065">
                  <a:shade val="30000"/>
                  <a:satMod val="115000"/>
                </a:srgbClr>
              </a:gs>
              <a:gs pos="50000">
                <a:srgbClr val="AA0065">
                  <a:shade val="67500"/>
                  <a:satMod val="115000"/>
                </a:srgbClr>
              </a:gs>
              <a:gs pos="100000">
                <a:srgbClr val="AA0065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7637330" y="6112457"/>
            <a:ext cx="4174624" cy="723275"/>
            <a:chOff x="7646796" y="6098813"/>
            <a:chExt cx="4174624" cy="723275"/>
          </a:xfrm>
        </p:grpSpPr>
        <p:pic>
          <p:nvPicPr>
            <p:cNvPr id="14" name="Picture 10" descr="LOGO_IPNA_Blue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6796" y="6186597"/>
              <a:ext cx="581637" cy="5816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8208157" y="6098813"/>
              <a:ext cx="3613263" cy="723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b="1" i="0" u="none" strike="noStrike" cap="none" normalizeH="0" baseline="0" dirty="0">
                  <a:ln>
                    <a:noFill/>
                  </a:ln>
                  <a:solidFill>
                    <a:srgbClr val="296DC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Pediatric Nephrology</a:t>
              </a:r>
              <a:endParaRPr kumimoji="0" lang="en-GB" altLang="en-US" sz="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Journal of the </a:t>
              </a:r>
              <a:br>
                <a:rPr kumimoji="0" lang="en-GB" altLang="en-US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kumimoji="0" lang="en-GB" altLang="en-US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International Pediatric Nephrology Association</a:t>
              </a: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FB861B61-643E-7D14-D771-2A7BF1205723}"/>
              </a:ext>
            </a:extLst>
          </p:cNvPr>
          <p:cNvSpPr/>
          <p:nvPr userDrawn="1"/>
        </p:nvSpPr>
        <p:spPr>
          <a:xfrm>
            <a:off x="10265756" y="-25248"/>
            <a:ext cx="1935480" cy="1116814"/>
          </a:xfrm>
          <a:prstGeom prst="rect">
            <a:avLst/>
          </a:prstGeom>
          <a:solidFill>
            <a:srgbClr val="65AA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043F73-8834-4114-AD27-24C1BD0B05A6}"/>
              </a:ext>
            </a:extLst>
          </p:cNvPr>
          <p:cNvGrpSpPr/>
          <p:nvPr userDrawn="1"/>
        </p:nvGrpSpPr>
        <p:grpSpPr>
          <a:xfrm>
            <a:off x="10507067" y="138710"/>
            <a:ext cx="1613769" cy="780217"/>
            <a:chOff x="10446107" y="176810"/>
            <a:chExt cx="1613769" cy="780217"/>
          </a:xfrm>
        </p:grpSpPr>
        <p:sp>
          <p:nvSpPr>
            <p:cNvPr id="19" name="TextBox 18"/>
            <p:cNvSpPr txBox="1"/>
            <p:nvPr/>
          </p:nvSpPr>
          <p:spPr>
            <a:xfrm>
              <a:off x="10618401" y="433807"/>
              <a:ext cx="144147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solidFill>
                    <a:schemeClr val="bg1"/>
                  </a:solidFill>
                </a:rPr>
                <a:t>Article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0446107" y="176810"/>
              <a:ext cx="15930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solidFill>
                    <a:schemeClr val="bg1"/>
                  </a:solidFill>
                </a:rPr>
                <a:t>Original</a:t>
              </a:r>
            </a:p>
          </p:txBody>
        </p:sp>
      </p:grpSp>
      <p:sp>
        <p:nvSpPr>
          <p:cNvPr id="29" name="Flowchart: Stored Data 4">
            <a:extLst>
              <a:ext uri="{FF2B5EF4-FFF2-40B4-BE49-F238E27FC236}">
                <a16:creationId xmlns:a16="http://schemas.microsoft.com/office/drawing/2014/main" id="{17034CCF-1EDD-D498-AB89-09358AFA3492}"/>
              </a:ext>
            </a:extLst>
          </p:cNvPr>
          <p:cNvSpPr/>
          <p:nvPr userDrawn="1"/>
        </p:nvSpPr>
        <p:spPr>
          <a:xfrm rot="16200000" flipV="1">
            <a:off x="2885446" y="2269341"/>
            <a:ext cx="1695596" cy="7512401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89795 h 103750"/>
              <a:gd name="connsiteX1" fmla="*/ 8293 w 10000"/>
              <a:gd name="connsiteY1" fmla="*/ 0 h 103750"/>
              <a:gd name="connsiteX2" fmla="*/ 8333 w 10000"/>
              <a:gd name="connsiteY2" fmla="*/ 94795 h 103750"/>
              <a:gd name="connsiteX3" fmla="*/ 10000 w 10000"/>
              <a:gd name="connsiteY3" fmla="*/ 99795 h 103750"/>
              <a:gd name="connsiteX4" fmla="*/ 1667 w 10000"/>
              <a:gd name="connsiteY4" fmla="*/ 99795 h 103750"/>
              <a:gd name="connsiteX5" fmla="*/ 0 w 10000"/>
              <a:gd name="connsiteY5" fmla="*/ 94795 h 103750"/>
              <a:gd name="connsiteX6" fmla="*/ 1667 w 10000"/>
              <a:gd name="connsiteY6" fmla="*/ 89795 h 10375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5639 w 10161"/>
              <a:gd name="connsiteY0" fmla="*/ 18392 h 112308"/>
              <a:gd name="connsiteX1" fmla="*/ 8672 w 10161"/>
              <a:gd name="connsiteY1" fmla="*/ 5059 h 112308"/>
              <a:gd name="connsiteX2" fmla="*/ 8494 w 10161"/>
              <a:gd name="connsiteY2" fmla="*/ 103121 h 112308"/>
              <a:gd name="connsiteX3" fmla="*/ 10161 w 10161"/>
              <a:gd name="connsiteY3" fmla="*/ 108121 h 112308"/>
              <a:gd name="connsiteX4" fmla="*/ 1828 w 10161"/>
              <a:gd name="connsiteY4" fmla="*/ 108121 h 112308"/>
              <a:gd name="connsiteX5" fmla="*/ 161 w 10161"/>
              <a:gd name="connsiteY5" fmla="*/ 103121 h 112308"/>
              <a:gd name="connsiteX6" fmla="*/ 5639 w 10161"/>
              <a:gd name="connsiteY6" fmla="*/ 18392 h 112308"/>
              <a:gd name="connsiteX0" fmla="*/ 5639 w 10161"/>
              <a:gd name="connsiteY0" fmla="*/ 48998 h 145481"/>
              <a:gd name="connsiteX1" fmla="*/ 8354 w 10161"/>
              <a:gd name="connsiteY1" fmla="*/ 0 h 145481"/>
              <a:gd name="connsiteX2" fmla="*/ 8494 w 10161"/>
              <a:gd name="connsiteY2" fmla="*/ 133727 h 145481"/>
              <a:gd name="connsiteX3" fmla="*/ 10161 w 10161"/>
              <a:gd name="connsiteY3" fmla="*/ 138727 h 145481"/>
              <a:gd name="connsiteX4" fmla="*/ 1828 w 10161"/>
              <a:gd name="connsiteY4" fmla="*/ 138727 h 145481"/>
              <a:gd name="connsiteX5" fmla="*/ 161 w 10161"/>
              <a:gd name="connsiteY5" fmla="*/ 133727 h 145481"/>
              <a:gd name="connsiteX6" fmla="*/ 5639 w 10161"/>
              <a:gd name="connsiteY6" fmla="*/ 48998 h 145481"/>
              <a:gd name="connsiteX0" fmla="*/ 4738 w 10113"/>
              <a:gd name="connsiteY0" fmla="*/ 13812 h 159292"/>
              <a:gd name="connsiteX1" fmla="*/ 8306 w 10113"/>
              <a:gd name="connsiteY1" fmla="*/ 13811 h 159292"/>
              <a:gd name="connsiteX2" fmla="*/ 8446 w 10113"/>
              <a:gd name="connsiteY2" fmla="*/ 147538 h 159292"/>
              <a:gd name="connsiteX3" fmla="*/ 10113 w 10113"/>
              <a:gd name="connsiteY3" fmla="*/ 152538 h 159292"/>
              <a:gd name="connsiteX4" fmla="*/ 1780 w 10113"/>
              <a:gd name="connsiteY4" fmla="*/ 152538 h 159292"/>
              <a:gd name="connsiteX5" fmla="*/ 113 w 10113"/>
              <a:gd name="connsiteY5" fmla="*/ 147538 h 159292"/>
              <a:gd name="connsiteX6" fmla="*/ 4738 w 10113"/>
              <a:gd name="connsiteY6" fmla="*/ 13812 h 159292"/>
              <a:gd name="connsiteX0" fmla="*/ 4738 w 10113"/>
              <a:gd name="connsiteY0" fmla="*/ 2870 h 148350"/>
              <a:gd name="connsiteX1" fmla="*/ 8306 w 10113"/>
              <a:gd name="connsiteY1" fmla="*/ 2869 h 148350"/>
              <a:gd name="connsiteX2" fmla="*/ 8446 w 10113"/>
              <a:gd name="connsiteY2" fmla="*/ 136596 h 148350"/>
              <a:gd name="connsiteX3" fmla="*/ 10113 w 10113"/>
              <a:gd name="connsiteY3" fmla="*/ 141596 h 148350"/>
              <a:gd name="connsiteX4" fmla="*/ 1780 w 10113"/>
              <a:gd name="connsiteY4" fmla="*/ 141596 h 148350"/>
              <a:gd name="connsiteX5" fmla="*/ 113 w 10113"/>
              <a:gd name="connsiteY5" fmla="*/ 136596 h 148350"/>
              <a:gd name="connsiteX6" fmla="*/ 4738 w 10113"/>
              <a:gd name="connsiteY6" fmla="*/ 2870 h 148350"/>
              <a:gd name="connsiteX0" fmla="*/ 4738 w 10113"/>
              <a:gd name="connsiteY0" fmla="*/ 51 h 145531"/>
              <a:gd name="connsiteX1" fmla="*/ 8306 w 10113"/>
              <a:gd name="connsiteY1" fmla="*/ 50 h 145531"/>
              <a:gd name="connsiteX2" fmla="*/ 8446 w 10113"/>
              <a:gd name="connsiteY2" fmla="*/ 133777 h 145531"/>
              <a:gd name="connsiteX3" fmla="*/ 10113 w 10113"/>
              <a:gd name="connsiteY3" fmla="*/ 138777 h 145531"/>
              <a:gd name="connsiteX4" fmla="*/ 1780 w 10113"/>
              <a:gd name="connsiteY4" fmla="*/ 138777 h 145531"/>
              <a:gd name="connsiteX5" fmla="*/ 113 w 10113"/>
              <a:gd name="connsiteY5" fmla="*/ 133777 h 145531"/>
              <a:gd name="connsiteX6" fmla="*/ 4738 w 10113"/>
              <a:gd name="connsiteY6" fmla="*/ 51 h 145531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674 w 10109"/>
              <a:gd name="connsiteY0" fmla="*/ 170 h 145517"/>
              <a:gd name="connsiteX1" fmla="*/ 8302 w 10109"/>
              <a:gd name="connsiteY1" fmla="*/ 36 h 145517"/>
              <a:gd name="connsiteX2" fmla="*/ 8442 w 10109"/>
              <a:gd name="connsiteY2" fmla="*/ 133763 h 145517"/>
              <a:gd name="connsiteX3" fmla="*/ 10109 w 10109"/>
              <a:gd name="connsiteY3" fmla="*/ 138763 h 145517"/>
              <a:gd name="connsiteX4" fmla="*/ 1776 w 10109"/>
              <a:gd name="connsiteY4" fmla="*/ 138763 h 145517"/>
              <a:gd name="connsiteX5" fmla="*/ 109 w 10109"/>
              <a:gd name="connsiteY5" fmla="*/ 133763 h 145517"/>
              <a:gd name="connsiteX6" fmla="*/ 4674 w 10109"/>
              <a:gd name="connsiteY6" fmla="*/ 170 h 145517"/>
              <a:gd name="connsiteX0" fmla="*/ 3080 w 8515"/>
              <a:gd name="connsiteY0" fmla="*/ 170 h 145517"/>
              <a:gd name="connsiteX1" fmla="*/ 6708 w 8515"/>
              <a:gd name="connsiteY1" fmla="*/ 36 h 145517"/>
              <a:gd name="connsiteX2" fmla="*/ 6848 w 8515"/>
              <a:gd name="connsiteY2" fmla="*/ 133763 h 145517"/>
              <a:gd name="connsiteX3" fmla="*/ 8515 w 8515"/>
              <a:gd name="connsiteY3" fmla="*/ 138763 h 145517"/>
              <a:gd name="connsiteX4" fmla="*/ 182 w 8515"/>
              <a:gd name="connsiteY4" fmla="*/ 138763 h 145517"/>
              <a:gd name="connsiteX5" fmla="*/ 3080 w 8515"/>
              <a:gd name="connsiteY5" fmla="*/ 170 h 145517"/>
              <a:gd name="connsiteX0" fmla="*/ 3617 w 10000"/>
              <a:gd name="connsiteY0" fmla="*/ 12 h 9536"/>
              <a:gd name="connsiteX1" fmla="*/ 7878 w 10000"/>
              <a:gd name="connsiteY1" fmla="*/ 2 h 9536"/>
              <a:gd name="connsiteX2" fmla="*/ 8042 w 10000"/>
              <a:gd name="connsiteY2" fmla="*/ 9192 h 9536"/>
              <a:gd name="connsiteX3" fmla="*/ 10000 w 10000"/>
              <a:gd name="connsiteY3" fmla="*/ 9536 h 9536"/>
              <a:gd name="connsiteX4" fmla="*/ 214 w 10000"/>
              <a:gd name="connsiteY4" fmla="*/ 9536 h 9536"/>
              <a:gd name="connsiteX5" fmla="*/ 3617 w 10000"/>
              <a:gd name="connsiteY5" fmla="*/ 12 h 9536"/>
              <a:gd name="connsiteX0" fmla="*/ 3403 w 9786"/>
              <a:gd name="connsiteY0" fmla="*/ 13 h 10000"/>
              <a:gd name="connsiteX1" fmla="*/ 7664 w 9786"/>
              <a:gd name="connsiteY1" fmla="*/ 2 h 10000"/>
              <a:gd name="connsiteX2" fmla="*/ 7828 w 9786"/>
              <a:gd name="connsiteY2" fmla="*/ 9639 h 10000"/>
              <a:gd name="connsiteX3" fmla="*/ 9786 w 9786"/>
              <a:gd name="connsiteY3" fmla="*/ 10000 h 10000"/>
              <a:gd name="connsiteX4" fmla="*/ 0 w 9786"/>
              <a:gd name="connsiteY4" fmla="*/ 10000 h 10000"/>
              <a:gd name="connsiteX5" fmla="*/ 3403 w 9786"/>
              <a:gd name="connsiteY5" fmla="*/ 13 h 10000"/>
              <a:gd name="connsiteX0" fmla="*/ 494 w 7017"/>
              <a:gd name="connsiteY0" fmla="*/ 743 h 10730"/>
              <a:gd name="connsiteX1" fmla="*/ 4849 w 7017"/>
              <a:gd name="connsiteY1" fmla="*/ 732 h 10730"/>
              <a:gd name="connsiteX2" fmla="*/ 5016 w 7017"/>
              <a:gd name="connsiteY2" fmla="*/ 10369 h 10730"/>
              <a:gd name="connsiteX3" fmla="*/ 7017 w 7017"/>
              <a:gd name="connsiteY3" fmla="*/ 10730 h 10730"/>
              <a:gd name="connsiteX4" fmla="*/ 45 w 7017"/>
              <a:gd name="connsiteY4" fmla="*/ 10709 h 10730"/>
              <a:gd name="connsiteX5" fmla="*/ 494 w 7017"/>
              <a:gd name="connsiteY5" fmla="*/ 743 h 10730"/>
              <a:gd name="connsiteX0" fmla="*/ 521 w 9817"/>
              <a:gd name="connsiteY0" fmla="*/ 692 h 10000"/>
              <a:gd name="connsiteX1" fmla="*/ 6727 w 9817"/>
              <a:gd name="connsiteY1" fmla="*/ 682 h 10000"/>
              <a:gd name="connsiteX2" fmla="*/ 6965 w 9817"/>
              <a:gd name="connsiteY2" fmla="*/ 9664 h 10000"/>
              <a:gd name="connsiteX3" fmla="*/ 9817 w 9817"/>
              <a:gd name="connsiteY3" fmla="*/ 10000 h 10000"/>
              <a:gd name="connsiteX4" fmla="*/ 273 w 9817"/>
              <a:gd name="connsiteY4" fmla="*/ 9980 h 10000"/>
              <a:gd name="connsiteX5" fmla="*/ 521 w 9817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70 w 10039"/>
              <a:gd name="connsiteY0" fmla="*/ 695 h 10015"/>
              <a:gd name="connsiteX1" fmla="*/ 6891 w 10039"/>
              <a:gd name="connsiteY1" fmla="*/ 685 h 10015"/>
              <a:gd name="connsiteX2" fmla="*/ 7134 w 10039"/>
              <a:gd name="connsiteY2" fmla="*/ 9667 h 10015"/>
              <a:gd name="connsiteX3" fmla="*/ 10039 w 10039"/>
              <a:gd name="connsiteY3" fmla="*/ 10003 h 10015"/>
              <a:gd name="connsiteX4" fmla="*/ 217 w 10039"/>
              <a:gd name="connsiteY4" fmla="*/ 10015 h 10015"/>
              <a:gd name="connsiteX5" fmla="*/ 570 w 10039"/>
              <a:gd name="connsiteY5" fmla="*/ 695 h 10015"/>
              <a:gd name="connsiteX0" fmla="*/ 615 w 10084"/>
              <a:gd name="connsiteY0" fmla="*/ 695 h 10015"/>
              <a:gd name="connsiteX1" fmla="*/ 6936 w 10084"/>
              <a:gd name="connsiteY1" fmla="*/ 685 h 10015"/>
              <a:gd name="connsiteX2" fmla="*/ 7179 w 10084"/>
              <a:gd name="connsiteY2" fmla="*/ 9667 h 10015"/>
              <a:gd name="connsiteX3" fmla="*/ 10084 w 10084"/>
              <a:gd name="connsiteY3" fmla="*/ 10003 h 10015"/>
              <a:gd name="connsiteX4" fmla="*/ 262 w 10084"/>
              <a:gd name="connsiteY4" fmla="*/ 10015 h 10015"/>
              <a:gd name="connsiteX5" fmla="*/ 615 w 10084"/>
              <a:gd name="connsiteY5" fmla="*/ 695 h 10015"/>
              <a:gd name="connsiteX0" fmla="*/ 356 w 9825"/>
              <a:gd name="connsiteY0" fmla="*/ 695 h 10015"/>
              <a:gd name="connsiteX1" fmla="*/ 6677 w 9825"/>
              <a:gd name="connsiteY1" fmla="*/ 685 h 10015"/>
              <a:gd name="connsiteX2" fmla="*/ 6920 w 9825"/>
              <a:gd name="connsiteY2" fmla="*/ 9667 h 10015"/>
              <a:gd name="connsiteX3" fmla="*/ 9825 w 9825"/>
              <a:gd name="connsiteY3" fmla="*/ 10003 h 10015"/>
              <a:gd name="connsiteX4" fmla="*/ 3 w 9825"/>
              <a:gd name="connsiteY4" fmla="*/ 10015 h 10015"/>
              <a:gd name="connsiteX5" fmla="*/ 356 w 9825"/>
              <a:gd name="connsiteY5" fmla="*/ 695 h 10015"/>
              <a:gd name="connsiteX0" fmla="*/ 362 w 10000"/>
              <a:gd name="connsiteY0" fmla="*/ 10 h 9316"/>
              <a:gd name="connsiteX1" fmla="*/ 6796 w 10000"/>
              <a:gd name="connsiteY1" fmla="*/ 0 h 9316"/>
              <a:gd name="connsiteX2" fmla="*/ 7043 w 10000"/>
              <a:gd name="connsiteY2" fmla="*/ 8969 h 9316"/>
              <a:gd name="connsiteX3" fmla="*/ 10000 w 10000"/>
              <a:gd name="connsiteY3" fmla="*/ 9304 h 9316"/>
              <a:gd name="connsiteX4" fmla="*/ 3 w 10000"/>
              <a:gd name="connsiteY4" fmla="*/ 9316 h 9316"/>
              <a:gd name="connsiteX5" fmla="*/ 362 w 10000"/>
              <a:gd name="connsiteY5" fmla="*/ 10 h 9316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0 w 9998"/>
              <a:gd name="connsiteY0" fmla="*/ 11 h 10000"/>
              <a:gd name="connsiteX1" fmla="*/ 7099 w 9998"/>
              <a:gd name="connsiteY1" fmla="*/ 0 h 10000"/>
              <a:gd name="connsiteX2" fmla="*/ 7041 w 9998"/>
              <a:gd name="connsiteY2" fmla="*/ 9628 h 10000"/>
              <a:gd name="connsiteX3" fmla="*/ 9998 w 9998"/>
              <a:gd name="connsiteY3" fmla="*/ 9987 h 10000"/>
              <a:gd name="connsiteX4" fmla="*/ 1 w 9998"/>
              <a:gd name="connsiteY4" fmla="*/ 10000 h 10000"/>
              <a:gd name="connsiteX5" fmla="*/ 360 w 9998"/>
              <a:gd name="connsiteY5" fmla="*/ 11 h 10000"/>
              <a:gd name="connsiteX0" fmla="*/ 0 w 9640"/>
              <a:gd name="connsiteY0" fmla="*/ 11 h 10000"/>
              <a:gd name="connsiteX1" fmla="*/ 6740 w 9640"/>
              <a:gd name="connsiteY1" fmla="*/ 0 h 10000"/>
              <a:gd name="connsiteX2" fmla="*/ 6682 w 9640"/>
              <a:gd name="connsiteY2" fmla="*/ 9628 h 10000"/>
              <a:gd name="connsiteX3" fmla="*/ 9640 w 9640"/>
              <a:gd name="connsiteY3" fmla="*/ 9987 h 10000"/>
              <a:gd name="connsiteX4" fmla="*/ 302 w 9640"/>
              <a:gd name="connsiteY4" fmla="*/ 10000 h 10000"/>
              <a:gd name="connsiteX5" fmla="*/ 0 w 964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9991"/>
              <a:gd name="connsiteX1" fmla="*/ 7048 w 10056"/>
              <a:gd name="connsiteY1" fmla="*/ 0 h 9991"/>
              <a:gd name="connsiteX2" fmla="*/ 6988 w 10056"/>
              <a:gd name="connsiteY2" fmla="*/ 9628 h 9991"/>
              <a:gd name="connsiteX3" fmla="*/ 10056 w 10056"/>
              <a:gd name="connsiteY3" fmla="*/ 9987 h 9991"/>
              <a:gd name="connsiteX4" fmla="*/ 129 w 10056"/>
              <a:gd name="connsiteY4" fmla="*/ 9991 h 9991"/>
              <a:gd name="connsiteX5" fmla="*/ 0 w 10056"/>
              <a:gd name="connsiteY5" fmla="*/ 4 h 9991"/>
              <a:gd name="connsiteX0" fmla="*/ 0 w 10000"/>
              <a:gd name="connsiteY0" fmla="*/ 0 h 9996"/>
              <a:gd name="connsiteX1" fmla="*/ 6799 w 10000"/>
              <a:gd name="connsiteY1" fmla="*/ 3842 h 9996"/>
              <a:gd name="connsiteX2" fmla="*/ 6949 w 10000"/>
              <a:gd name="connsiteY2" fmla="*/ 9633 h 9996"/>
              <a:gd name="connsiteX3" fmla="*/ 10000 w 10000"/>
              <a:gd name="connsiteY3" fmla="*/ 9992 h 9996"/>
              <a:gd name="connsiteX4" fmla="*/ 128 w 10000"/>
              <a:gd name="connsiteY4" fmla="*/ 9996 h 9996"/>
              <a:gd name="connsiteX5" fmla="*/ 0 w 10000"/>
              <a:gd name="connsiteY5" fmla="*/ 0 h 9996"/>
              <a:gd name="connsiteX0" fmla="*/ 0 w 9895"/>
              <a:gd name="connsiteY0" fmla="*/ 11 h 6156"/>
              <a:gd name="connsiteX1" fmla="*/ 6694 w 9895"/>
              <a:gd name="connsiteY1" fmla="*/ 0 h 6156"/>
              <a:gd name="connsiteX2" fmla="*/ 6844 w 9895"/>
              <a:gd name="connsiteY2" fmla="*/ 5793 h 6156"/>
              <a:gd name="connsiteX3" fmla="*/ 9895 w 9895"/>
              <a:gd name="connsiteY3" fmla="*/ 6152 h 6156"/>
              <a:gd name="connsiteX4" fmla="*/ 23 w 9895"/>
              <a:gd name="connsiteY4" fmla="*/ 6156 h 6156"/>
              <a:gd name="connsiteX5" fmla="*/ 0 w 9895"/>
              <a:gd name="connsiteY5" fmla="*/ 11 h 6156"/>
              <a:gd name="connsiteX0" fmla="*/ 0 w 11007"/>
              <a:gd name="connsiteY0" fmla="*/ 7 h 10000"/>
              <a:gd name="connsiteX1" fmla="*/ 7772 w 11007"/>
              <a:gd name="connsiteY1" fmla="*/ 0 h 10000"/>
              <a:gd name="connsiteX2" fmla="*/ 7924 w 11007"/>
              <a:gd name="connsiteY2" fmla="*/ 9410 h 10000"/>
              <a:gd name="connsiteX3" fmla="*/ 11007 w 11007"/>
              <a:gd name="connsiteY3" fmla="*/ 9994 h 10000"/>
              <a:gd name="connsiteX4" fmla="*/ 1030 w 11007"/>
              <a:gd name="connsiteY4" fmla="*/ 10000 h 10000"/>
              <a:gd name="connsiteX5" fmla="*/ 0 w 11007"/>
              <a:gd name="connsiteY5" fmla="*/ 7 h 10000"/>
              <a:gd name="connsiteX0" fmla="*/ 0 w 11007"/>
              <a:gd name="connsiteY0" fmla="*/ 7 h 10000"/>
              <a:gd name="connsiteX1" fmla="*/ 7772 w 11007"/>
              <a:gd name="connsiteY1" fmla="*/ 0 h 10000"/>
              <a:gd name="connsiteX2" fmla="*/ 7924 w 11007"/>
              <a:gd name="connsiteY2" fmla="*/ 9410 h 10000"/>
              <a:gd name="connsiteX3" fmla="*/ 11007 w 11007"/>
              <a:gd name="connsiteY3" fmla="*/ 9994 h 10000"/>
              <a:gd name="connsiteX4" fmla="*/ 23 w 11007"/>
              <a:gd name="connsiteY4" fmla="*/ 10000 h 10000"/>
              <a:gd name="connsiteX5" fmla="*/ 0 w 11007"/>
              <a:gd name="connsiteY5" fmla="*/ 7 h 10000"/>
              <a:gd name="connsiteX0" fmla="*/ 76 w 10988"/>
              <a:gd name="connsiteY0" fmla="*/ 45 h 10000"/>
              <a:gd name="connsiteX1" fmla="*/ 7753 w 10988"/>
              <a:gd name="connsiteY1" fmla="*/ 0 h 10000"/>
              <a:gd name="connsiteX2" fmla="*/ 7905 w 10988"/>
              <a:gd name="connsiteY2" fmla="*/ 9410 h 10000"/>
              <a:gd name="connsiteX3" fmla="*/ 10988 w 10988"/>
              <a:gd name="connsiteY3" fmla="*/ 9994 h 10000"/>
              <a:gd name="connsiteX4" fmla="*/ 4 w 10988"/>
              <a:gd name="connsiteY4" fmla="*/ 10000 h 10000"/>
              <a:gd name="connsiteX5" fmla="*/ 76 w 10988"/>
              <a:gd name="connsiteY5" fmla="*/ 45 h 10000"/>
              <a:gd name="connsiteX0" fmla="*/ 16 w 10988"/>
              <a:gd name="connsiteY0" fmla="*/ 20 h 10000"/>
              <a:gd name="connsiteX1" fmla="*/ 7753 w 10988"/>
              <a:gd name="connsiteY1" fmla="*/ 0 h 10000"/>
              <a:gd name="connsiteX2" fmla="*/ 7905 w 10988"/>
              <a:gd name="connsiteY2" fmla="*/ 9410 h 10000"/>
              <a:gd name="connsiteX3" fmla="*/ 10988 w 10988"/>
              <a:gd name="connsiteY3" fmla="*/ 9994 h 10000"/>
              <a:gd name="connsiteX4" fmla="*/ 4 w 10988"/>
              <a:gd name="connsiteY4" fmla="*/ 10000 h 10000"/>
              <a:gd name="connsiteX5" fmla="*/ 16 w 10988"/>
              <a:gd name="connsiteY5" fmla="*/ 20 h 10000"/>
              <a:gd name="connsiteX0" fmla="*/ 16 w 10988"/>
              <a:gd name="connsiteY0" fmla="*/ 0 h 9980"/>
              <a:gd name="connsiteX1" fmla="*/ 7753 w 10988"/>
              <a:gd name="connsiteY1" fmla="*/ 0 h 9980"/>
              <a:gd name="connsiteX2" fmla="*/ 7905 w 10988"/>
              <a:gd name="connsiteY2" fmla="*/ 9390 h 9980"/>
              <a:gd name="connsiteX3" fmla="*/ 10988 w 10988"/>
              <a:gd name="connsiteY3" fmla="*/ 9974 h 9980"/>
              <a:gd name="connsiteX4" fmla="*/ 4 w 10988"/>
              <a:gd name="connsiteY4" fmla="*/ 9980 h 9980"/>
              <a:gd name="connsiteX5" fmla="*/ 16 w 10988"/>
              <a:gd name="connsiteY5" fmla="*/ 0 h 9980"/>
              <a:gd name="connsiteX0" fmla="*/ 0 w 9985"/>
              <a:gd name="connsiteY0" fmla="*/ 0 h 9994"/>
              <a:gd name="connsiteX1" fmla="*/ 7041 w 9985"/>
              <a:gd name="connsiteY1" fmla="*/ 0 h 9994"/>
              <a:gd name="connsiteX2" fmla="*/ 7179 w 9985"/>
              <a:gd name="connsiteY2" fmla="*/ 9409 h 9994"/>
              <a:gd name="connsiteX3" fmla="*/ 9985 w 9985"/>
              <a:gd name="connsiteY3" fmla="*/ 9994 h 9994"/>
              <a:gd name="connsiteX4" fmla="*/ 11 w 9985"/>
              <a:gd name="connsiteY4" fmla="*/ 9987 h 9994"/>
              <a:gd name="connsiteX5" fmla="*/ 0 w 9985"/>
              <a:gd name="connsiteY5" fmla="*/ 0 h 9994"/>
              <a:gd name="connsiteX0" fmla="*/ 0 w 10000"/>
              <a:gd name="connsiteY0" fmla="*/ 0 h 10000"/>
              <a:gd name="connsiteX1" fmla="*/ 7052 w 10000"/>
              <a:gd name="connsiteY1" fmla="*/ 0 h 10000"/>
              <a:gd name="connsiteX2" fmla="*/ 7190 w 10000"/>
              <a:gd name="connsiteY2" fmla="*/ 9415 h 10000"/>
              <a:gd name="connsiteX3" fmla="*/ 10000 w 10000"/>
              <a:gd name="connsiteY3" fmla="*/ 10000 h 10000"/>
              <a:gd name="connsiteX4" fmla="*/ 11 w 10000"/>
              <a:gd name="connsiteY4" fmla="*/ 9996 h 10000"/>
              <a:gd name="connsiteX5" fmla="*/ 0 w 10000"/>
              <a:gd name="connsiteY5" fmla="*/ 0 h 10000"/>
              <a:gd name="connsiteX0" fmla="*/ 35 w 10035"/>
              <a:gd name="connsiteY0" fmla="*/ 0 h 10009"/>
              <a:gd name="connsiteX1" fmla="*/ 7087 w 10035"/>
              <a:gd name="connsiteY1" fmla="*/ 0 h 10009"/>
              <a:gd name="connsiteX2" fmla="*/ 7225 w 10035"/>
              <a:gd name="connsiteY2" fmla="*/ 9415 h 10009"/>
              <a:gd name="connsiteX3" fmla="*/ 10035 w 10035"/>
              <a:gd name="connsiteY3" fmla="*/ 10000 h 10009"/>
              <a:gd name="connsiteX4" fmla="*/ 3 w 10035"/>
              <a:gd name="connsiteY4" fmla="*/ 10009 h 10009"/>
              <a:gd name="connsiteX5" fmla="*/ 35 w 10035"/>
              <a:gd name="connsiteY5" fmla="*/ 0 h 10009"/>
              <a:gd name="connsiteX0" fmla="*/ 0 w 10000"/>
              <a:gd name="connsiteY0" fmla="*/ 0 h 10000"/>
              <a:gd name="connsiteX1" fmla="*/ 7052 w 10000"/>
              <a:gd name="connsiteY1" fmla="*/ 0 h 10000"/>
              <a:gd name="connsiteX2" fmla="*/ 7190 w 10000"/>
              <a:gd name="connsiteY2" fmla="*/ 9415 h 10000"/>
              <a:gd name="connsiteX3" fmla="*/ 10000 w 10000"/>
              <a:gd name="connsiteY3" fmla="*/ 10000 h 10000"/>
              <a:gd name="connsiteX4" fmla="*/ 66 w 10000"/>
              <a:gd name="connsiteY4" fmla="*/ 9989 h 10000"/>
              <a:gd name="connsiteX5" fmla="*/ 0 w 10000"/>
              <a:gd name="connsiteY5" fmla="*/ 0 h 10000"/>
              <a:gd name="connsiteX0" fmla="*/ 0 w 10000"/>
              <a:gd name="connsiteY0" fmla="*/ 0 h 10002"/>
              <a:gd name="connsiteX1" fmla="*/ 7052 w 10000"/>
              <a:gd name="connsiteY1" fmla="*/ 0 h 10002"/>
              <a:gd name="connsiteX2" fmla="*/ 7190 w 10000"/>
              <a:gd name="connsiteY2" fmla="*/ 9415 h 10002"/>
              <a:gd name="connsiteX3" fmla="*/ 10000 w 10000"/>
              <a:gd name="connsiteY3" fmla="*/ 10000 h 10002"/>
              <a:gd name="connsiteX4" fmla="*/ 23 w 10000"/>
              <a:gd name="connsiteY4" fmla="*/ 10002 h 10002"/>
              <a:gd name="connsiteX5" fmla="*/ 0 w 10000"/>
              <a:gd name="connsiteY5" fmla="*/ 0 h 10002"/>
              <a:gd name="connsiteX0" fmla="*/ 164 w 10164"/>
              <a:gd name="connsiteY0" fmla="*/ 0 h 10000"/>
              <a:gd name="connsiteX1" fmla="*/ 7216 w 10164"/>
              <a:gd name="connsiteY1" fmla="*/ 0 h 10000"/>
              <a:gd name="connsiteX2" fmla="*/ 7354 w 10164"/>
              <a:gd name="connsiteY2" fmla="*/ 9415 h 10000"/>
              <a:gd name="connsiteX3" fmla="*/ 10164 w 10164"/>
              <a:gd name="connsiteY3" fmla="*/ 10000 h 10000"/>
              <a:gd name="connsiteX4" fmla="*/ 2 w 10164"/>
              <a:gd name="connsiteY4" fmla="*/ 9999 h 10000"/>
              <a:gd name="connsiteX5" fmla="*/ 164 w 10164"/>
              <a:gd name="connsiteY5" fmla="*/ 0 h 10000"/>
              <a:gd name="connsiteX0" fmla="*/ 163 w 10163"/>
              <a:gd name="connsiteY0" fmla="*/ 0 h 10000"/>
              <a:gd name="connsiteX1" fmla="*/ 7215 w 10163"/>
              <a:gd name="connsiteY1" fmla="*/ 0 h 10000"/>
              <a:gd name="connsiteX2" fmla="*/ 7353 w 10163"/>
              <a:gd name="connsiteY2" fmla="*/ 9415 h 10000"/>
              <a:gd name="connsiteX3" fmla="*/ 10163 w 10163"/>
              <a:gd name="connsiteY3" fmla="*/ 10000 h 10000"/>
              <a:gd name="connsiteX4" fmla="*/ 1 w 10163"/>
              <a:gd name="connsiteY4" fmla="*/ 9999 h 10000"/>
              <a:gd name="connsiteX5" fmla="*/ 163 w 10163"/>
              <a:gd name="connsiteY5" fmla="*/ 0 h 10000"/>
              <a:gd name="connsiteX0" fmla="*/ 0 w 10174"/>
              <a:gd name="connsiteY0" fmla="*/ 0 h 10000"/>
              <a:gd name="connsiteX1" fmla="*/ 7226 w 10174"/>
              <a:gd name="connsiteY1" fmla="*/ 0 h 10000"/>
              <a:gd name="connsiteX2" fmla="*/ 7364 w 10174"/>
              <a:gd name="connsiteY2" fmla="*/ 9415 h 10000"/>
              <a:gd name="connsiteX3" fmla="*/ 10174 w 10174"/>
              <a:gd name="connsiteY3" fmla="*/ 10000 h 10000"/>
              <a:gd name="connsiteX4" fmla="*/ 12 w 10174"/>
              <a:gd name="connsiteY4" fmla="*/ 9999 h 10000"/>
              <a:gd name="connsiteX5" fmla="*/ 0 w 10174"/>
              <a:gd name="connsiteY5" fmla="*/ 0 h 10000"/>
              <a:gd name="connsiteX0" fmla="*/ 0 w 10174"/>
              <a:gd name="connsiteY0" fmla="*/ 0 h 10000"/>
              <a:gd name="connsiteX1" fmla="*/ 7226 w 10174"/>
              <a:gd name="connsiteY1" fmla="*/ 0 h 10000"/>
              <a:gd name="connsiteX2" fmla="*/ 7364 w 10174"/>
              <a:gd name="connsiteY2" fmla="*/ 9415 h 10000"/>
              <a:gd name="connsiteX3" fmla="*/ 10174 w 10174"/>
              <a:gd name="connsiteY3" fmla="*/ 10000 h 10000"/>
              <a:gd name="connsiteX4" fmla="*/ 12 w 10174"/>
              <a:gd name="connsiteY4" fmla="*/ 9999 h 10000"/>
              <a:gd name="connsiteX5" fmla="*/ 0 w 10174"/>
              <a:gd name="connsiteY5" fmla="*/ 0 h 10000"/>
              <a:gd name="connsiteX0" fmla="*/ 0 w 10174"/>
              <a:gd name="connsiteY0" fmla="*/ 3 h 10003"/>
              <a:gd name="connsiteX1" fmla="*/ 7335 w 10174"/>
              <a:gd name="connsiteY1" fmla="*/ 0 h 10003"/>
              <a:gd name="connsiteX2" fmla="*/ 7364 w 10174"/>
              <a:gd name="connsiteY2" fmla="*/ 9418 h 10003"/>
              <a:gd name="connsiteX3" fmla="*/ 10174 w 10174"/>
              <a:gd name="connsiteY3" fmla="*/ 10003 h 10003"/>
              <a:gd name="connsiteX4" fmla="*/ 12 w 10174"/>
              <a:gd name="connsiteY4" fmla="*/ 10002 h 10003"/>
              <a:gd name="connsiteX5" fmla="*/ 0 w 10174"/>
              <a:gd name="connsiteY5" fmla="*/ 3 h 10003"/>
              <a:gd name="connsiteX0" fmla="*/ 0 w 10174"/>
              <a:gd name="connsiteY0" fmla="*/ 6 h 10006"/>
              <a:gd name="connsiteX1" fmla="*/ 7346 w 10174"/>
              <a:gd name="connsiteY1" fmla="*/ 0 h 10006"/>
              <a:gd name="connsiteX2" fmla="*/ 7364 w 10174"/>
              <a:gd name="connsiteY2" fmla="*/ 9421 h 10006"/>
              <a:gd name="connsiteX3" fmla="*/ 10174 w 10174"/>
              <a:gd name="connsiteY3" fmla="*/ 10006 h 10006"/>
              <a:gd name="connsiteX4" fmla="*/ 12 w 10174"/>
              <a:gd name="connsiteY4" fmla="*/ 10005 h 10006"/>
              <a:gd name="connsiteX5" fmla="*/ 0 w 10174"/>
              <a:gd name="connsiteY5" fmla="*/ 6 h 10006"/>
              <a:gd name="connsiteX0" fmla="*/ 0 w 10174"/>
              <a:gd name="connsiteY0" fmla="*/ 6 h 10006"/>
              <a:gd name="connsiteX1" fmla="*/ 7346 w 10174"/>
              <a:gd name="connsiteY1" fmla="*/ 0 h 10006"/>
              <a:gd name="connsiteX2" fmla="*/ 7364 w 10174"/>
              <a:gd name="connsiteY2" fmla="*/ 9421 h 10006"/>
              <a:gd name="connsiteX3" fmla="*/ 10174 w 10174"/>
              <a:gd name="connsiteY3" fmla="*/ 10006 h 10006"/>
              <a:gd name="connsiteX4" fmla="*/ 12 w 10174"/>
              <a:gd name="connsiteY4" fmla="*/ 10005 h 10006"/>
              <a:gd name="connsiteX5" fmla="*/ 0 w 10174"/>
              <a:gd name="connsiteY5" fmla="*/ 6 h 10006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550 w 10163"/>
              <a:gd name="connsiteY0" fmla="*/ 3 h 10009"/>
              <a:gd name="connsiteX1" fmla="*/ 7335 w 10163"/>
              <a:gd name="connsiteY1" fmla="*/ 0 h 10009"/>
              <a:gd name="connsiteX2" fmla="*/ 7353 w 10163"/>
              <a:gd name="connsiteY2" fmla="*/ 9424 h 10009"/>
              <a:gd name="connsiteX3" fmla="*/ 10163 w 10163"/>
              <a:gd name="connsiteY3" fmla="*/ 10009 h 10009"/>
              <a:gd name="connsiteX4" fmla="*/ 1 w 10163"/>
              <a:gd name="connsiteY4" fmla="*/ 10008 h 10009"/>
              <a:gd name="connsiteX5" fmla="*/ 550 w 10163"/>
              <a:gd name="connsiteY5" fmla="*/ 3 h 10009"/>
              <a:gd name="connsiteX0" fmla="*/ 550 w 10163"/>
              <a:gd name="connsiteY0" fmla="*/ 3 h 10009"/>
              <a:gd name="connsiteX1" fmla="*/ 7335 w 10163"/>
              <a:gd name="connsiteY1" fmla="*/ 0 h 10009"/>
              <a:gd name="connsiteX2" fmla="*/ 7353 w 10163"/>
              <a:gd name="connsiteY2" fmla="*/ 9424 h 10009"/>
              <a:gd name="connsiteX3" fmla="*/ 10163 w 10163"/>
              <a:gd name="connsiteY3" fmla="*/ 10009 h 10009"/>
              <a:gd name="connsiteX4" fmla="*/ 1 w 10163"/>
              <a:gd name="connsiteY4" fmla="*/ 10008 h 10009"/>
              <a:gd name="connsiteX5" fmla="*/ 550 w 10163"/>
              <a:gd name="connsiteY5" fmla="*/ 3 h 10009"/>
              <a:gd name="connsiteX0" fmla="*/ 550 w 10163"/>
              <a:gd name="connsiteY0" fmla="*/ 3 h 10009"/>
              <a:gd name="connsiteX1" fmla="*/ 7335 w 10163"/>
              <a:gd name="connsiteY1" fmla="*/ 0 h 10009"/>
              <a:gd name="connsiteX2" fmla="*/ 7353 w 10163"/>
              <a:gd name="connsiteY2" fmla="*/ 9424 h 10009"/>
              <a:gd name="connsiteX3" fmla="*/ 10163 w 10163"/>
              <a:gd name="connsiteY3" fmla="*/ 10009 h 10009"/>
              <a:gd name="connsiteX4" fmla="*/ 1 w 10163"/>
              <a:gd name="connsiteY4" fmla="*/ 10008 h 10009"/>
              <a:gd name="connsiteX5" fmla="*/ 550 w 10163"/>
              <a:gd name="connsiteY5" fmla="*/ 3 h 10009"/>
              <a:gd name="connsiteX0" fmla="*/ 0 w 9613"/>
              <a:gd name="connsiteY0" fmla="*/ 3 h 10009"/>
              <a:gd name="connsiteX1" fmla="*/ 6785 w 9613"/>
              <a:gd name="connsiteY1" fmla="*/ 0 h 10009"/>
              <a:gd name="connsiteX2" fmla="*/ 6803 w 9613"/>
              <a:gd name="connsiteY2" fmla="*/ 9424 h 10009"/>
              <a:gd name="connsiteX3" fmla="*/ 9613 w 9613"/>
              <a:gd name="connsiteY3" fmla="*/ 10009 h 10009"/>
              <a:gd name="connsiteX4" fmla="*/ 95 w 9613"/>
              <a:gd name="connsiteY4" fmla="*/ 9998 h 10009"/>
              <a:gd name="connsiteX5" fmla="*/ 0 w 9613"/>
              <a:gd name="connsiteY5" fmla="*/ 3 h 10009"/>
              <a:gd name="connsiteX0" fmla="*/ 0 w 10000"/>
              <a:gd name="connsiteY0" fmla="*/ 3 h 10000"/>
              <a:gd name="connsiteX1" fmla="*/ 7058 w 10000"/>
              <a:gd name="connsiteY1" fmla="*/ 0 h 10000"/>
              <a:gd name="connsiteX2" fmla="*/ 7077 w 10000"/>
              <a:gd name="connsiteY2" fmla="*/ 9416 h 10000"/>
              <a:gd name="connsiteX3" fmla="*/ 10000 w 10000"/>
              <a:gd name="connsiteY3" fmla="*/ 10000 h 10000"/>
              <a:gd name="connsiteX4" fmla="*/ 14 w 10000"/>
              <a:gd name="connsiteY4" fmla="*/ 9999 h 10000"/>
              <a:gd name="connsiteX5" fmla="*/ 0 w 10000"/>
              <a:gd name="connsiteY5" fmla="*/ 3 h 10000"/>
              <a:gd name="connsiteX0" fmla="*/ 51 w 10051"/>
              <a:gd name="connsiteY0" fmla="*/ 3 h 10028"/>
              <a:gd name="connsiteX1" fmla="*/ 7109 w 10051"/>
              <a:gd name="connsiteY1" fmla="*/ 0 h 10028"/>
              <a:gd name="connsiteX2" fmla="*/ 7128 w 10051"/>
              <a:gd name="connsiteY2" fmla="*/ 9416 h 10028"/>
              <a:gd name="connsiteX3" fmla="*/ 10051 w 10051"/>
              <a:gd name="connsiteY3" fmla="*/ 10000 h 10028"/>
              <a:gd name="connsiteX4" fmla="*/ 0 w 10051"/>
              <a:gd name="connsiteY4" fmla="*/ 10028 h 10028"/>
              <a:gd name="connsiteX5" fmla="*/ 51 w 10051"/>
              <a:gd name="connsiteY5" fmla="*/ 3 h 10028"/>
              <a:gd name="connsiteX0" fmla="*/ 0 w 10065"/>
              <a:gd name="connsiteY0" fmla="*/ 3 h 10028"/>
              <a:gd name="connsiteX1" fmla="*/ 7123 w 10065"/>
              <a:gd name="connsiteY1" fmla="*/ 0 h 10028"/>
              <a:gd name="connsiteX2" fmla="*/ 7142 w 10065"/>
              <a:gd name="connsiteY2" fmla="*/ 9416 h 10028"/>
              <a:gd name="connsiteX3" fmla="*/ 10065 w 10065"/>
              <a:gd name="connsiteY3" fmla="*/ 10000 h 10028"/>
              <a:gd name="connsiteX4" fmla="*/ 14 w 10065"/>
              <a:gd name="connsiteY4" fmla="*/ 10028 h 10028"/>
              <a:gd name="connsiteX5" fmla="*/ 0 w 10065"/>
              <a:gd name="connsiteY5" fmla="*/ 3 h 10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65" h="10028">
                <a:moveTo>
                  <a:pt x="0" y="3"/>
                </a:moveTo>
                <a:lnTo>
                  <a:pt x="7123" y="0"/>
                </a:lnTo>
                <a:cubicBezTo>
                  <a:pt x="7114" y="2528"/>
                  <a:pt x="7133" y="8825"/>
                  <a:pt x="7142" y="9416"/>
                </a:cubicBezTo>
                <a:cubicBezTo>
                  <a:pt x="7117" y="9743"/>
                  <a:pt x="8449" y="10000"/>
                  <a:pt x="10065" y="10000"/>
                </a:cubicBezTo>
                <a:lnTo>
                  <a:pt x="14" y="10028"/>
                </a:lnTo>
                <a:cubicBezTo>
                  <a:pt x="7" y="7430"/>
                  <a:pt x="15" y="1749"/>
                  <a:pt x="0" y="3"/>
                </a:cubicBezTo>
                <a:close/>
              </a:path>
            </a:pathLst>
          </a:custGeom>
          <a:solidFill>
            <a:srgbClr val="0092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</p:spTree>
    <p:extLst>
      <p:ext uri="{BB962C8B-B14F-4D97-AF65-F5344CB8AC3E}">
        <p14:creationId xmlns:p14="http://schemas.microsoft.com/office/powerpoint/2010/main" val="3655088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Stored Data 4">
            <a:extLst>
              <a:ext uri="{FF2B5EF4-FFF2-40B4-BE49-F238E27FC236}">
                <a16:creationId xmlns:a16="http://schemas.microsoft.com/office/drawing/2014/main" id="{D150C2D2-09E4-F78B-7FA6-F42DD5FA59F4}"/>
              </a:ext>
            </a:extLst>
          </p:cNvPr>
          <p:cNvSpPr/>
          <p:nvPr userDrawn="1"/>
        </p:nvSpPr>
        <p:spPr>
          <a:xfrm rot="5400000">
            <a:off x="5283465" y="-5325515"/>
            <a:ext cx="1614236" cy="1221477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89795 h 103750"/>
              <a:gd name="connsiteX1" fmla="*/ 8293 w 10000"/>
              <a:gd name="connsiteY1" fmla="*/ 0 h 103750"/>
              <a:gd name="connsiteX2" fmla="*/ 8333 w 10000"/>
              <a:gd name="connsiteY2" fmla="*/ 94795 h 103750"/>
              <a:gd name="connsiteX3" fmla="*/ 10000 w 10000"/>
              <a:gd name="connsiteY3" fmla="*/ 99795 h 103750"/>
              <a:gd name="connsiteX4" fmla="*/ 1667 w 10000"/>
              <a:gd name="connsiteY4" fmla="*/ 99795 h 103750"/>
              <a:gd name="connsiteX5" fmla="*/ 0 w 10000"/>
              <a:gd name="connsiteY5" fmla="*/ 94795 h 103750"/>
              <a:gd name="connsiteX6" fmla="*/ 1667 w 10000"/>
              <a:gd name="connsiteY6" fmla="*/ 89795 h 10375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5639 w 10161"/>
              <a:gd name="connsiteY0" fmla="*/ 18392 h 112308"/>
              <a:gd name="connsiteX1" fmla="*/ 8672 w 10161"/>
              <a:gd name="connsiteY1" fmla="*/ 5059 h 112308"/>
              <a:gd name="connsiteX2" fmla="*/ 8494 w 10161"/>
              <a:gd name="connsiteY2" fmla="*/ 103121 h 112308"/>
              <a:gd name="connsiteX3" fmla="*/ 10161 w 10161"/>
              <a:gd name="connsiteY3" fmla="*/ 108121 h 112308"/>
              <a:gd name="connsiteX4" fmla="*/ 1828 w 10161"/>
              <a:gd name="connsiteY4" fmla="*/ 108121 h 112308"/>
              <a:gd name="connsiteX5" fmla="*/ 161 w 10161"/>
              <a:gd name="connsiteY5" fmla="*/ 103121 h 112308"/>
              <a:gd name="connsiteX6" fmla="*/ 5639 w 10161"/>
              <a:gd name="connsiteY6" fmla="*/ 18392 h 112308"/>
              <a:gd name="connsiteX0" fmla="*/ 5639 w 10161"/>
              <a:gd name="connsiteY0" fmla="*/ 48998 h 145481"/>
              <a:gd name="connsiteX1" fmla="*/ 8354 w 10161"/>
              <a:gd name="connsiteY1" fmla="*/ 0 h 145481"/>
              <a:gd name="connsiteX2" fmla="*/ 8494 w 10161"/>
              <a:gd name="connsiteY2" fmla="*/ 133727 h 145481"/>
              <a:gd name="connsiteX3" fmla="*/ 10161 w 10161"/>
              <a:gd name="connsiteY3" fmla="*/ 138727 h 145481"/>
              <a:gd name="connsiteX4" fmla="*/ 1828 w 10161"/>
              <a:gd name="connsiteY4" fmla="*/ 138727 h 145481"/>
              <a:gd name="connsiteX5" fmla="*/ 161 w 10161"/>
              <a:gd name="connsiteY5" fmla="*/ 133727 h 145481"/>
              <a:gd name="connsiteX6" fmla="*/ 5639 w 10161"/>
              <a:gd name="connsiteY6" fmla="*/ 48998 h 145481"/>
              <a:gd name="connsiteX0" fmla="*/ 4738 w 10113"/>
              <a:gd name="connsiteY0" fmla="*/ 13812 h 159292"/>
              <a:gd name="connsiteX1" fmla="*/ 8306 w 10113"/>
              <a:gd name="connsiteY1" fmla="*/ 13811 h 159292"/>
              <a:gd name="connsiteX2" fmla="*/ 8446 w 10113"/>
              <a:gd name="connsiteY2" fmla="*/ 147538 h 159292"/>
              <a:gd name="connsiteX3" fmla="*/ 10113 w 10113"/>
              <a:gd name="connsiteY3" fmla="*/ 152538 h 159292"/>
              <a:gd name="connsiteX4" fmla="*/ 1780 w 10113"/>
              <a:gd name="connsiteY4" fmla="*/ 152538 h 159292"/>
              <a:gd name="connsiteX5" fmla="*/ 113 w 10113"/>
              <a:gd name="connsiteY5" fmla="*/ 147538 h 159292"/>
              <a:gd name="connsiteX6" fmla="*/ 4738 w 10113"/>
              <a:gd name="connsiteY6" fmla="*/ 13812 h 159292"/>
              <a:gd name="connsiteX0" fmla="*/ 4738 w 10113"/>
              <a:gd name="connsiteY0" fmla="*/ 2870 h 148350"/>
              <a:gd name="connsiteX1" fmla="*/ 8306 w 10113"/>
              <a:gd name="connsiteY1" fmla="*/ 2869 h 148350"/>
              <a:gd name="connsiteX2" fmla="*/ 8446 w 10113"/>
              <a:gd name="connsiteY2" fmla="*/ 136596 h 148350"/>
              <a:gd name="connsiteX3" fmla="*/ 10113 w 10113"/>
              <a:gd name="connsiteY3" fmla="*/ 141596 h 148350"/>
              <a:gd name="connsiteX4" fmla="*/ 1780 w 10113"/>
              <a:gd name="connsiteY4" fmla="*/ 141596 h 148350"/>
              <a:gd name="connsiteX5" fmla="*/ 113 w 10113"/>
              <a:gd name="connsiteY5" fmla="*/ 136596 h 148350"/>
              <a:gd name="connsiteX6" fmla="*/ 4738 w 10113"/>
              <a:gd name="connsiteY6" fmla="*/ 2870 h 148350"/>
              <a:gd name="connsiteX0" fmla="*/ 4738 w 10113"/>
              <a:gd name="connsiteY0" fmla="*/ 51 h 145531"/>
              <a:gd name="connsiteX1" fmla="*/ 8306 w 10113"/>
              <a:gd name="connsiteY1" fmla="*/ 50 h 145531"/>
              <a:gd name="connsiteX2" fmla="*/ 8446 w 10113"/>
              <a:gd name="connsiteY2" fmla="*/ 133777 h 145531"/>
              <a:gd name="connsiteX3" fmla="*/ 10113 w 10113"/>
              <a:gd name="connsiteY3" fmla="*/ 138777 h 145531"/>
              <a:gd name="connsiteX4" fmla="*/ 1780 w 10113"/>
              <a:gd name="connsiteY4" fmla="*/ 138777 h 145531"/>
              <a:gd name="connsiteX5" fmla="*/ 113 w 10113"/>
              <a:gd name="connsiteY5" fmla="*/ 133777 h 145531"/>
              <a:gd name="connsiteX6" fmla="*/ 4738 w 10113"/>
              <a:gd name="connsiteY6" fmla="*/ 51 h 145531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674 w 10109"/>
              <a:gd name="connsiteY0" fmla="*/ 170 h 145517"/>
              <a:gd name="connsiteX1" fmla="*/ 8302 w 10109"/>
              <a:gd name="connsiteY1" fmla="*/ 36 h 145517"/>
              <a:gd name="connsiteX2" fmla="*/ 8442 w 10109"/>
              <a:gd name="connsiteY2" fmla="*/ 133763 h 145517"/>
              <a:gd name="connsiteX3" fmla="*/ 10109 w 10109"/>
              <a:gd name="connsiteY3" fmla="*/ 138763 h 145517"/>
              <a:gd name="connsiteX4" fmla="*/ 1776 w 10109"/>
              <a:gd name="connsiteY4" fmla="*/ 138763 h 145517"/>
              <a:gd name="connsiteX5" fmla="*/ 109 w 10109"/>
              <a:gd name="connsiteY5" fmla="*/ 133763 h 145517"/>
              <a:gd name="connsiteX6" fmla="*/ 4674 w 10109"/>
              <a:gd name="connsiteY6" fmla="*/ 170 h 145517"/>
              <a:gd name="connsiteX0" fmla="*/ 3080 w 8515"/>
              <a:gd name="connsiteY0" fmla="*/ 170 h 145517"/>
              <a:gd name="connsiteX1" fmla="*/ 6708 w 8515"/>
              <a:gd name="connsiteY1" fmla="*/ 36 h 145517"/>
              <a:gd name="connsiteX2" fmla="*/ 6848 w 8515"/>
              <a:gd name="connsiteY2" fmla="*/ 133763 h 145517"/>
              <a:gd name="connsiteX3" fmla="*/ 8515 w 8515"/>
              <a:gd name="connsiteY3" fmla="*/ 138763 h 145517"/>
              <a:gd name="connsiteX4" fmla="*/ 182 w 8515"/>
              <a:gd name="connsiteY4" fmla="*/ 138763 h 145517"/>
              <a:gd name="connsiteX5" fmla="*/ 3080 w 8515"/>
              <a:gd name="connsiteY5" fmla="*/ 170 h 145517"/>
              <a:gd name="connsiteX0" fmla="*/ 3617 w 10000"/>
              <a:gd name="connsiteY0" fmla="*/ 12 h 9536"/>
              <a:gd name="connsiteX1" fmla="*/ 7878 w 10000"/>
              <a:gd name="connsiteY1" fmla="*/ 2 h 9536"/>
              <a:gd name="connsiteX2" fmla="*/ 8042 w 10000"/>
              <a:gd name="connsiteY2" fmla="*/ 9192 h 9536"/>
              <a:gd name="connsiteX3" fmla="*/ 10000 w 10000"/>
              <a:gd name="connsiteY3" fmla="*/ 9536 h 9536"/>
              <a:gd name="connsiteX4" fmla="*/ 214 w 10000"/>
              <a:gd name="connsiteY4" fmla="*/ 9536 h 9536"/>
              <a:gd name="connsiteX5" fmla="*/ 3617 w 10000"/>
              <a:gd name="connsiteY5" fmla="*/ 12 h 9536"/>
              <a:gd name="connsiteX0" fmla="*/ 3403 w 9786"/>
              <a:gd name="connsiteY0" fmla="*/ 13 h 10000"/>
              <a:gd name="connsiteX1" fmla="*/ 7664 w 9786"/>
              <a:gd name="connsiteY1" fmla="*/ 2 h 10000"/>
              <a:gd name="connsiteX2" fmla="*/ 7828 w 9786"/>
              <a:gd name="connsiteY2" fmla="*/ 9639 h 10000"/>
              <a:gd name="connsiteX3" fmla="*/ 9786 w 9786"/>
              <a:gd name="connsiteY3" fmla="*/ 10000 h 10000"/>
              <a:gd name="connsiteX4" fmla="*/ 0 w 9786"/>
              <a:gd name="connsiteY4" fmla="*/ 10000 h 10000"/>
              <a:gd name="connsiteX5" fmla="*/ 3403 w 9786"/>
              <a:gd name="connsiteY5" fmla="*/ 13 h 10000"/>
              <a:gd name="connsiteX0" fmla="*/ 494 w 7017"/>
              <a:gd name="connsiteY0" fmla="*/ 743 h 10730"/>
              <a:gd name="connsiteX1" fmla="*/ 4849 w 7017"/>
              <a:gd name="connsiteY1" fmla="*/ 732 h 10730"/>
              <a:gd name="connsiteX2" fmla="*/ 5016 w 7017"/>
              <a:gd name="connsiteY2" fmla="*/ 10369 h 10730"/>
              <a:gd name="connsiteX3" fmla="*/ 7017 w 7017"/>
              <a:gd name="connsiteY3" fmla="*/ 10730 h 10730"/>
              <a:gd name="connsiteX4" fmla="*/ 45 w 7017"/>
              <a:gd name="connsiteY4" fmla="*/ 10709 h 10730"/>
              <a:gd name="connsiteX5" fmla="*/ 494 w 7017"/>
              <a:gd name="connsiteY5" fmla="*/ 743 h 10730"/>
              <a:gd name="connsiteX0" fmla="*/ 521 w 9817"/>
              <a:gd name="connsiteY0" fmla="*/ 692 h 10000"/>
              <a:gd name="connsiteX1" fmla="*/ 6727 w 9817"/>
              <a:gd name="connsiteY1" fmla="*/ 682 h 10000"/>
              <a:gd name="connsiteX2" fmla="*/ 6965 w 9817"/>
              <a:gd name="connsiteY2" fmla="*/ 9664 h 10000"/>
              <a:gd name="connsiteX3" fmla="*/ 9817 w 9817"/>
              <a:gd name="connsiteY3" fmla="*/ 10000 h 10000"/>
              <a:gd name="connsiteX4" fmla="*/ 273 w 9817"/>
              <a:gd name="connsiteY4" fmla="*/ 9980 h 10000"/>
              <a:gd name="connsiteX5" fmla="*/ 521 w 9817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70 w 10039"/>
              <a:gd name="connsiteY0" fmla="*/ 695 h 10015"/>
              <a:gd name="connsiteX1" fmla="*/ 6891 w 10039"/>
              <a:gd name="connsiteY1" fmla="*/ 685 h 10015"/>
              <a:gd name="connsiteX2" fmla="*/ 7134 w 10039"/>
              <a:gd name="connsiteY2" fmla="*/ 9667 h 10015"/>
              <a:gd name="connsiteX3" fmla="*/ 10039 w 10039"/>
              <a:gd name="connsiteY3" fmla="*/ 10003 h 10015"/>
              <a:gd name="connsiteX4" fmla="*/ 217 w 10039"/>
              <a:gd name="connsiteY4" fmla="*/ 10015 h 10015"/>
              <a:gd name="connsiteX5" fmla="*/ 570 w 10039"/>
              <a:gd name="connsiteY5" fmla="*/ 695 h 10015"/>
              <a:gd name="connsiteX0" fmla="*/ 615 w 10084"/>
              <a:gd name="connsiteY0" fmla="*/ 695 h 10015"/>
              <a:gd name="connsiteX1" fmla="*/ 6936 w 10084"/>
              <a:gd name="connsiteY1" fmla="*/ 685 h 10015"/>
              <a:gd name="connsiteX2" fmla="*/ 7179 w 10084"/>
              <a:gd name="connsiteY2" fmla="*/ 9667 h 10015"/>
              <a:gd name="connsiteX3" fmla="*/ 10084 w 10084"/>
              <a:gd name="connsiteY3" fmla="*/ 10003 h 10015"/>
              <a:gd name="connsiteX4" fmla="*/ 262 w 10084"/>
              <a:gd name="connsiteY4" fmla="*/ 10015 h 10015"/>
              <a:gd name="connsiteX5" fmla="*/ 615 w 10084"/>
              <a:gd name="connsiteY5" fmla="*/ 695 h 10015"/>
              <a:gd name="connsiteX0" fmla="*/ 356 w 9825"/>
              <a:gd name="connsiteY0" fmla="*/ 695 h 10015"/>
              <a:gd name="connsiteX1" fmla="*/ 6677 w 9825"/>
              <a:gd name="connsiteY1" fmla="*/ 685 h 10015"/>
              <a:gd name="connsiteX2" fmla="*/ 6920 w 9825"/>
              <a:gd name="connsiteY2" fmla="*/ 9667 h 10015"/>
              <a:gd name="connsiteX3" fmla="*/ 9825 w 9825"/>
              <a:gd name="connsiteY3" fmla="*/ 10003 h 10015"/>
              <a:gd name="connsiteX4" fmla="*/ 3 w 9825"/>
              <a:gd name="connsiteY4" fmla="*/ 10015 h 10015"/>
              <a:gd name="connsiteX5" fmla="*/ 356 w 9825"/>
              <a:gd name="connsiteY5" fmla="*/ 695 h 10015"/>
              <a:gd name="connsiteX0" fmla="*/ 362 w 10000"/>
              <a:gd name="connsiteY0" fmla="*/ 10 h 9316"/>
              <a:gd name="connsiteX1" fmla="*/ 6796 w 10000"/>
              <a:gd name="connsiteY1" fmla="*/ 0 h 9316"/>
              <a:gd name="connsiteX2" fmla="*/ 7043 w 10000"/>
              <a:gd name="connsiteY2" fmla="*/ 8969 h 9316"/>
              <a:gd name="connsiteX3" fmla="*/ 10000 w 10000"/>
              <a:gd name="connsiteY3" fmla="*/ 9304 h 9316"/>
              <a:gd name="connsiteX4" fmla="*/ 3 w 10000"/>
              <a:gd name="connsiteY4" fmla="*/ 9316 h 9316"/>
              <a:gd name="connsiteX5" fmla="*/ 362 w 10000"/>
              <a:gd name="connsiteY5" fmla="*/ 10 h 9316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0 w 9998"/>
              <a:gd name="connsiteY0" fmla="*/ 11 h 10000"/>
              <a:gd name="connsiteX1" fmla="*/ 7099 w 9998"/>
              <a:gd name="connsiteY1" fmla="*/ 0 h 10000"/>
              <a:gd name="connsiteX2" fmla="*/ 7041 w 9998"/>
              <a:gd name="connsiteY2" fmla="*/ 9628 h 10000"/>
              <a:gd name="connsiteX3" fmla="*/ 9998 w 9998"/>
              <a:gd name="connsiteY3" fmla="*/ 9987 h 10000"/>
              <a:gd name="connsiteX4" fmla="*/ 1 w 9998"/>
              <a:gd name="connsiteY4" fmla="*/ 10000 h 10000"/>
              <a:gd name="connsiteX5" fmla="*/ 360 w 9998"/>
              <a:gd name="connsiteY5" fmla="*/ 11 h 10000"/>
              <a:gd name="connsiteX0" fmla="*/ 0 w 9640"/>
              <a:gd name="connsiteY0" fmla="*/ 11 h 10000"/>
              <a:gd name="connsiteX1" fmla="*/ 6740 w 9640"/>
              <a:gd name="connsiteY1" fmla="*/ 0 h 10000"/>
              <a:gd name="connsiteX2" fmla="*/ 6682 w 9640"/>
              <a:gd name="connsiteY2" fmla="*/ 9628 h 10000"/>
              <a:gd name="connsiteX3" fmla="*/ 9640 w 9640"/>
              <a:gd name="connsiteY3" fmla="*/ 9987 h 10000"/>
              <a:gd name="connsiteX4" fmla="*/ 302 w 9640"/>
              <a:gd name="connsiteY4" fmla="*/ 10000 h 10000"/>
              <a:gd name="connsiteX5" fmla="*/ 0 w 964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0 h 9996"/>
              <a:gd name="connsiteX1" fmla="*/ 7001 w 10056"/>
              <a:gd name="connsiteY1" fmla="*/ 1 h 9996"/>
              <a:gd name="connsiteX2" fmla="*/ 6988 w 10056"/>
              <a:gd name="connsiteY2" fmla="*/ 9624 h 9996"/>
              <a:gd name="connsiteX3" fmla="*/ 10056 w 10056"/>
              <a:gd name="connsiteY3" fmla="*/ 9983 h 9996"/>
              <a:gd name="connsiteX4" fmla="*/ 62 w 10056"/>
              <a:gd name="connsiteY4" fmla="*/ 9996 h 9996"/>
              <a:gd name="connsiteX5" fmla="*/ 0 w 10056"/>
              <a:gd name="connsiteY5" fmla="*/ 0 h 9996"/>
              <a:gd name="connsiteX0" fmla="*/ 0 w 10000"/>
              <a:gd name="connsiteY0" fmla="*/ 2 h 10002"/>
              <a:gd name="connsiteX1" fmla="*/ 6962 w 10000"/>
              <a:gd name="connsiteY1" fmla="*/ 0 h 10002"/>
              <a:gd name="connsiteX2" fmla="*/ 6949 w 10000"/>
              <a:gd name="connsiteY2" fmla="*/ 9630 h 10002"/>
              <a:gd name="connsiteX3" fmla="*/ 10000 w 10000"/>
              <a:gd name="connsiteY3" fmla="*/ 9989 h 10002"/>
              <a:gd name="connsiteX4" fmla="*/ 62 w 10000"/>
              <a:gd name="connsiteY4" fmla="*/ 10002 h 10002"/>
              <a:gd name="connsiteX5" fmla="*/ 0 w 10000"/>
              <a:gd name="connsiteY5" fmla="*/ 2 h 10002"/>
              <a:gd name="connsiteX0" fmla="*/ 0 w 10000"/>
              <a:gd name="connsiteY0" fmla="*/ 4 h 10004"/>
              <a:gd name="connsiteX1" fmla="*/ 6927 w 10000"/>
              <a:gd name="connsiteY1" fmla="*/ 0 h 10004"/>
              <a:gd name="connsiteX2" fmla="*/ 6949 w 10000"/>
              <a:gd name="connsiteY2" fmla="*/ 9632 h 10004"/>
              <a:gd name="connsiteX3" fmla="*/ 10000 w 10000"/>
              <a:gd name="connsiteY3" fmla="*/ 9991 h 10004"/>
              <a:gd name="connsiteX4" fmla="*/ 62 w 10000"/>
              <a:gd name="connsiteY4" fmla="*/ 10004 h 10004"/>
              <a:gd name="connsiteX5" fmla="*/ 0 w 10000"/>
              <a:gd name="connsiteY5" fmla="*/ 4 h 10004"/>
              <a:gd name="connsiteX0" fmla="*/ 0 w 10000"/>
              <a:gd name="connsiteY0" fmla="*/ 4 h 10004"/>
              <a:gd name="connsiteX1" fmla="*/ 6927 w 10000"/>
              <a:gd name="connsiteY1" fmla="*/ 0 h 10004"/>
              <a:gd name="connsiteX2" fmla="*/ 6949 w 10000"/>
              <a:gd name="connsiteY2" fmla="*/ 9632 h 10004"/>
              <a:gd name="connsiteX3" fmla="*/ 10000 w 10000"/>
              <a:gd name="connsiteY3" fmla="*/ 9991 h 10004"/>
              <a:gd name="connsiteX4" fmla="*/ 62 w 10000"/>
              <a:gd name="connsiteY4" fmla="*/ 10004 h 10004"/>
              <a:gd name="connsiteX5" fmla="*/ 0 w 10000"/>
              <a:gd name="connsiteY5" fmla="*/ 4 h 1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4">
                <a:moveTo>
                  <a:pt x="0" y="4"/>
                </a:moveTo>
                <a:lnTo>
                  <a:pt x="6927" y="0"/>
                </a:lnTo>
                <a:cubicBezTo>
                  <a:pt x="6894" y="1547"/>
                  <a:pt x="6891" y="9283"/>
                  <a:pt x="6949" y="9632"/>
                </a:cubicBezTo>
                <a:cubicBezTo>
                  <a:pt x="6923" y="9834"/>
                  <a:pt x="8645" y="9997"/>
                  <a:pt x="10000" y="9991"/>
                </a:cubicBezTo>
                <a:lnTo>
                  <a:pt x="62" y="10004"/>
                </a:lnTo>
                <a:cubicBezTo>
                  <a:pt x="31" y="8409"/>
                  <a:pt x="98" y="1072"/>
                  <a:pt x="0" y="4"/>
                </a:cubicBezTo>
                <a:close/>
              </a:path>
            </a:pathLst>
          </a:custGeom>
          <a:solidFill>
            <a:srgbClr val="65AA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7490690" y="5672093"/>
            <a:ext cx="4702823" cy="421061"/>
          </a:xfrm>
          <a:prstGeom prst="rect">
            <a:avLst/>
          </a:prstGeom>
          <a:solidFill>
            <a:srgbClr val="009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7637330" y="6112457"/>
            <a:ext cx="4174624" cy="723275"/>
            <a:chOff x="7646796" y="6098813"/>
            <a:chExt cx="4174624" cy="723275"/>
          </a:xfrm>
        </p:grpSpPr>
        <p:pic>
          <p:nvPicPr>
            <p:cNvPr id="14" name="Picture 10" descr="LOGO_IPNA_Blue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6796" y="6186597"/>
              <a:ext cx="581637" cy="5816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8208157" y="6098813"/>
              <a:ext cx="3613263" cy="723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b="1" i="0" u="none" strike="noStrike" cap="none" normalizeH="0" baseline="0" dirty="0">
                  <a:ln>
                    <a:noFill/>
                  </a:ln>
                  <a:solidFill>
                    <a:srgbClr val="296DC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Pediatric Nephrology</a:t>
              </a:r>
              <a:endParaRPr kumimoji="0" lang="en-GB" altLang="en-US" sz="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Journal of the </a:t>
              </a:r>
              <a:br>
                <a:rPr kumimoji="0" lang="en-GB" altLang="en-US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kumimoji="0" lang="en-GB" altLang="en-US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International Pediatric Nephrology Association</a:t>
              </a: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FB861B61-643E-7D14-D771-2A7BF1205723}"/>
              </a:ext>
            </a:extLst>
          </p:cNvPr>
          <p:cNvSpPr/>
          <p:nvPr userDrawn="1"/>
        </p:nvSpPr>
        <p:spPr>
          <a:xfrm>
            <a:off x="10209747" y="-31269"/>
            <a:ext cx="1992085" cy="1120316"/>
          </a:xfrm>
          <a:prstGeom prst="rect">
            <a:avLst/>
          </a:prstGeom>
          <a:solidFill>
            <a:srgbClr val="0039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0624932" y="241626"/>
            <a:ext cx="1441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Review</a:t>
            </a:r>
          </a:p>
        </p:txBody>
      </p:sp>
      <p:sp>
        <p:nvSpPr>
          <p:cNvPr id="29" name="Flowchart: Stored Data 4">
            <a:extLst>
              <a:ext uri="{FF2B5EF4-FFF2-40B4-BE49-F238E27FC236}">
                <a16:creationId xmlns:a16="http://schemas.microsoft.com/office/drawing/2014/main" id="{17034CCF-1EDD-D498-AB89-09358AFA3492}"/>
              </a:ext>
            </a:extLst>
          </p:cNvPr>
          <p:cNvSpPr/>
          <p:nvPr userDrawn="1"/>
        </p:nvSpPr>
        <p:spPr>
          <a:xfrm rot="16200000" flipV="1">
            <a:off x="2901409" y="2274353"/>
            <a:ext cx="1684645" cy="7491425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89795 h 103750"/>
              <a:gd name="connsiteX1" fmla="*/ 8293 w 10000"/>
              <a:gd name="connsiteY1" fmla="*/ 0 h 103750"/>
              <a:gd name="connsiteX2" fmla="*/ 8333 w 10000"/>
              <a:gd name="connsiteY2" fmla="*/ 94795 h 103750"/>
              <a:gd name="connsiteX3" fmla="*/ 10000 w 10000"/>
              <a:gd name="connsiteY3" fmla="*/ 99795 h 103750"/>
              <a:gd name="connsiteX4" fmla="*/ 1667 w 10000"/>
              <a:gd name="connsiteY4" fmla="*/ 99795 h 103750"/>
              <a:gd name="connsiteX5" fmla="*/ 0 w 10000"/>
              <a:gd name="connsiteY5" fmla="*/ 94795 h 103750"/>
              <a:gd name="connsiteX6" fmla="*/ 1667 w 10000"/>
              <a:gd name="connsiteY6" fmla="*/ 89795 h 10375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5639 w 10161"/>
              <a:gd name="connsiteY0" fmla="*/ 18392 h 112308"/>
              <a:gd name="connsiteX1" fmla="*/ 8672 w 10161"/>
              <a:gd name="connsiteY1" fmla="*/ 5059 h 112308"/>
              <a:gd name="connsiteX2" fmla="*/ 8494 w 10161"/>
              <a:gd name="connsiteY2" fmla="*/ 103121 h 112308"/>
              <a:gd name="connsiteX3" fmla="*/ 10161 w 10161"/>
              <a:gd name="connsiteY3" fmla="*/ 108121 h 112308"/>
              <a:gd name="connsiteX4" fmla="*/ 1828 w 10161"/>
              <a:gd name="connsiteY4" fmla="*/ 108121 h 112308"/>
              <a:gd name="connsiteX5" fmla="*/ 161 w 10161"/>
              <a:gd name="connsiteY5" fmla="*/ 103121 h 112308"/>
              <a:gd name="connsiteX6" fmla="*/ 5639 w 10161"/>
              <a:gd name="connsiteY6" fmla="*/ 18392 h 112308"/>
              <a:gd name="connsiteX0" fmla="*/ 5639 w 10161"/>
              <a:gd name="connsiteY0" fmla="*/ 48998 h 145481"/>
              <a:gd name="connsiteX1" fmla="*/ 8354 w 10161"/>
              <a:gd name="connsiteY1" fmla="*/ 0 h 145481"/>
              <a:gd name="connsiteX2" fmla="*/ 8494 w 10161"/>
              <a:gd name="connsiteY2" fmla="*/ 133727 h 145481"/>
              <a:gd name="connsiteX3" fmla="*/ 10161 w 10161"/>
              <a:gd name="connsiteY3" fmla="*/ 138727 h 145481"/>
              <a:gd name="connsiteX4" fmla="*/ 1828 w 10161"/>
              <a:gd name="connsiteY4" fmla="*/ 138727 h 145481"/>
              <a:gd name="connsiteX5" fmla="*/ 161 w 10161"/>
              <a:gd name="connsiteY5" fmla="*/ 133727 h 145481"/>
              <a:gd name="connsiteX6" fmla="*/ 5639 w 10161"/>
              <a:gd name="connsiteY6" fmla="*/ 48998 h 145481"/>
              <a:gd name="connsiteX0" fmla="*/ 4738 w 10113"/>
              <a:gd name="connsiteY0" fmla="*/ 13812 h 159292"/>
              <a:gd name="connsiteX1" fmla="*/ 8306 w 10113"/>
              <a:gd name="connsiteY1" fmla="*/ 13811 h 159292"/>
              <a:gd name="connsiteX2" fmla="*/ 8446 w 10113"/>
              <a:gd name="connsiteY2" fmla="*/ 147538 h 159292"/>
              <a:gd name="connsiteX3" fmla="*/ 10113 w 10113"/>
              <a:gd name="connsiteY3" fmla="*/ 152538 h 159292"/>
              <a:gd name="connsiteX4" fmla="*/ 1780 w 10113"/>
              <a:gd name="connsiteY4" fmla="*/ 152538 h 159292"/>
              <a:gd name="connsiteX5" fmla="*/ 113 w 10113"/>
              <a:gd name="connsiteY5" fmla="*/ 147538 h 159292"/>
              <a:gd name="connsiteX6" fmla="*/ 4738 w 10113"/>
              <a:gd name="connsiteY6" fmla="*/ 13812 h 159292"/>
              <a:gd name="connsiteX0" fmla="*/ 4738 w 10113"/>
              <a:gd name="connsiteY0" fmla="*/ 2870 h 148350"/>
              <a:gd name="connsiteX1" fmla="*/ 8306 w 10113"/>
              <a:gd name="connsiteY1" fmla="*/ 2869 h 148350"/>
              <a:gd name="connsiteX2" fmla="*/ 8446 w 10113"/>
              <a:gd name="connsiteY2" fmla="*/ 136596 h 148350"/>
              <a:gd name="connsiteX3" fmla="*/ 10113 w 10113"/>
              <a:gd name="connsiteY3" fmla="*/ 141596 h 148350"/>
              <a:gd name="connsiteX4" fmla="*/ 1780 w 10113"/>
              <a:gd name="connsiteY4" fmla="*/ 141596 h 148350"/>
              <a:gd name="connsiteX5" fmla="*/ 113 w 10113"/>
              <a:gd name="connsiteY5" fmla="*/ 136596 h 148350"/>
              <a:gd name="connsiteX6" fmla="*/ 4738 w 10113"/>
              <a:gd name="connsiteY6" fmla="*/ 2870 h 148350"/>
              <a:gd name="connsiteX0" fmla="*/ 4738 w 10113"/>
              <a:gd name="connsiteY0" fmla="*/ 51 h 145531"/>
              <a:gd name="connsiteX1" fmla="*/ 8306 w 10113"/>
              <a:gd name="connsiteY1" fmla="*/ 50 h 145531"/>
              <a:gd name="connsiteX2" fmla="*/ 8446 w 10113"/>
              <a:gd name="connsiteY2" fmla="*/ 133777 h 145531"/>
              <a:gd name="connsiteX3" fmla="*/ 10113 w 10113"/>
              <a:gd name="connsiteY3" fmla="*/ 138777 h 145531"/>
              <a:gd name="connsiteX4" fmla="*/ 1780 w 10113"/>
              <a:gd name="connsiteY4" fmla="*/ 138777 h 145531"/>
              <a:gd name="connsiteX5" fmla="*/ 113 w 10113"/>
              <a:gd name="connsiteY5" fmla="*/ 133777 h 145531"/>
              <a:gd name="connsiteX6" fmla="*/ 4738 w 10113"/>
              <a:gd name="connsiteY6" fmla="*/ 51 h 145531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674 w 10109"/>
              <a:gd name="connsiteY0" fmla="*/ 170 h 145517"/>
              <a:gd name="connsiteX1" fmla="*/ 8302 w 10109"/>
              <a:gd name="connsiteY1" fmla="*/ 36 h 145517"/>
              <a:gd name="connsiteX2" fmla="*/ 8442 w 10109"/>
              <a:gd name="connsiteY2" fmla="*/ 133763 h 145517"/>
              <a:gd name="connsiteX3" fmla="*/ 10109 w 10109"/>
              <a:gd name="connsiteY3" fmla="*/ 138763 h 145517"/>
              <a:gd name="connsiteX4" fmla="*/ 1776 w 10109"/>
              <a:gd name="connsiteY4" fmla="*/ 138763 h 145517"/>
              <a:gd name="connsiteX5" fmla="*/ 109 w 10109"/>
              <a:gd name="connsiteY5" fmla="*/ 133763 h 145517"/>
              <a:gd name="connsiteX6" fmla="*/ 4674 w 10109"/>
              <a:gd name="connsiteY6" fmla="*/ 170 h 145517"/>
              <a:gd name="connsiteX0" fmla="*/ 3080 w 8515"/>
              <a:gd name="connsiteY0" fmla="*/ 170 h 145517"/>
              <a:gd name="connsiteX1" fmla="*/ 6708 w 8515"/>
              <a:gd name="connsiteY1" fmla="*/ 36 h 145517"/>
              <a:gd name="connsiteX2" fmla="*/ 6848 w 8515"/>
              <a:gd name="connsiteY2" fmla="*/ 133763 h 145517"/>
              <a:gd name="connsiteX3" fmla="*/ 8515 w 8515"/>
              <a:gd name="connsiteY3" fmla="*/ 138763 h 145517"/>
              <a:gd name="connsiteX4" fmla="*/ 182 w 8515"/>
              <a:gd name="connsiteY4" fmla="*/ 138763 h 145517"/>
              <a:gd name="connsiteX5" fmla="*/ 3080 w 8515"/>
              <a:gd name="connsiteY5" fmla="*/ 170 h 145517"/>
              <a:gd name="connsiteX0" fmla="*/ 3617 w 10000"/>
              <a:gd name="connsiteY0" fmla="*/ 12 h 9536"/>
              <a:gd name="connsiteX1" fmla="*/ 7878 w 10000"/>
              <a:gd name="connsiteY1" fmla="*/ 2 h 9536"/>
              <a:gd name="connsiteX2" fmla="*/ 8042 w 10000"/>
              <a:gd name="connsiteY2" fmla="*/ 9192 h 9536"/>
              <a:gd name="connsiteX3" fmla="*/ 10000 w 10000"/>
              <a:gd name="connsiteY3" fmla="*/ 9536 h 9536"/>
              <a:gd name="connsiteX4" fmla="*/ 214 w 10000"/>
              <a:gd name="connsiteY4" fmla="*/ 9536 h 9536"/>
              <a:gd name="connsiteX5" fmla="*/ 3617 w 10000"/>
              <a:gd name="connsiteY5" fmla="*/ 12 h 9536"/>
              <a:gd name="connsiteX0" fmla="*/ 3403 w 9786"/>
              <a:gd name="connsiteY0" fmla="*/ 13 h 10000"/>
              <a:gd name="connsiteX1" fmla="*/ 7664 w 9786"/>
              <a:gd name="connsiteY1" fmla="*/ 2 h 10000"/>
              <a:gd name="connsiteX2" fmla="*/ 7828 w 9786"/>
              <a:gd name="connsiteY2" fmla="*/ 9639 h 10000"/>
              <a:gd name="connsiteX3" fmla="*/ 9786 w 9786"/>
              <a:gd name="connsiteY3" fmla="*/ 10000 h 10000"/>
              <a:gd name="connsiteX4" fmla="*/ 0 w 9786"/>
              <a:gd name="connsiteY4" fmla="*/ 10000 h 10000"/>
              <a:gd name="connsiteX5" fmla="*/ 3403 w 9786"/>
              <a:gd name="connsiteY5" fmla="*/ 13 h 10000"/>
              <a:gd name="connsiteX0" fmla="*/ 494 w 7017"/>
              <a:gd name="connsiteY0" fmla="*/ 743 h 10730"/>
              <a:gd name="connsiteX1" fmla="*/ 4849 w 7017"/>
              <a:gd name="connsiteY1" fmla="*/ 732 h 10730"/>
              <a:gd name="connsiteX2" fmla="*/ 5016 w 7017"/>
              <a:gd name="connsiteY2" fmla="*/ 10369 h 10730"/>
              <a:gd name="connsiteX3" fmla="*/ 7017 w 7017"/>
              <a:gd name="connsiteY3" fmla="*/ 10730 h 10730"/>
              <a:gd name="connsiteX4" fmla="*/ 45 w 7017"/>
              <a:gd name="connsiteY4" fmla="*/ 10709 h 10730"/>
              <a:gd name="connsiteX5" fmla="*/ 494 w 7017"/>
              <a:gd name="connsiteY5" fmla="*/ 743 h 10730"/>
              <a:gd name="connsiteX0" fmla="*/ 521 w 9817"/>
              <a:gd name="connsiteY0" fmla="*/ 692 h 10000"/>
              <a:gd name="connsiteX1" fmla="*/ 6727 w 9817"/>
              <a:gd name="connsiteY1" fmla="*/ 682 h 10000"/>
              <a:gd name="connsiteX2" fmla="*/ 6965 w 9817"/>
              <a:gd name="connsiteY2" fmla="*/ 9664 h 10000"/>
              <a:gd name="connsiteX3" fmla="*/ 9817 w 9817"/>
              <a:gd name="connsiteY3" fmla="*/ 10000 h 10000"/>
              <a:gd name="connsiteX4" fmla="*/ 273 w 9817"/>
              <a:gd name="connsiteY4" fmla="*/ 9980 h 10000"/>
              <a:gd name="connsiteX5" fmla="*/ 521 w 9817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70 w 10039"/>
              <a:gd name="connsiteY0" fmla="*/ 695 h 10015"/>
              <a:gd name="connsiteX1" fmla="*/ 6891 w 10039"/>
              <a:gd name="connsiteY1" fmla="*/ 685 h 10015"/>
              <a:gd name="connsiteX2" fmla="*/ 7134 w 10039"/>
              <a:gd name="connsiteY2" fmla="*/ 9667 h 10015"/>
              <a:gd name="connsiteX3" fmla="*/ 10039 w 10039"/>
              <a:gd name="connsiteY3" fmla="*/ 10003 h 10015"/>
              <a:gd name="connsiteX4" fmla="*/ 217 w 10039"/>
              <a:gd name="connsiteY4" fmla="*/ 10015 h 10015"/>
              <a:gd name="connsiteX5" fmla="*/ 570 w 10039"/>
              <a:gd name="connsiteY5" fmla="*/ 695 h 10015"/>
              <a:gd name="connsiteX0" fmla="*/ 615 w 10084"/>
              <a:gd name="connsiteY0" fmla="*/ 695 h 10015"/>
              <a:gd name="connsiteX1" fmla="*/ 6936 w 10084"/>
              <a:gd name="connsiteY1" fmla="*/ 685 h 10015"/>
              <a:gd name="connsiteX2" fmla="*/ 7179 w 10084"/>
              <a:gd name="connsiteY2" fmla="*/ 9667 h 10015"/>
              <a:gd name="connsiteX3" fmla="*/ 10084 w 10084"/>
              <a:gd name="connsiteY3" fmla="*/ 10003 h 10015"/>
              <a:gd name="connsiteX4" fmla="*/ 262 w 10084"/>
              <a:gd name="connsiteY4" fmla="*/ 10015 h 10015"/>
              <a:gd name="connsiteX5" fmla="*/ 615 w 10084"/>
              <a:gd name="connsiteY5" fmla="*/ 695 h 10015"/>
              <a:gd name="connsiteX0" fmla="*/ 356 w 9825"/>
              <a:gd name="connsiteY0" fmla="*/ 695 h 10015"/>
              <a:gd name="connsiteX1" fmla="*/ 6677 w 9825"/>
              <a:gd name="connsiteY1" fmla="*/ 685 h 10015"/>
              <a:gd name="connsiteX2" fmla="*/ 6920 w 9825"/>
              <a:gd name="connsiteY2" fmla="*/ 9667 h 10015"/>
              <a:gd name="connsiteX3" fmla="*/ 9825 w 9825"/>
              <a:gd name="connsiteY3" fmla="*/ 10003 h 10015"/>
              <a:gd name="connsiteX4" fmla="*/ 3 w 9825"/>
              <a:gd name="connsiteY4" fmla="*/ 10015 h 10015"/>
              <a:gd name="connsiteX5" fmla="*/ 356 w 9825"/>
              <a:gd name="connsiteY5" fmla="*/ 695 h 10015"/>
              <a:gd name="connsiteX0" fmla="*/ 362 w 10000"/>
              <a:gd name="connsiteY0" fmla="*/ 10 h 9316"/>
              <a:gd name="connsiteX1" fmla="*/ 6796 w 10000"/>
              <a:gd name="connsiteY1" fmla="*/ 0 h 9316"/>
              <a:gd name="connsiteX2" fmla="*/ 7043 w 10000"/>
              <a:gd name="connsiteY2" fmla="*/ 8969 h 9316"/>
              <a:gd name="connsiteX3" fmla="*/ 10000 w 10000"/>
              <a:gd name="connsiteY3" fmla="*/ 9304 h 9316"/>
              <a:gd name="connsiteX4" fmla="*/ 3 w 10000"/>
              <a:gd name="connsiteY4" fmla="*/ 9316 h 9316"/>
              <a:gd name="connsiteX5" fmla="*/ 362 w 10000"/>
              <a:gd name="connsiteY5" fmla="*/ 10 h 9316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0 w 9998"/>
              <a:gd name="connsiteY0" fmla="*/ 11 h 10000"/>
              <a:gd name="connsiteX1" fmla="*/ 7099 w 9998"/>
              <a:gd name="connsiteY1" fmla="*/ 0 h 10000"/>
              <a:gd name="connsiteX2" fmla="*/ 7041 w 9998"/>
              <a:gd name="connsiteY2" fmla="*/ 9628 h 10000"/>
              <a:gd name="connsiteX3" fmla="*/ 9998 w 9998"/>
              <a:gd name="connsiteY3" fmla="*/ 9987 h 10000"/>
              <a:gd name="connsiteX4" fmla="*/ 1 w 9998"/>
              <a:gd name="connsiteY4" fmla="*/ 10000 h 10000"/>
              <a:gd name="connsiteX5" fmla="*/ 360 w 9998"/>
              <a:gd name="connsiteY5" fmla="*/ 11 h 10000"/>
              <a:gd name="connsiteX0" fmla="*/ 0 w 9640"/>
              <a:gd name="connsiteY0" fmla="*/ 11 h 10000"/>
              <a:gd name="connsiteX1" fmla="*/ 6740 w 9640"/>
              <a:gd name="connsiteY1" fmla="*/ 0 h 10000"/>
              <a:gd name="connsiteX2" fmla="*/ 6682 w 9640"/>
              <a:gd name="connsiteY2" fmla="*/ 9628 h 10000"/>
              <a:gd name="connsiteX3" fmla="*/ 9640 w 9640"/>
              <a:gd name="connsiteY3" fmla="*/ 9987 h 10000"/>
              <a:gd name="connsiteX4" fmla="*/ 302 w 9640"/>
              <a:gd name="connsiteY4" fmla="*/ 10000 h 10000"/>
              <a:gd name="connsiteX5" fmla="*/ 0 w 964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9991"/>
              <a:gd name="connsiteX1" fmla="*/ 7048 w 10056"/>
              <a:gd name="connsiteY1" fmla="*/ 0 h 9991"/>
              <a:gd name="connsiteX2" fmla="*/ 6988 w 10056"/>
              <a:gd name="connsiteY2" fmla="*/ 9628 h 9991"/>
              <a:gd name="connsiteX3" fmla="*/ 10056 w 10056"/>
              <a:gd name="connsiteY3" fmla="*/ 9987 h 9991"/>
              <a:gd name="connsiteX4" fmla="*/ 129 w 10056"/>
              <a:gd name="connsiteY4" fmla="*/ 9991 h 9991"/>
              <a:gd name="connsiteX5" fmla="*/ 0 w 10056"/>
              <a:gd name="connsiteY5" fmla="*/ 4 h 9991"/>
              <a:gd name="connsiteX0" fmla="*/ 0 w 10000"/>
              <a:gd name="connsiteY0" fmla="*/ 0 h 9996"/>
              <a:gd name="connsiteX1" fmla="*/ 6799 w 10000"/>
              <a:gd name="connsiteY1" fmla="*/ 3842 h 9996"/>
              <a:gd name="connsiteX2" fmla="*/ 6949 w 10000"/>
              <a:gd name="connsiteY2" fmla="*/ 9633 h 9996"/>
              <a:gd name="connsiteX3" fmla="*/ 10000 w 10000"/>
              <a:gd name="connsiteY3" fmla="*/ 9992 h 9996"/>
              <a:gd name="connsiteX4" fmla="*/ 128 w 10000"/>
              <a:gd name="connsiteY4" fmla="*/ 9996 h 9996"/>
              <a:gd name="connsiteX5" fmla="*/ 0 w 10000"/>
              <a:gd name="connsiteY5" fmla="*/ 0 h 9996"/>
              <a:gd name="connsiteX0" fmla="*/ 0 w 9895"/>
              <a:gd name="connsiteY0" fmla="*/ 11 h 6156"/>
              <a:gd name="connsiteX1" fmla="*/ 6694 w 9895"/>
              <a:gd name="connsiteY1" fmla="*/ 0 h 6156"/>
              <a:gd name="connsiteX2" fmla="*/ 6844 w 9895"/>
              <a:gd name="connsiteY2" fmla="*/ 5793 h 6156"/>
              <a:gd name="connsiteX3" fmla="*/ 9895 w 9895"/>
              <a:gd name="connsiteY3" fmla="*/ 6152 h 6156"/>
              <a:gd name="connsiteX4" fmla="*/ 23 w 9895"/>
              <a:gd name="connsiteY4" fmla="*/ 6156 h 6156"/>
              <a:gd name="connsiteX5" fmla="*/ 0 w 9895"/>
              <a:gd name="connsiteY5" fmla="*/ 11 h 6156"/>
              <a:gd name="connsiteX0" fmla="*/ 0 w 11007"/>
              <a:gd name="connsiteY0" fmla="*/ 7 h 10000"/>
              <a:gd name="connsiteX1" fmla="*/ 7772 w 11007"/>
              <a:gd name="connsiteY1" fmla="*/ 0 h 10000"/>
              <a:gd name="connsiteX2" fmla="*/ 7924 w 11007"/>
              <a:gd name="connsiteY2" fmla="*/ 9410 h 10000"/>
              <a:gd name="connsiteX3" fmla="*/ 11007 w 11007"/>
              <a:gd name="connsiteY3" fmla="*/ 9994 h 10000"/>
              <a:gd name="connsiteX4" fmla="*/ 1030 w 11007"/>
              <a:gd name="connsiteY4" fmla="*/ 10000 h 10000"/>
              <a:gd name="connsiteX5" fmla="*/ 0 w 11007"/>
              <a:gd name="connsiteY5" fmla="*/ 7 h 10000"/>
              <a:gd name="connsiteX0" fmla="*/ 0 w 11007"/>
              <a:gd name="connsiteY0" fmla="*/ 7 h 10000"/>
              <a:gd name="connsiteX1" fmla="*/ 7772 w 11007"/>
              <a:gd name="connsiteY1" fmla="*/ 0 h 10000"/>
              <a:gd name="connsiteX2" fmla="*/ 7924 w 11007"/>
              <a:gd name="connsiteY2" fmla="*/ 9410 h 10000"/>
              <a:gd name="connsiteX3" fmla="*/ 11007 w 11007"/>
              <a:gd name="connsiteY3" fmla="*/ 9994 h 10000"/>
              <a:gd name="connsiteX4" fmla="*/ 23 w 11007"/>
              <a:gd name="connsiteY4" fmla="*/ 10000 h 10000"/>
              <a:gd name="connsiteX5" fmla="*/ 0 w 11007"/>
              <a:gd name="connsiteY5" fmla="*/ 7 h 10000"/>
              <a:gd name="connsiteX0" fmla="*/ 76 w 10988"/>
              <a:gd name="connsiteY0" fmla="*/ 45 h 10000"/>
              <a:gd name="connsiteX1" fmla="*/ 7753 w 10988"/>
              <a:gd name="connsiteY1" fmla="*/ 0 h 10000"/>
              <a:gd name="connsiteX2" fmla="*/ 7905 w 10988"/>
              <a:gd name="connsiteY2" fmla="*/ 9410 h 10000"/>
              <a:gd name="connsiteX3" fmla="*/ 10988 w 10988"/>
              <a:gd name="connsiteY3" fmla="*/ 9994 h 10000"/>
              <a:gd name="connsiteX4" fmla="*/ 4 w 10988"/>
              <a:gd name="connsiteY4" fmla="*/ 10000 h 10000"/>
              <a:gd name="connsiteX5" fmla="*/ 76 w 10988"/>
              <a:gd name="connsiteY5" fmla="*/ 45 h 10000"/>
              <a:gd name="connsiteX0" fmla="*/ 16 w 10988"/>
              <a:gd name="connsiteY0" fmla="*/ 20 h 10000"/>
              <a:gd name="connsiteX1" fmla="*/ 7753 w 10988"/>
              <a:gd name="connsiteY1" fmla="*/ 0 h 10000"/>
              <a:gd name="connsiteX2" fmla="*/ 7905 w 10988"/>
              <a:gd name="connsiteY2" fmla="*/ 9410 h 10000"/>
              <a:gd name="connsiteX3" fmla="*/ 10988 w 10988"/>
              <a:gd name="connsiteY3" fmla="*/ 9994 h 10000"/>
              <a:gd name="connsiteX4" fmla="*/ 4 w 10988"/>
              <a:gd name="connsiteY4" fmla="*/ 10000 h 10000"/>
              <a:gd name="connsiteX5" fmla="*/ 16 w 10988"/>
              <a:gd name="connsiteY5" fmla="*/ 20 h 10000"/>
              <a:gd name="connsiteX0" fmla="*/ 16 w 10988"/>
              <a:gd name="connsiteY0" fmla="*/ 0 h 9980"/>
              <a:gd name="connsiteX1" fmla="*/ 7753 w 10988"/>
              <a:gd name="connsiteY1" fmla="*/ 0 h 9980"/>
              <a:gd name="connsiteX2" fmla="*/ 7905 w 10988"/>
              <a:gd name="connsiteY2" fmla="*/ 9390 h 9980"/>
              <a:gd name="connsiteX3" fmla="*/ 10988 w 10988"/>
              <a:gd name="connsiteY3" fmla="*/ 9974 h 9980"/>
              <a:gd name="connsiteX4" fmla="*/ 4 w 10988"/>
              <a:gd name="connsiteY4" fmla="*/ 9980 h 9980"/>
              <a:gd name="connsiteX5" fmla="*/ 16 w 10988"/>
              <a:gd name="connsiteY5" fmla="*/ 0 h 9980"/>
              <a:gd name="connsiteX0" fmla="*/ 0 w 9985"/>
              <a:gd name="connsiteY0" fmla="*/ 0 h 9994"/>
              <a:gd name="connsiteX1" fmla="*/ 7041 w 9985"/>
              <a:gd name="connsiteY1" fmla="*/ 0 h 9994"/>
              <a:gd name="connsiteX2" fmla="*/ 7179 w 9985"/>
              <a:gd name="connsiteY2" fmla="*/ 9409 h 9994"/>
              <a:gd name="connsiteX3" fmla="*/ 9985 w 9985"/>
              <a:gd name="connsiteY3" fmla="*/ 9994 h 9994"/>
              <a:gd name="connsiteX4" fmla="*/ 11 w 9985"/>
              <a:gd name="connsiteY4" fmla="*/ 9987 h 9994"/>
              <a:gd name="connsiteX5" fmla="*/ 0 w 9985"/>
              <a:gd name="connsiteY5" fmla="*/ 0 h 9994"/>
              <a:gd name="connsiteX0" fmla="*/ 0 w 10000"/>
              <a:gd name="connsiteY0" fmla="*/ 0 h 10000"/>
              <a:gd name="connsiteX1" fmla="*/ 7052 w 10000"/>
              <a:gd name="connsiteY1" fmla="*/ 0 h 10000"/>
              <a:gd name="connsiteX2" fmla="*/ 7190 w 10000"/>
              <a:gd name="connsiteY2" fmla="*/ 9415 h 10000"/>
              <a:gd name="connsiteX3" fmla="*/ 10000 w 10000"/>
              <a:gd name="connsiteY3" fmla="*/ 10000 h 10000"/>
              <a:gd name="connsiteX4" fmla="*/ 11 w 10000"/>
              <a:gd name="connsiteY4" fmla="*/ 9996 h 10000"/>
              <a:gd name="connsiteX5" fmla="*/ 0 w 10000"/>
              <a:gd name="connsiteY5" fmla="*/ 0 h 10000"/>
              <a:gd name="connsiteX0" fmla="*/ 35 w 10035"/>
              <a:gd name="connsiteY0" fmla="*/ 0 h 10009"/>
              <a:gd name="connsiteX1" fmla="*/ 7087 w 10035"/>
              <a:gd name="connsiteY1" fmla="*/ 0 h 10009"/>
              <a:gd name="connsiteX2" fmla="*/ 7225 w 10035"/>
              <a:gd name="connsiteY2" fmla="*/ 9415 h 10009"/>
              <a:gd name="connsiteX3" fmla="*/ 10035 w 10035"/>
              <a:gd name="connsiteY3" fmla="*/ 10000 h 10009"/>
              <a:gd name="connsiteX4" fmla="*/ 3 w 10035"/>
              <a:gd name="connsiteY4" fmla="*/ 10009 h 10009"/>
              <a:gd name="connsiteX5" fmla="*/ 35 w 10035"/>
              <a:gd name="connsiteY5" fmla="*/ 0 h 10009"/>
              <a:gd name="connsiteX0" fmla="*/ 0 w 10000"/>
              <a:gd name="connsiteY0" fmla="*/ 0 h 10000"/>
              <a:gd name="connsiteX1" fmla="*/ 7052 w 10000"/>
              <a:gd name="connsiteY1" fmla="*/ 0 h 10000"/>
              <a:gd name="connsiteX2" fmla="*/ 7190 w 10000"/>
              <a:gd name="connsiteY2" fmla="*/ 9415 h 10000"/>
              <a:gd name="connsiteX3" fmla="*/ 10000 w 10000"/>
              <a:gd name="connsiteY3" fmla="*/ 10000 h 10000"/>
              <a:gd name="connsiteX4" fmla="*/ 66 w 10000"/>
              <a:gd name="connsiteY4" fmla="*/ 9989 h 10000"/>
              <a:gd name="connsiteX5" fmla="*/ 0 w 10000"/>
              <a:gd name="connsiteY5" fmla="*/ 0 h 10000"/>
              <a:gd name="connsiteX0" fmla="*/ 0 w 10000"/>
              <a:gd name="connsiteY0" fmla="*/ 0 h 10002"/>
              <a:gd name="connsiteX1" fmla="*/ 7052 w 10000"/>
              <a:gd name="connsiteY1" fmla="*/ 0 h 10002"/>
              <a:gd name="connsiteX2" fmla="*/ 7190 w 10000"/>
              <a:gd name="connsiteY2" fmla="*/ 9415 h 10002"/>
              <a:gd name="connsiteX3" fmla="*/ 10000 w 10000"/>
              <a:gd name="connsiteY3" fmla="*/ 10000 h 10002"/>
              <a:gd name="connsiteX4" fmla="*/ 23 w 10000"/>
              <a:gd name="connsiteY4" fmla="*/ 10002 h 10002"/>
              <a:gd name="connsiteX5" fmla="*/ 0 w 10000"/>
              <a:gd name="connsiteY5" fmla="*/ 0 h 10002"/>
              <a:gd name="connsiteX0" fmla="*/ 164 w 10164"/>
              <a:gd name="connsiteY0" fmla="*/ 0 h 10000"/>
              <a:gd name="connsiteX1" fmla="*/ 7216 w 10164"/>
              <a:gd name="connsiteY1" fmla="*/ 0 h 10000"/>
              <a:gd name="connsiteX2" fmla="*/ 7354 w 10164"/>
              <a:gd name="connsiteY2" fmla="*/ 9415 h 10000"/>
              <a:gd name="connsiteX3" fmla="*/ 10164 w 10164"/>
              <a:gd name="connsiteY3" fmla="*/ 10000 h 10000"/>
              <a:gd name="connsiteX4" fmla="*/ 2 w 10164"/>
              <a:gd name="connsiteY4" fmla="*/ 9999 h 10000"/>
              <a:gd name="connsiteX5" fmla="*/ 164 w 10164"/>
              <a:gd name="connsiteY5" fmla="*/ 0 h 10000"/>
              <a:gd name="connsiteX0" fmla="*/ 163 w 10163"/>
              <a:gd name="connsiteY0" fmla="*/ 0 h 10000"/>
              <a:gd name="connsiteX1" fmla="*/ 7215 w 10163"/>
              <a:gd name="connsiteY1" fmla="*/ 0 h 10000"/>
              <a:gd name="connsiteX2" fmla="*/ 7353 w 10163"/>
              <a:gd name="connsiteY2" fmla="*/ 9415 h 10000"/>
              <a:gd name="connsiteX3" fmla="*/ 10163 w 10163"/>
              <a:gd name="connsiteY3" fmla="*/ 10000 h 10000"/>
              <a:gd name="connsiteX4" fmla="*/ 1 w 10163"/>
              <a:gd name="connsiteY4" fmla="*/ 9999 h 10000"/>
              <a:gd name="connsiteX5" fmla="*/ 163 w 10163"/>
              <a:gd name="connsiteY5" fmla="*/ 0 h 10000"/>
              <a:gd name="connsiteX0" fmla="*/ 0 w 10174"/>
              <a:gd name="connsiteY0" fmla="*/ 0 h 10000"/>
              <a:gd name="connsiteX1" fmla="*/ 7226 w 10174"/>
              <a:gd name="connsiteY1" fmla="*/ 0 h 10000"/>
              <a:gd name="connsiteX2" fmla="*/ 7364 w 10174"/>
              <a:gd name="connsiteY2" fmla="*/ 9415 h 10000"/>
              <a:gd name="connsiteX3" fmla="*/ 10174 w 10174"/>
              <a:gd name="connsiteY3" fmla="*/ 10000 h 10000"/>
              <a:gd name="connsiteX4" fmla="*/ 12 w 10174"/>
              <a:gd name="connsiteY4" fmla="*/ 9999 h 10000"/>
              <a:gd name="connsiteX5" fmla="*/ 0 w 10174"/>
              <a:gd name="connsiteY5" fmla="*/ 0 h 10000"/>
              <a:gd name="connsiteX0" fmla="*/ 0 w 10174"/>
              <a:gd name="connsiteY0" fmla="*/ 0 h 10000"/>
              <a:gd name="connsiteX1" fmla="*/ 7226 w 10174"/>
              <a:gd name="connsiteY1" fmla="*/ 0 h 10000"/>
              <a:gd name="connsiteX2" fmla="*/ 7364 w 10174"/>
              <a:gd name="connsiteY2" fmla="*/ 9415 h 10000"/>
              <a:gd name="connsiteX3" fmla="*/ 10174 w 10174"/>
              <a:gd name="connsiteY3" fmla="*/ 10000 h 10000"/>
              <a:gd name="connsiteX4" fmla="*/ 12 w 10174"/>
              <a:gd name="connsiteY4" fmla="*/ 9999 h 10000"/>
              <a:gd name="connsiteX5" fmla="*/ 0 w 10174"/>
              <a:gd name="connsiteY5" fmla="*/ 0 h 10000"/>
              <a:gd name="connsiteX0" fmla="*/ 0 w 10174"/>
              <a:gd name="connsiteY0" fmla="*/ 3 h 10003"/>
              <a:gd name="connsiteX1" fmla="*/ 7335 w 10174"/>
              <a:gd name="connsiteY1" fmla="*/ 0 h 10003"/>
              <a:gd name="connsiteX2" fmla="*/ 7364 w 10174"/>
              <a:gd name="connsiteY2" fmla="*/ 9418 h 10003"/>
              <a:gd name="connsiteX3" fmla="*/ 10174 w 10174"/>
              <a:gd name="connsiteY3" fmla="*/ 10003 h 10003"/>
              <a:gd name="connsiteX4" fmla="*/ 12 w 10174"/>
              <a:gd name="connsiteY4" fmla="*/ 10002 h 10003"/>
              <a:gd name="connsiteX5" fmla="*/ 0 w 10174"/>
              <a:gd name="connsiteY5" fmla="*/ 3 h 10003"/>
              <a:gd name="connsiteX0" fmla="*/ 0 w 10174"/>
              <a:gd name="connsiteY0" fmla="*/ 6 h 10006"/>
              <a:gd name="connsiteX1" fmla="*/ 7346 w 10174"/>
              <a:gd name="connsiteY1" fmla="*/ 0 h 10006"/>
              <a:gd name="connsiteX2" fmla="*/ 7364 w 10174"/>
              <a:gd name="connsiteY2" fmla="*/ 9421 h 10006"/>
              <a:gd name="connsiteX3" fmla="*/ 10174 w 10174"/>
              <a:gd name="connsiteY3" fmla="*/ 10006 h 10006"/>
              <a:gd name="connsiteX4" fmla="*/ 12 w 10174"/>
              <a:gd name="connsiteY4" fmla="*/ 10005 h 10006"/>
              <a:gd name="connsiteX5" fmla="*/ 0 w 10174"/>
              <a:gd name="connsiteY5" fmla="*/ 6 h 10006"/>
              <a:gd name="connsiteX0" fmla="*/ 0 w 10174"/>
              <a:gd name="connsiteY0" fmla="*/ 6 h 10006"/>
              <a:gd name="connsiteX1" fmla="*/ 7346 w 10174"/>
              <a:gd name="connsiteY1" fmla="*/ 0 h 10006"/>
              <a:gd name="connsiteX2" fmla="*/ 7364 w 10174"/>
              <a:gd name="connsiteY2" fmla="*/ 9421 h 10006"/>
              <a:gd name="connsiteX3" fmla="*/ 10174 w 10174"/>
              <a:gd name="connsiteY3" fmla="*/ 10006 h 10006"/>
              <a:gd name="connsiteX4" fmla="*/ 12 w 10174"/>
              <a:gd name="connsiteY4" fmla="*/ 10005 h 10006"/>
              <a:gd name="connsiteX5" fmla="*/ 0 w 10174"/>
              <a:gd name="connsiteY5" fmla="*/ 6 h 10006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550 w 10163"/>
              <a:gd name="connsiteY0" fmla="*/ 3 h 10009"/>
              <a:gd name="connsiteX1" fmla="*/ 7335 w 10163"/>
              <a:gd name="connsiteY1" fmla="*/ 0 h 10009"/>
              <a:gd name="connsiteX2" fmla="*/ 7353 w 10163"/>
              <a:gd name="connsiteY2" fmla="*/ 9424 h 10009"/>
              <a:gd name="connsiteX3" fmla="*/ 10163 w 10163"/>
              <a:gd name="connsiteY3" fmla="*/ 10009 h 10009"/>
              <a:gd name="connsiteX4" fmla="*/ 1 w 10163"/>
              <a:gd name="connsiteY4" fmla="*/ 10008 h 10009"/>
              <a:gd name="connsiteX5" fmla="*/ 550 w 10163"/>
              <a:gd name="connsiteY5" fmla="*/ 3 h 10009"/>
              <a:gd name="connsiteX0" fmla="*/ 550 w 10163"/>
              <a:gd name="connsiteY0" fmla="*/ 3 h 10009"/>
              <a:gd name="connsiteX1" fmla="*/ 7335 w 10163"/>
              <a:gd name="connsiteY1" fmla="*/ 0 h 10009"/>
              <a:gd name="connsiteX2" fmla="*/ 7353 w 10163"/>
              <a:gd name="connsiteY2" fmla="*/ 9424 h 10009"/>
              <a:gd name="connsiteX3" fmla="*/ 10163 w 10163"/>
              <a:gd name="connsiteY3" fmla="*/ 10009 h 10009"/>
              <a:gd name="connsiteX4" fmla="*/ 1 w 10163"/>
              <a:gd name="connsiteY4" fmla="*/ 10008 h 10009"/>
              <a:gd name="connsiteX5" fmla="*/ 550 w 10163"/>
              <a:gd name="connsiteY5" fmla="*/ 3 h 10009"/>
              <a:gd name="connsiteX0" fmla="*/ 550 w 10163"/>
              <a:gd name="connsiteY0" fmla="*/ 3 h 10009"/>
              <a:gd name="connsiteX1" fmla="*/ 7335 w 10163"/>
              <a:gd name="connsiteY1" fmla="*/ 0 h 10009"/>
              <a:gd name="connsiteX2" fmla="*/ 7353 w 10163"/>
              <a:gd name="connsiteY2" fmla="*/ 9424 h 10009"/>
              <a:gd name="connsiteX3" fmla="*/ 10163 w 10163"/>
              <a:gd name="connsiteY3" fmla="*/ 10009 h 10009"/>
              <a:gd name="connsiteX4" fmla="*/ 1 w 10163"/>
              <a:gd name="connsiteY4" fmla="*/ 10008 h 10009"/>
              <a:gd name="connsiteX5" fmla="*/ 550 w 10163"/>
              <a:gd name="connsiteY5" fmla="*/ 3 h 10009"/>
              <a:gd name="connsiteX0" fmla="*/ 0 w 9613"/>
              <a:gd name="connsiteY0" fmla="*/ 3 h 10009"/>
              <a:gd name="connsiteX1" fmla="*/ 6785 w 9613"/>
              <a:gd name="connsiteY1" fmla="*/ 0 h 10009"/>
              <a:gd name="connsiteX2" fmla="*/ 6803 w 9613"/>
              <a:gd name="connsiteY2" fmla="*/ 9424 h 10009"/>
              <a:gd name="connsiteX3" fmla="*/ 9613 w 9613"/>
              <a:gd name="connsiteY3" fmla="*/ 10009 h 10009"/>
              <a:gd name="connsiteX4" fmla="*/ 95 w 9613"/>
              <a:gd name="connsiteY4" fmla="*/ 9998 h 10009"/>
              <a:gd name="connsiteX5" fmla="*/ 0 w 9613"/>
              <a:gd name="connsiteY5" fmla="*/ 3 h 10009"/>
              <a:gd name="connsiteX0" fmla="*/ 0 w 10000"/>
              <a:gd name="connsiteY0" fmla="*/ 3 h 10000"/>
              <a:gd name="connsiteX1" fmla="*/ 7058 w 10000"/>
              <a:gd name="connsiteY1" fmla="*/ 0 h 10000"/>
              <a:gd name="connsiteX2" fmla="*/ 7077 w 10000"/>
              <a:gd name="connsiteY2" fmla="*/ 9416 h 10000"/>
              <a:gd name="connsiteX3" fmla="*/ 10000 w 10000"/>
              <a:gd name="connsiteY3" fmla="*/ 10000 h 10000"/>
              <a:gd name="connsiteX4" fmla="*/ 14 w 10000"/>
              <a:gd name="connsiteY4" fmla="*/ 9999 h 10000"/>
              <a:gd name="connsiteX5" fmla="*/ 0 w 10000"/>
              <a:gd name="connsiteY5" fmla="*/ 3 h 10000"/>
              <a:gd name="connsiteX0" fmla="*/ 0 w 10000"/>
              <a:gd name="connsiteY0" fmla="*/ 3 h 10000"/>
              <a:gd name="connsiteX1" fmla="*/ 7058 w 10000"/>
              <a:gd name="connsiteY1" fmla="*/ 0 h 10000"/>
              <a:gd name="connsiteX2" fmla="*/ 7077 w 10000"/>
              <a:gd name="connsiteY2" fmla="*/ 9416 h 10000"/>
              <a:gd name="connsiteX3" fmla="*/ 10000 w 10000"/>
              <a:gd name="connsiteY3" fmla="*/ 10000 h 10000"/>
              <a:gd name="connsiteX4" fmla="*/ 14 w 10000"/>
              <a:gd name="connsiteY4" fmla="*/ 9999 h 10000"/>
              <a:gd name="connsiteX5" fmla="*/ 0 w 10000"/>
              <a:gd name="connsiteY5" fmla="*/ 3 h 10000"/>
              <a:gd name="connsiteX0" fmla="*/ 0 w 10000"/>
              <a:gd name="connsiteY0" fmla="*/ 3 h 10000"/>
              <a:gd name="connsiteX1" fmla="*/ 7058 w 10000"/>
              <a:gd name="connsiteY1" fmla="*/ 0 h 10000"/>
              <a:gd name="connsiteX2" fmla="*/ 7077 w 10000"/>
              <a:gd name="connsiteY2" fmla="*/ 9416 h 10000"/>
              <a:gd name="connsiteX3" fmla="*/ 10000 w 10000"/>
              <a:gd name="connsiteY3" fmla="*/ 10000 h 10000"/>
              <a:gd name="connsiteX4" fmla="*/ 14 w 10000"/>
              <a:gd name="connsiteY4" fmla="*/ 9999 h 10000"/>
              <a:gd name="connsiteX5" fmla="*/ 0 w 10000"/>
              <a:gd name="connsiteY5" fmla="*/ 3 h 10000"/>
              <a:gd name="connsiteX0" fmla="*/ 0 w 10000"/>
              <a:gd name="connsiteY0" fmla="*/ 3 h 10000"/>
              <a:gd name="connsiteX1" fmla="*/ 7058 w 10000"/>
              <a:gd name="connsiteY1" fmla="*/ 0 h 10000"/>
              <a:gd name="connsiteX2" fmla="*/ 7077 w 10000"/>
              <a:gd name="connsiteY2" fmla="*/ 9416 h 10000"/>
              <a:gd name="connsiteX3" fmla="*/ 10000 w 10000"/>
              <a:gd name="connsiteY3" fmla="*/ 10000 h 10000"/>
              <a:gd name="connsiteX4" fmla="*/ 14 w 10000"/>
              <a:gd name="connsiteY4" fmla="*/ 9999 h 10000"/>
              <a:gd name="connsiteX5" fmla="*/ 0 w 10000"/>
              <a:gd name="connsiteY5" fmla="*/ 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0" y="3"/>
                </a:moveTo>
                <a:lnTo>
                  <a:pt x="7058" y="0"/>
                </a:lnTo>
                <a:cubicBezTo>
                  <a:pt x="7049" y="2528"/>
                  <a:pt x="7068" y="8825"/>
                  <a:pt x="7077" y="9416"/>
                </a:cubicBezTo>
                <a:cubicBezTo>
                  <a:pt x="7052" y="9743"/>
                  <a:pt x="8384" y="10000"/>
                  <a:pt x="10000" y="10000"/>
                </a:cubicBezTo>
                <a:lnTo>
                  <a:pt x="14" y="9999"/>
                </a:lnTo>
                <a:cubicBezTo>
                  <a:pt x="7" y="7401"/>
                  <a:pt x="15" y="1749"/>
                  <a:pt x="0" y="3"/>
                </a:cubicBezTo>
                <a:close/>
              </a:path>
            </a:pathLst>
          </a:custGeom>
          <a:solidFill>
            <a:srgbClr val="65AA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109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ducational Re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Stored Data 4">
            <a:extLst>
              <a:ext uri="{FF2B5EF4-FFF2-40B4-BE49-F238E27FC236}">
                <a16:creationId xmlns:a16="http://schemas.microsoft.com/office/drawing/2014/main" id="{D150C2D2-09E4-F78B-7FA6-F42DD5FA59F4}"/>
              </a:ext>
            </a:extLst>
          </p:cNvPr>
          <p:cNvSpPr/>
          <p:nvPr userDrawn="1"/>
        </p:nvSpPr>
        <p:spPr>
          <a:xfrm rot="5400000">
            <a:off x="5283465" y="-5325515"/>
            <a:ext cx="1614236" cy="1221477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89795 h 103750"/>
              <a:gd name="connsiteX1" fmla="*/ 8293 w 10000"/>
              <a:gd name="connsiteY1" fmla="*/ 0 h 103750"/>
              <a:gd name="connsiteX2" fmla="*/ 8333 w 10000"/>
              <a:gd name="connsiteY2" fmla="*/ 94795 h 103750"/>
              <a:gd name="connsiteX3" fmla="*/ 10000 w 10000"/>
              <a:gd name="connsiteY3" fmla="*/ 99795 h 103750"/>
              <a:gd name="connsiteX4" fmla="*/ 1667 w 10000"/>
              <a:gd name="connsiteY4" fmla="*/ 99795 h 103750"/>
              <a:gd name="connsiteX5" fmla="*/ 0 w 10000"/>
              <a:gd name="connsiteY5" fmla="*/ 94795 h 103750"/>
              <a:gd name="connsiteX6" fmla="*/ 1667 w 10000"/>
              <a:gd name="connsiteY6" fmla="*/ 89795 h 10375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5639 w 10161"/>
              <a:gd name="connsiteY0" fmla="*/ 18392 h 112308"/>
              <a:gd name="connsiteX1" fmla="*/ 8672 w 10161"/>
              <a:gd name="connsiteY1" fmla="*/ 5059 h 112308"/>
              <a:gd name="connsiteX2" fmla="*/ 8494 w 10161"/>
              <a:gd name="connsiteY2" fmla="*/ 103121 h 112308"/>
              <a:gd name="connsiteX3" fmla="*/ 10161 w 10161"/>
              <a:gd name="connsiteY3" fmla="*/ 108121 h 112308"/>
              <a:gd name="connsiteX4" fmla="*/ 1828 w 10161"/>
              <a:gd name="connsiteY4" fmla="*/ 108121 h 112308"/>
              <a:gd name="connsiteX5" fmla="*/ 161 w 10161"/>
              <a:gd name="connsiteY5" fmla="*/ 103121 h 112308"/>
              <a:gd name="connsiteX6" fmla="*/ 5639 w 10161"/>
              <a:gd name="connsiteY6" fmla="*/ 18392 h 112308"/>
              <a:gd name="connsiteX0" fmla="*/ 5639 w 10161"/>
              <a:gd name="connsiteY0" fmla="*/ 48998 h 145481"/>
              <a:gd name="connsiteX1" fmla="*/ 8354 w 10161"/>
              <a:gd name="connsiteY1" fmla="*/ 0 h 145481"/>
              <a:gd name="connsiteX2" fmla="*/ 8494 w 10161"/>
              <a:gd name="connsiteY2" fmla="*/ 133727 h 145481"/>
              <a:gd name="connsiteX3" fmla="*/ 10161 w 10161"/>
              <a:gd name="connsiteY3" fmla="*/ 138727 h 145481"/>
              <a:gd name="connsiteX4" fmla="*/ 1828 w 10161"/>
              <a:gd name="connsiteY4" fmla="*/ 138727 h 145481"/>
              <a:gd name="connsiteX5" fmla="*/ 161 w 10161"/>
              <a:gd name="connsiteY5" fmla="*/ 133727 h 145481"/>
              <a:gd name="connsiteX6" fmla="*/ 5639 w 10161"/>
              <a:gd name="connsiteY6" fmla="*/ 48998 h 145481"/>
              <a:gd name="connsiteX0" fmla="*/ 4738 w 10113"/>
              <a:gd name="connsiteY0" fmla="*/ 13812 h 159292"/>
              <a:gd name="connsiteX1" fmla="*/ 8306 w 10113"/>
              <a:gd name="connsiteY1" fmla="*/ 13811 h 159292"/>
              <a:gd name="connsiteX2" fmla="*/ 8446 w 10113"/>
              <a:gd name="connsiteY2" fmla="*/ 147538 h 159292"/>
              <a:gd name="connsiteX3" fmla="*/ 10113 w 10113"/>
              <a:gd name="connsiteY3" fmla="*/ 152538 h 159292"/>
              <a:gd name="connsiteX4" fmla="*/ 1780 w 10113"/>
              <a:gd name="connsiteY4" fmla="*/ 152538 h 159292"/>
              <a:gd name="connsiteX5" fmla="*/ 113 w 10113"/>
              <a:gd name="connsiteY5" fmla="*/ 147538 h 159292"/>
              <a:gd name="connsiteX6" fmla="*/ 4738 w 10113"/>
              <a:gd name="connsiteY6" fmla="*/ 13812 h 159292"/>
              <a:gd name="connsiteX0" fmla="*/ 4738 w 10113"/>
              <a:gd name="connsiteY0" fmla="*/ 2870 h 148350"/>
              <a:gd name="connsiteX1" fmla="*/ 8306 w 10113"/>
              <a:gd name="connsiteY1" fmla="*/ 2869 h 148350"/>
              <a:gd name="connsiteX2" fmla="*/ 8446 w 10113"/>
              <a:gd name="connsiteY2" fmla="*/ 136596 h 148350"/>
              <a:gd name="connsiteX3" fmla="*/ 10113 w 10113"/>
              <a:gd name="connsiteY3" fmla="*/ 141596 h 148350"/>
              <a:gd name="connsiteX4" fmla="*/ 1780 w 10113"/>
              <a:gd name="connsiteY4" fmla="*/ 141596 h 148350"/>
              <a:gd name="connsiteX5" fmla="*/ 113 w 10113"/>
              <a:gd name="connsiteY5" fmla="*/ 136596 h 148350"/>
              <a:gd name="connsiteX6" fmla="*/ 4738 w 10113"/>
              <a:gd name="connsiteY6" fmla="*/ 2870 h 148350"/>
              <a:gd name="connsiteX0" fmla="*/ 4738 w 10113"/>
              <a:gd name="connsiteY0" fmla="*/ 51 h 145531"/>
              <a:gd name="connsiteX1" fmla="*/ 8306 w 10113"/>
              <a:gd name="connsiteY1" fmla="*/ 50 h 145531"/>
              <a:gd name="connsiteX2" fmla="*/ 8446 w 10113"/>
              <a:gd name="connsiteY2" fmla="*/ 133777 h 145531"/>
              <a:gd name="connsiteX3" fmla="*/ 10113 w 10113"/>
              <a:gd name="connsiteY3" fmla="*/ 138777 h 145531"/>
              <a:gd name="connsiteX4" fmla="*/ 1780 w 10113"/>
              <a:gd name="connsiteY4" fmla="*/ 138777 h 145531"/>
              <a:gd name="connsiteX5" fmla="*/ 113 w 10113"/>
              <a:gd name="connsiteY5" fmla="*/ 133777 h 145531"/>
              <a:gd name="connsiteX6" fmla="*/ 4738 w 10113"/>
              <a:gd name="connsiteY6" fmla="*/ 51 h 145531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674 w 10109"/>
              <a:gd name="connsiteY0" fmla="*/ 170 h 145517"/>
              <a:gd name="connsiteX1" fmla="*/ 8302 w 10109"/>
              <a:gd name="connsiteY1" fmla="*/ 36 h 145517"/>
              <a:gd name="connsiteX2" fmla="*/ 8442 w 10109"/>
              <a:gd name="connsiteY2" fmla="*/ 133763 h 145517"/>
              <a:gd name="connsiteX3" fmla="*/ 10109 w 10109"/>
              <a:gd name="connsiteY3" fmla="*/ 138763 h 145517"/>
              <a:gd name="connsiteX4" fmla="*/ 1776 w 10109"/>
              <a:gd name="connsiteY4" fmla="*/ 138763 h 145517"/>
              <a:gd name="connsiteX5" fmla="*/ 109 w 10109"/>
              <a:gd name="connsiteY5" fmla="*/ 133763 h 145517"/>
              <a:gd name="connsiteX6" fmla="*/ 4674 w 10109"/>
              <a:gd name="connsiteY6" fmla="*/ 170 h 145517"/>
              <a:gd name="connsiteX0" fmla="*/ 3080 w 8515"/>
              <a:gd name="connsiteY0" fmla="*/ 170 h 145517"/>
              <a:gd name="connsiteX1" fmla="*/ 6708 w 8515"/>
              <a:gd name="connsiteY1" fmla="*/ 36 h 145517"/>
              <a:gd name="connsiteX2" fmla="*/ 6848 w 8515"/>
              <a:gd name="connsiteY2" fmla="*/ 133763 h 145517"/>
              <a:gd name="connsiteX3" fmla="*/ 8515 w 8515"/>
              <a:gd name="connsiteY3" fmla="*/ 138763 h 145517"/>
              <a:gd name="connsiteX4" fmla="*/ 182 w 8515"/>
              <a:gd name="connsiteY4" fmla="*/ 138763 h 145517"/>
              <a:gd name="connsiteX5" fmla="*/ 3080 w 8515"/>
              <a:gd name="connsiteY5" fmla="*/ 170 h 145517"/>
              <a:gd name="connsiteX0" fmla="*/ 3617 w 10000"/>
              <a:gd name="connsiteY0" fmla="*/ 12 h 9536"/>
              <a:gd name="connsiteX1" fmla="*/ 7878 w 10000"/>
              <a:gd name="connsiteY1" fmla="*/ 2 h 9536"/>
              <a:gd name="connsiteX2" fmla="*/ 8042 w 10000"/>
              <a:gd name="connsiteY2" fmla="*/ 9192 h 9536"/>
              <a:gd name="connsiteX3" fmla="*/ 10000 w 10000"/>
              <a:gd name="connsiteY3" fmla="*/ 9536 h 9536"/>
              <a:gd name="connsiteX4" fmla="*/ 214 w 10000"/>
              <a:gd name="connsiteY4" fmla="*/ 9536 h 9536"/>
              <a:gd name="connsiteX5" fmla="*/ 3617 w 10000"/>
              <a:gd name="connsiteY5" fmla="*/ 12 h 9536"/>
              <a:gd name="connsiteX0" fmla="*/ 3403 w 9786"/>
              <a:gd name="connsiteY0" fmla="*/ 13 h 10000"/>
              <a:gd name="connsiteX1" fmla="*/ 7664 w 9786"/>
              <a:gd name="connsiteY1" fmla="*/ 2 h 10000"/>
              <a:gd name="connsiteX2" fmla="*/ 7828 w 9786"/>
              <a:gd name="connsiteY2" fmla="*/ 9639 h 10000"/>
              <a:gd name="connsiteX3" fmla="*/ 9786 w 9786"/>
              <a:gd name="connsiteY3" fmla="*/ 10000 h 10000"/>
              <a:gd name="connsiteX4" fmla="*/ 0 w 9786"/>
              <a:gd name="connsiteY4" fmla="*/ 10000 h 10000"/>
              <a:gd name="connsiteX5" fmla="*/ 3403 w 9786"/>
              <a:gd name="connsiteY5" fmla="*/ 13 h 10000"/>
              <a:gd name="connsiteX0" fmla="*/ 494 w 7017"/>
              <a:gd name="connsiteY0" fmla="*/ 743 h 10730"/>
              <a:gd name="connsiteX1" fmla="*/ 4849 w 7017"/>
              <a:gd name="connsiteY1" fmla="*/ 732 h 10730"/>
              <a:gd name="connsiteX2" fmla="*/ 5016 w 7017"/>
              <a:gd name="connsiteY2" fmla="*/ 10369 h 10730"/>
              <a:gd name="connsiteX3" fmla="*/ 7017 w 7017"/>
              <a:gd name="connsiteY3" fmla="*/ 10730 h 10730"/>
              <a:gd name="connsiteX4" fmla="*/ 45 w 7017"/>
              <a:gd name="connsiteY4" fmla="*/ 10709 h 10730"/>
              <a:gd name="connsiteX5" fmla="*/ 494 w 7017"/>
              <a:gd name="connsiteY5" fmla="*/ 743 h 10730"/>
              <a:gd name="connsiteX0" fmla="*/ 521 w 9817"/>
              <a:gd name="connsiteY0" fmla="*/ 692 h 10000"/>
              <a:gd name="connsiteX1" fmla="*/ 6727 w 9817"/>
              <a:gd name="connsiteY1" fmla="*/ 682 h 10000"/>
              <a:gd name="connsiteX2" fmla="*/ 6965 w 9817"/>
              <a:gd name="connsiteY2" fmla="*/ 9664 h 10000"/>
              <a:gd name="connsiteX3" fmla="*/ 9817 w 9817"/>
              <a:gd name="connsiteY3" fmla="*/ 10000 h 10000"/>
              <a:gd name="connsiteX4" fmla="*/ 273 w 9817"/>
              <a:gd name="connsiteY4" fmla="*/ 9980 h 10000"/>
              <a:gd name="connsiteX5" fmla="*/ 521 w 9817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70 w 10039"/>
              <a:gd name="connsiteY0" fmla="*/ 695 h 10015"/>
              <a:gd name="connsiteX1" fmla="*/ 6891 w 10039"/>
              <a:gd name="connsiteY1" fmla="*/ 685 h 10015"/>
              <a:gd name="connsiteX2" fmla="*/ 7134 w 10039"/>
              <a:gd name="connsiteY2" fmla="*/ 9667 h 10015"/>
              <a:gd name="connsiteX3" fmla="*/ 10039 w 10039"/>
              <a:gd name="connsiteY3" fmla="*/ 10003 h 10015"/>
              <a:gd name="connsiteX4" fmla="*/ 217 w 10039"/>
              <a:gd name="connsiteY4" fmla="*/ 10015 h 10015"/>
              <a:gd name="connsiteX5" fmla="*/ 570 w 10039"/>
              <a:gd name="connsiteY5" fmla="*/ 695 h 10015"/>
              <a:gd name="connsiteX0" fmla="*/ 615 w 10084"/>
              <a:gd name="connsiteY0" fmla="*/ 695 h 10015"/>
              <a:gd name="connsiteX1" fmla="*/ 6936 w 10084"/>
              <a:gd name="connsiteY1" fmla="*/ 685 h 10015"/>
              <a:gd name="connsiteX2" fmla="*/ 7179 w 10084"/>
              <a:gd name="connsiteY2" fmla="*/ 9667 h 10015"/>
              <a:gd name="connsiteX3" fmla="*/ 10084 w 10084"/>
              <a:gd name="connsiteY3" fmla="*/ 10003 h 10015"/>
              <a:gd name="connsiteX4" fmla="*/ 262 w 10084"/>
              <a:gd name="connsiteY4" fmla="*/ 10015 h 10015"/>
              <a:gd name="connsiteX5" fmla="*/ 615 w 10084"/>
              <a:gd name="connsiteY5" fmla="*/ 695 h 10015"/>
              <a:gd name="connsiteX0" fmla="*/ 356 w 9825"/>
              <a:gd name="connsiteY0" fmla="*/ 695 h 10015"/>
              <a:gd name="connsiteX1" fmla="*/ 6677 w 9825"/>
              <a:gd name="connsiteY1" fmla="*/ 685 h 10015"/>
              <a:gd name="connsiteX2" fmla="*/ 6920 w 9825"/>
              <a:gd name="connsiteY2" fmla="*/ 9667 h 10015"/>
              <a:gd name="connsiteX3" fmla="*/ 9825 w 9825"/>
              <a:gd name="connsiteY3" fmla="*/ 10003 h 10015"/>
              <a:gd name="connsiteX4" fmla="*/ 3 w 9825"/>
              <a:gd name="connsiteY4" fmla="*/ 10015 h 10015"/>
              <a:gd name="connsiteX5" fmla="*/ 356 w 9825"/>
              <a:gd name="connsiteY5" fmla="*/ 695 h 10015"/>
              <a:gd name="connsiteX0" fmla="*/ 362 w 10000"/>
              <a:gd name="connsiteY0" fmla="*/ 10 h 9316"/>
              <a:gd name="connsiteX1" fmla="*/ 6796 w 10000"/>
              <a:gd name="connsiteY1" fmla="*/ 0 h 9316"/>
              <a:gd name="connsiteX2" fmla="*/ 7043 w 10000"/>
              <a:gd name="connsiteY2" fmla="*/ 8969 h 9316"/>
              <a:gd name="connsiteX3" fmla="*/ 10000 w 10000"/>
              <a:gd name="connsiteY3" fmla="*/ 9304 h 9316"/>
              <a:gd name="connsiteX4" fmla="*/ 3 w 10000"/>
              <a:gd name="connsiteY4" fmla="*/ 9316 h 9316"/>
              <a:gd name="connsiteX5" fmla="*/ 362 w 10000"/>
              <a:gd name="connsiteY5" fmla="*/ 10 h 9316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0 w 9998"/>
              <a:gd name="connsiteY0" fmla="*/ 11 h 10000"/>
              <a:gd name="connsiteX1" fmla="*/ 7099 w 9998"/>
              <a:gd name="connsiteY1" fmla="*/ 0 h 10000"/>
              <a:gd name="connsiteX2" fmla="*/ 7041 w 9998"/>
              <a:gd name="connsiteY2" fmla="*/ 9628 h 10000"/>
              <a:gd name="connsiteX3" fmla="*/ 9998 w 9998"/>
              <a:gd name="connsiteY3" fmla="*/ 9987 h 10000"/>
              <a:gd name="connsiteX4" fmla="*/ 1 w 9998"/>
              <a:gd name="connsiteY4" fmla="*/ 10000 h 10000"/>
              <a:gd name="connsiteX5" fmla="*/ 360 w 9998"/>
              <a:gd name="connsiteY5" fmla="*/ 11 h 10000"/>
              <a:gd name="connsiteX0" fmla="*/ 0 w 9640"/>
              <a:gd name="connsiteY0" fmla="*/ 11 h 10000"/>
              <a:gd name="connsiteX1" fmla="*/ 6740 w 9640"/>
              <a:gd name="connsiteY1" fmla="*/ 0 h 10000"/>
              <a:gd name="connsiteX2" fmla="*/ 6682 w 9640"/>
              <a:gd name="connsiteY2" fmla="*/ 9628 h 10000"/>
              <a:gd name="connsiteX3" fmla="*/ 9640 w 9640"/>
              <a:gd name="connsiteY3" fmla="*/ 9987 h 10000"/>
              <a:gd name="connsiteX4" fmla="*/ 302 w 9640"/>
              <a:gd name="connsiteY4" fmla="*/ 10000 h 10000"/>
              <a:gd name="connsiteX5" fmla="*/ 0 w 964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0 h 9996"/>
              <a:gd name="connsiteX1" fmla="*/ 7001 w 10056"/>
              <a:gd name="connsiteY1" fmla="*/ 1 h 9996"/>
              <a:gd name="connsiteX2" fmla="*/ 6988 w 10056"/>
              <a:gd name="connsiteY2" fmla="*/ 9624 h 9996"/>
              <a:gd name="connsiteX3" fmla="*/ 10056 w 10056"/>
              <a:gd name="connsiteY3" fmla="*/ 9983 h 9996"/>
              <a:gd name="connsiteX4" fmla="*/ 62 w 10056"/>
              <a:gd name="connsiteY4" fmla="*/ 9996 h 9996"/>
              <a:gd name="connsiteX5" fmla="*/ 0 w 10056"/>
              <a:gd name="connsiteY5" fmla="*/ 0 h 9996"/>
              <a:gd name="connsiteX0" fmla="*/ 0 w 10000"/>
              <a:gd name="connsiteY0" fmla="*/ 2 h 10002"/>
              <a:gd name="connsiteX1" fmla="*/ 6962 w 10000"/>
              <a:gd name="connsiteY1" fmla="*/ 0 h 10002"/>
              <a:gd name="connsiteX2" fmla="*/ 6949 w 10000"/>
              <a:gd name="connsiteY2" fmla="*/ 9630 h 10002"/>
              <a:gd name="connsiteX3" fmla="*/ 10000 w 10000"/>
              <a:gd name="connsiteY3" fmla="*/ 9989 h 10002"/>
              <a:gd name="connsiteX4" fmla="*/ 62 w 10000"/>
              <a:gd name="connsiteY4" fmla="*/ 10002 h 10002"/>
              <a:gd name="connsiteX5" fmla="*/ 0 w 10000"/>
              <a:gd name="connsiteY5" fmla="*/ 2 h 10002"/>
              <a:gd name="connsiteX0" fmla="*/ 0 w 10000"/>
              <a:gd name="connsiteY0" fmla="*/ 4 h 10004"/>
              <a:gd name="connsiteX1" fmla="*/ 6927 w 10000"/>
              <a:gd name="connsiteY1" fmla="*/ 0 h 10004"/>
              <a:gd name="connsiteX2" fmla="*/ 6949 w 10000"/>
              <a:gd name="connsiteY2" fmla="*/ 9632 h 10004"/>
              <a:gd name="connsiteX3" fmla="*/ 10000 w 10000"/>
              <a:gd name="connsiteY3" fmla="*/ 9991 h 10004"/>
              <a:gd name="connsiteX4" fmla="*/ 62 w 10000"/>
              <a:gd name="connsiteY4" fmla="*/ 10004 h 10004"/>
              <a:gd name="connsiteX5" fmla="*/ 0 w 10000"/>
              <a:gd name="connsiteY5" fmla="*/ 4 h 10004"/>
              <a:gd name="connsiteX0" fmla="*/ 0 w 10000"/>
              <a:gd name="connsiteY0" fmla="*/ 4 h 10004"/>
              <a:gd name="connsiteX1" fmla="*/ 6927 w 10000"/>
              <a:gd name="connsiteY1" fmla="*/ 0 h 10004"/>
              <a:gd name="connsiteX2" fmla="*/ 6949 w 10000"/>
              <a:gd name="connsiteY2" fmla="*/ 9632 h 10004"/>
              <a:gd name="connsiteX3" fmla="*/ 10000 w 10000"/>
              <a:gd name="connsiteY3" fmla="*/ 9991 h 10004"/>
              <a:gd name="connsiteX4" fmla="*/ 62 w 10000"/>
              <a:gd name="connsiteY4" fmla="*/ 10004 h 10004"/>
              <a:gd name="connsiteX5" fmla="*/ 0 w 10000"/>
              <a:gd name="connsiteY5" fmla="*/ 4 h 1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4">
                <a:moveTo>
                  <a:pt x="0" y="4"/>
                </a:moveTo>
                <a:lnTo>
                  <a:pt x="6927" y="0"/>
                </a:lnTo>
                <a:cubicBezTo>
                  <a:pt x="6894" y="1547"/>
                  <a:pt x="6891" y="9283"/>
                  <a:pt x="6949" y="9632"/>
                </a:cubicBezTo>
                <a:cubicBezTo>
                  <a:pt x="6923" y="9834"/>
                  <a:pt x="8645" y="9997"/>
                  <a:pt x="10000" y="9991"/>
                </a:cubicBezTo>
                <a:lnTo>
                  <a:pt x="62" y="10004"/>
                </a:lnTo>
                <a:cubicBezTo>
                  <a:pt x="31" y="8409"/>
                  <a:pt x="98" y="1072"/>
                  <a:pt x="0" y="4"/>
                </a:cubicBezTo>
                <a:close/>
              </a:path>
            </a:pathLst>
          </a:custGeom>
          <a:solidFill>
            <a:srgbClr val="65AA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7490690" y="5672093"/>
            <a:ext cx="4702823" cy="421061"/>
          </a:xfrm>
          <a:prstGeom prst="rect">
            <a:avLst/>
          </a:prstGeom>
          <a:solidFill>
            <a:srgbClr val="0039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7637330" y="6112457"/>
            <a:ext cx="4174624" cy="723275"/>
            <a:chOff x="7646796" y="6098813"/>
            <a:chExt cx="4174624" cy="723275"/>
          </a:xfrm>
        </p:grpSpPr>
        <p:pic>
          <p:nvPicPr>
            <p:cNvPr id="14" name="Picture 10" descr="LOGO_IPNA_Blue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6796" y="6186597"/>
              <a:ext cx="581637" cy="5816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8208157" y="6098813"/>
              <a:ext cx="3613263" cy="723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b="1" i="0" u="none" strike="noStrike" cap="none" normalizeH="0" baseline="0" dirty="0">
                  <a:ln>
                    <a:noFill/>
                  </a:ln>
                  <a:solidFill>
                    <a:srgbClr val="296DC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Pediatric Nephrology</a:t>
              </a:r>
              <a:endParaRPr kumimoji="0" lang="en-GB" altLang="en-US" sz="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Journal of the </a:t>
              </a:r>
              <a:br>
                <a:rPr kumimoji="0" lang="en-GB" altLang="en-US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kumimoji="0" lang="en-GB" altLang="en-US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International Pediatric Nephrology Association</a:t>
              </a: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FB861B61-643E-7D14-D771-2A7BF1205723}"/>
              </a:ext>
            </a:extLst>
          </p:cNvPr>
          <p:cNvSpPr/>
          <p:nvPr userDrawn="1"/>
        </p:nvSpPr>
        <p:spPr>
          <a:xfrm>
            <a:off x="10199915" y="-25248"/>
            <a:ext cx="2002971" cy="1115452"/>
          </a:xfrm>
          <a:prstGeom prst="rect">
            <a:avLst/>
          </a:prstGeom>
          <a:solidFill>
            <a:srgbClr val="AA006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043F73-8834-4114-AD27-24C1BD0B05A6}"/>
              </a:ext>
            </a:extLst>
          </p:cNvPr>
          <p:cNvGrpSpPr/>
          <p:nvPr userDrawn="1"/>
        </p:nvGrpSpPr>
        <p:grpSpPr>
          <a:xfrm>
            <a:off x="10273494" y="138710"/>
            <a:ext cx="1935480" cy="780217"/>
            <a:chOff x="10212534" y="176810"/>
            <a:chExt cx="1935480" cy="780217"/>
          </a:xfrm>
        </p:grpSpPr>
        <p:sp>
          <p:nvSpPr>
            <p:cNvPr id="19" name="TextBox 18"/>
            <p:cNvSpPr txBox="1"/>
            <p:nvPr/>
          </p:nvSpPr>
          <p:spPr>
            <a:xfrm>
              <a:off x="10618401" y="433807"/>
              <a:ext cx="144147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solidFill>
                    <a:schemeClr val="bg1"/>
                  </a:solidFill>
                </a:rPr>
                <a:t>Review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0212534" y="176810"/>
              <a:ext cx="19354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solidFill>
                    <a:schemeClr val="bg1"/>
                  </a:solidFill>
                </a:rPr>
                <a:t>Educational</a:t>
              </a:r>
            </a:p>
          </p:txBody>
        </p:sp>
      </p:grpSp>
      <p:sp>
        <p:nvSpPr>
          <p:cNvPr id="29" name="Flowchart: Stored Data 4">
            <a:extLst>
              <a:ext uri="{FF2B5EF4-FFF2-40B4-BE49-F238E27FC236}">
                <a16:creationId xmlns:a16="http://schemas.microsoft.com/office/drawing/2014/main" id="{17034CCF-1EDD-D498-AB89-09358AFA3492}"/>
              </a:ext>
            </a:extLst>
          </p:cNvPr>
          <p:cNvSpPr/>
          <p:nvPr userDrawn="1"/>
        </p:nvSpPr>
        <p:spPr>
          <a:xfrm rot="16200000" flipV="1">
            <a:off x="2895934" y="2279828"/>
            <a:ext cx="1695595" cy="7491425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89795 h 103750"/>
              <a:gd name="connsiteX1" fmla="*/ 8293 w 10000"/>
              <a:gd name="connsiteY1" fmla="*/ 0 h 103750"/>
              <a:gd name="connsiteX2" fmla="*/ 8333 w 10000"/>
              <a:gd name="connsiteY2" fmla="*/ 94795 h 103750"/>
              <a:gd name="connsiteX3" fmla="*/ 10000 w 10000"/>
              <a:gd name="connsiteY3" fmla="*/ 99795 h 103750"/>
              <a:gd name="connsiteX4" fmla="*/ 1667 w 10000"/>
              <a:gd name="connsiteY4" fmla="*/ 99795 h 103750"/>
              <a:gd name="connsiteX5" fmla="*/ 0 w 10000"/>
              <a:gd name="connsiteY5" fmla="*/ 94795 h 103750"/>
              <a:gd name="connsiteX6" fmla="*/ 1667 w 10000"/>
              <a:gd name="connsiteY6" fmla="*/ 89795 h 10375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5639 w 10161"/>
              <a:gd name="connsiteY0" fmla="*/ 18392 h 112308"/>
              <a:gd name="connsiteX1" fmla="*/ 8672 w 10161"/>
              <a:gd name="connsiteY1" fmla="*/ 5059 h 112308"/>
              <a:gd name="connsiteX2" fmla="*/ 8494 w 10161"/>
              <a:gd name="connsiteY2" fmla="*/ 103121 h 112308"/>
              <a:gd name="connsiteX3" fmla="*/ 10161 w 10161"/>
              <a:gd name="connsiteY3" fmla="*/ 108121 h 112308"/>
              <a:gd name="connsiteX4" fmla="*/ 1828 w 10161"/>
              <a:gd name="connsiteY4" fmla="*/ 108121 h 112308"/>
              <a:gd name="connsiteX5" fmla="*/ 161 w 10161"/>
              <a:gd name="connsiteY5" fmla="*/ 103121 h 112308"/>
              <a:gd name="connsiteX6" fmla="*/ 5639 w 10161"/>
              <a:gd name="connsiteY6" fmla="*/ 18392 h 112308"/>
              <a:gd name="connsiteX0" fmla="*/ 5639 w 10161"/>
              <a:gd name="connsiteY0" fmla="*/ 48998 h 145481"/>
              <a:gd name="connsiteX1" fmla="*/ 8354 w 10161"/>
              <a:gd name="connsiteY1" fmla="*/ 0 h 145481"/>
              <a:gd name="connsiteX2" fmla="*/ 8494 w 10161"/>
              <a:gd name="connsiteY2" fmla="*/ 133727 h 145481"/>
              <a:gd name="connsiteX3" fmla="*/ 10161 w 10161"/>
              <a:gd name="connsiteY3" fmla="*/ 138727 h 145481"/>
              <a:gd name="connsiteX4" fmla="*/ 1828 w 10161"/>
              <a:gd name="connsiteY4" fmla="*/ 138727 h 145481"/>
              <a:gd name="connsiteX5" fmla="*/ 161 w 10161"/>
              <a:gd name="connsiteY5" fmla="*/ 133727 h 145481"/>
              <a:gd name="connsiteX6" fmla="*/ 5639 w 10161"/>
              <a:gd name="connsiteY6" fmla="*/ 48998 h 145481"/>
              <a:gd name="connsiteX0" fmla="*/ 4738 w 10113"/>
              <a:gd name="connsiteY0" fmla="*/ 13812 h 159292"/>
              <a:gd name="connsiteX1" fmla="*/ 8306 w 10113"/>
              <a:gd name="connsiteY1" fmla="*/ 13811 h 159292"/>
              <a:gd name="connsiteX2" fmla="*/ 8446 w 10113"/>
              <a:gd name="connsiteY2" fmla="*/ 147538 h 159292"/>
              <a:gd name="connsiteX3" fmla="*/ 10113 w 10113"/>
              <a:gd name="connsiteY3" fmla="*/ 152538 h 159292"/>
              <a:gd name="connsiteX4" fmla="*/ 1780 w 10113"/>
              <a:gd name="connsiteY4" fmla="*/ 152538 h 159292"/>
              <a:gd name="connsiteX5" fmla="*/ 113 w 10113"/>
              <a:gd name="connsiteY5" fmla="*/ 147538 h 159292"/>
              <a:gd name="connsiteX6" fmla="*/ 4738 w 10113"/>
              <a:gd name="connsiteY6" fmla="*/ 13812 h 159292"/>
              <a:gd name="connsiteX0" fmla="*/ 4738 w 10113"/>
              <a:gd name="connsiteY0" fmla="*/ 2870 h 148350"/>
              <a:gd name="connsiteX1" fmla="*/ 8306 w 10113"/>
              <a:gd name="connsiteY1" fmla="*/ 2869 h 148350"/>
              <a:gd name="connsiteX2" fmla="*/ 8446 w 10113"/>
              <a:gd name="connsiteY2" fmla="*/ 136596 h 148350"/>
              <a:gd name="connsiteX3" fmla="*/ 10113 w 10113"/>
              <a:gd name="connsiteY3" fmla="*/ 141596 h 148350"/>
              <a:gd name="connsiteX4" fmla="*/ 1780 w 10113"/>
              <a:gd name="connsiteY4" fmla="*/ 141596 h 148350"/>
              <a:gd name="connsiteX5" fmla="*/ 113 w 10113"/>
              <a:gd name="connsiteY5" fmla="*/ 136596 h 148350"/>
              <a:gd name="connsiteX6" fmla="*/ 4738 w 10113"/>
              <a:gd name="connsiteY6" fmla="*/ 2870 h 148350"/>
              <a:gd name="connsiteX0" fmla="*/ 4738 w 10113"/>
              <a:gd name="connsiteY0" fmla="*/ 51 h 145531"/>
              <a:gd name="connsiteX1" fmla="*/ 8306 w 10113"/>
              <a:gd name="connsiteY1" fmla="*/ 50 h 145531"/>
              <a:gd name="connsiteX2" fmla="*/ 8446 w 10113"/>
              <a:gd name="connsiteY2" fmla="*/ 133777 h 145531"/>
              <a:gd name="connsiteX3" fmla="*/ 10113 w 10113"/>
              <a:gd name="connsiteY3" fmla="*/ 138777 h 145531"/>
              <a:gd name="connsiteX4" fmla="*/ 1780 w 10113"/>
              <a:gd name="connsiteY4" fmla="*/ 138777 h 145531"/>
              <a:gd name="connsiteX5" fmla="*/ 113 w 10113"/>
              <a:gd name="connsiteY5" fmla="*/ 133777 h 145531"/>
              <a:gd name="connsiteX6" fmla="*/ 4738 w 10113"/>
              <a:gd name="connsiteY6" fmla="*/ 51 h 145531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674 w 10109"/>
              <a:gd name="connsiteY0" fmla="*/ 170 h 145517"/>
              <a:gd name="connsiteX1" fmla="*/ 8302 w 10109"/>
              <a:gd name="connsiteY1" fmla="*/ 36 h 145517"/>
              <a:gd name="connsiteX2" fmla="*/ 8442 w 10109"/>
              <a:gd name="connsiteY2" fmla="*/ 133763 h 145517"/>
              <a:gd name="connsiteX3" fmla="*/ 10109 w 10109"/>
              <a:gd name="connsiteY3" fmla="*/ 138763 h 145517"/>
              <a:gd name="connsiteX4" fmla="*/ 1776 w 10109"/>
              <a:gd name="connsiteY4" fmla="*/ 138763 h 145517"/>
              <a:gd name="connsiteX5" fmla="*/ 109 w 10109"/>
              <a:gd name="connsiteY5" fmla="*/ 133763 h 145517"/>
              <a:gd name="connsiteX6" fmla="*/ 4674 w 10109"/>
              <a:gd name="connsiteY6" fmla="*/ 170 h 145517"/>
              <a:gd name="connsiteX0" fmla="*/ 3080 w 8515"/>
              <a:gd name="connsiteY0" fmla="*/ 170 h 145517"/>
              <a:gd name="connsiteX1" fmla="*/ 6708 w 8515"/>
              <a:gd name="connsiteY1" fmla="*/ 36 h 145517"/>
              <a:gd name="connsiteX2" fmla="*/ 6848 w 8515"/>
              <a:gd name="connsiteY2" fmla="*/ 133763 h 145517"/>
              <a:gd name="connsiteX3" fmla="*/ 8515 w 8515"/>
              <a:gd name="connsiteY3" fmla="*/ 138763 h 145517"/>
              <a:gd name="connsiteX4" fmla="*/ 182 w 8515"/>
              <a:gd name="connsiteY4" fmla="*/ 138763 h 145517"/>
              <a:gd name="connsiteX5" fmla="*/ 3080 w 8515"/>
              <a:gd name="connsiteY5" fmla="*/ 170 h 145517"/>
              <a:gd name="connsiteX0" fmla="*/ 3617 w 10000"/>
              <a:gd name="connsiteY0" fmla="*/ 12 h 9536"/>
              <a:gd name="connsiteX1" fmla="*/ 7878 w 10000"/>
              <a:gd name="connsiteY1" fmla="*/ 2 h 9536"/>
              <a:gd name="connsiteX2" fmla="*/ 8042 w 10000"/>
              <a:gd name="connsiteY2" fmla="*/ 9192 h 9536"/>
              <a:gd name="connsiteX3" fmla="*/ 10000 w 10000"/>
              <a:gd name="connsiteY3" fmla="*/ 9536 h 9536"/>
              <a:gd name="connsiteX4" fmla="*/ 214 w 10000"/>
              <a:gd name="connsiteY4" fmla="*/ 9536 h 9536"/>
              <a:gd name="connsiteX5" fmla="*/ 3617 w 10000"/>
              <a:gd name="connsiteY5" fmla="*/ 12 h 9536"/>
              <a:gd name="connsiteX0" fmla="*/ 3403 w 9786"/>
              <a:gd name="connsiteY0" fmla="*/ 13 h 10000"/>
              <a:gd name="connsiteX1" fmla="*/ 7664 w 9786"/>
              <a:gd name="connsiteY1" fmla="*/ 2 h 10000"/>
              <a:gd name="connsiteX2" fmla="*/ 7828 w 9786"/>
              <a:gd name="connsiteY2" fmla="*/ 9639 h 10000"/>
              <a:gd name="connsiteX3" fmla="*/ 9786 w 9786"/>
              <a:gd name="connsiteY3" fmla="*/ 10000 h 10000"/>
              <a:gd name="connsiteX4" fmla="*/ 0 w 9786"/>
              <a:gd name="connsiteY4" fmla="*/ 10000 h 10000"/>
              <a:gd name="connsiteX5" fmla="*/ 3403 w 9786"/>
              <a:gd name="connsiteY5" fmla="*/ 13 h 10000"/>
              <a:gd name="connsiteX0" fmla="*/ 494 w 7017"/>
              <a:gd name="connsiteY0" fmla="*/ 743 h 10730"/>
              <a:gd name="connsiteX1" fmla="*/ 4849 w 7017"/>
              <a:gd name="connsiteY1" fmla="*/ 732 h 10730"/>
              <a:gd name="connsiteX2" fmla="*/ 5016 w 7017"/>
              <a:gd name="connsiteY2" fmla="*/ 10369 h 10730"/>
              <a:gd name="connsiteX3" fmla="*/ 7017 w 7017"/>
              <a:gd name="connsiteY3" fmla="*/ 10730 h 10730"/>
              <a:gd name="connsiteX4" fmla="*/ 45 w 7017"/>
              <a:gd name="connsiteY4" fmla="*/ 10709 h 10730"/>
              <a:gd name="connsiteX5" fmla="*/ 494 w 7017"/>
              <a:gd name="connsiteY5" fmla="*/ 743 h 10730"/>
              <a:gd name="connsiteX0" fmla="*/ 521 w 9817"/>
              <a:gd name="connsiteY0" fmla="*/ 692 h 10000"/>
              <a:gd name="connsiteX1" fmla="*/ 6727 w 9817"/>
              <a:gd name="connsiteY1" fmla="*/ 682 h 10000"/>
              <a:gd name="connsiteX2" fmla="*/ 6965 w 9817"/>
              <a:gd name="connsiteY2" fmla="*/ 9664 h 10000"/>
              <a:gd name="connsiteX3" fmla="*/ 9817 w 9817"/>
              <a:gd name="connsiteY3" fmla="*/ 10000 h 10000"/>
              <a:gd name="connsiteX4" fmla="*/ 273 w 9817"/>
              <a:gd name="connsiteY4" fmla="*/ 9980 h 10000"/>
              <a:gd name="connsiteX5" fmla="*/ 521 w 9817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70 w 10039"/>
              <a:gd name="connsiteY0" fmla="*/ 695 h 10015"/>
              <a:gd name="connsiteX1" fmla="*/ 6891 w 10039"/>
              <a:gd name="connsiteY1" fmla="*/ 685 h 10015"/>
              <a:gd name="connsiteX2" fmla="*/ 7134 w 10039"/>
              <a:gd name="connsiteY2" fmla="*/ 9667 h 10015"/>
              <a:gd name="connsiteX3" fmla="*/ 10039 w 10039"/>
              <a:gd name="connsiteY3" fmla="*/ 10003 h 10015"/>
              <a:gd name="connsiteX4" fmla="*/ 217 w 10039"/>
              <a:gd name="connsiteY4" fmla="*/ 10015 h 10015"/>
              <a:gd name="connsiteX5" fmla="*/ 570 w 10039"/>
              <a:gd name="connsiteY5" fmla="*/ 695 h 10015"/>
              <a:gd name="connsiteX0" fmla="*/ 615 w 10084"/>
              <a:gd name="connsiteY0" fmla="*/ 695 h 10015"/>
              <a:gd name="connsiteX1" fmla="*/ 6936 w 10084"/>
              <a:gd name="connsiteY1" fmla="*/ 685 h 10015"/>
              <a:gd name="connsiteX2" fmla="*/ 7179 w 10084"/>
              <a:gd name="connsiteY2" fmla="*/ 9667 h 10015"/>
              <a:gd name="connsiteX3" fmla="*/ 10084 w 10084"/>
              <a:gd name="connsiteY3" fmla="*/ 10003 h 10015"/>
              <a:gd name="connsiteX4" fmla="*/ 262 w 10084"/>
              <a:gd name="connsiteY4" fmla="*/ 10015 h 10015"/>
              <a:gd name="connsiteX5" fmla="*/ 615 w 10084"/>
              <a:gd name="connsiteY5" fmla="*/ 695 h 10015"/>
              <a:gd name="connsiteX0" fmla="*/ 356 w 9825"/>
              <a:gd name="connsiteY0" fmla="*/ 695 h 10015"/>
              <a:gd name="connsiteX1" fmla="*/ 6677 w 9825"/>
              <a:gd name="connsiteY1" fmla="*/ 685 h 10015"/>
              <a:gd name="connsiteX2" fmla="*/ 6920 w 9825"/>
              <a:gd name="connsiteY2" fmla="*/ 9667 h 10015"/>
              <a:gd name="connsiteX3" fmla="*/ 9825 w 9825"/>
              <a:gd name="connsiteY3" fmla="*/ 10003 h 10015"/>
              <a:gd name="connsiteX4" fmla="*/ 3 w 9825"/>
              <a:gd name="connsiteY4" fmla="*/ 10015 h 10015"/>
              <a:gd name="connsiteX5" fmla="*/ 356 w 9825"/>
              <a:gd name="connsiteY5" fmla="*/ 695 h 10015"/>
              <a:gd name="connsiteX0" fmla="*/ 362 w 10000"/>
              <a:gd name="connsiteY0" fmla="*/ 10 h 9316"/>
              <a:gd name="connsiteX1" fmla="*/ 6796 w 10000"/>
              <a:gd name="connsiteY1" fmla="*/ 0 h 9316"/>
              <a:gd name="connsiteX2" fmla="*/ 7043 w 10000"/>
              <a:gd name="connsiteY2" fmla="*/ 8969 h 9316"/>
              <a:gd name="connsiteX3" fmla="*/ 10000 w 10000"/>
              <a:gd name="connsiteY3" fmla="*/ 9304 h 9316"/>
              <a:gd name="connsiteX4" fmla="*/ 3 w 10000"/>
              <a:gd name="connsiteY4" fmla="*/ 9316 h 9316"/>
              <a:gd name="connsiteX5" fmla="*/ 362 w 10000"/>
              <a:gd name="connsiteY5" fmla="*/ 10 h 9316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0 w 9998"/>
              <a:gd name="connsiteY0" fmla="*/ 11 h 10000"/>
              <a:gd name="connsiteX1" fmla="*/ 7099 w 9998"/>
              <a:gd name="connsiteY1" fmla="*/ 0 h 10000"/>
              <a:gd name="connsiteX2" fmla="*/ 7041 w 9998"/>
              <a:gd name="connsiteY2" fmla="*/ 9628 h 10000"/>
              <a:gd name="connsiteX3" fmla="*/ 9998 w 9998"/>
              <a:gd name="connsiteY3" fmla="*/ 9987 h 10000"/>
              <a:gd name="connsiteX4" fmla="*/ 1 w 9998"/>
              <a:gd name="connsiteY4" fmla="*/ 10000 h 10000"/>
              <a:gd name="connsiteX5" fmla="*/ 360 w 9998"/>
              <a:gd name="connsiteY5" fmla="*/ 11 h 10000"/>
              <a:gd name="connsiteX0" fmla="*/ 0 w 9640"/>
              <a:gd name="connsiteY0" fmla="*/ 11 h 10000"/>
              <a:gd name="connsiteX1" fmla="*/ 6740 w 9640"/>
              <a:gd name="connsiteY1" fmla="*/ 0 h 10000"/>
              <a:gd name="connsiteX2" fmla="*/ 6682 w 9640"/>
              <a:gd name="connsiteY2" fmla="*/ 9628 h 10000"/>
              <a:gd name="connsiteX3" fmla="*/ 9640 w 9640"/>
              <a:gd name="connsiteY3" fmla="*/ 9987 h 10000"/>
              <a:gd name="connsiteX4" fmla="*/ 302 w 9640"/>
              <a:gd name="connsiteY4" fmla="*/ 10000 h 10000"/>
              <a:gd name="connsiteX5" fmla="*/ 0 w 964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9991"/>
              <a:gd name="connsiteX1" fmla="*/ 7048 w 10056"/>
              <a:gd name="connsiteY1" fmla="*/ 0 h 9991"/>
              <a:gd name="connsiteX2" fmla="*/ 6988 w 10056"/>
              <a:gd name="connsiteY2" fmla="*/ 9628 h 9991"/>
              <a:gd name="connsiteX3" fmla="*/ 10056 w 10056"/>
              <a:gd name="connsiteY3" fmla="*/ 9987 h 9991"/>
              <a:gd name="connsiteX4" fmla="*/ 129 w 10056"/>
              <a:gd name="connsiteY4" fmla="*/ 9991 h 9991"/>
              <a:gd name="connsiteX5" fmla="*/ 0 w 10056"/>
              <a:gd name="connsiteY5" fmla="*/ 4 h 9991"/>
              <a:gd name="connsiteX0" fmla="*/ 0 w 10000"/>
              <a:gd name="connsiteY0" fmla="*/ 0 h 9996"/>
              <a:gd name="connsiteX1" fmla="*/ 6799 w 10000"/>
              <a:gd name="connsiteY1" fmla="*/ 3842 h 9996"/>
              <a:gd name="connsiteX2" fmla="*/ 6949 w 10000"/>
              <a:gd name="connsiteY2" fmla="*/ 9633 h 9996"/>
              <a:gd name="connsiteX3" fmla="*/ 10000 w 10000"/>
              <a:gd name="connsiteY3" fmla="*/ 9992 h 9996"/>
              <a:gd name="connsiteX4" fmla="*/ 128 w 10000"/>
              <a:gd name="connsiteY4" fmla="*/ 9996 h 9996"/>
              <a:gd name="connsiteX5" fmla="*/ 0 w 10000"/>
              <a:gd name="connsiteY5" fmla="*/ 0 h 9996"/>
              <a:gd name="connsiteX0" fmla="*/ 0 w 9895"/>
              <a:gd name="connsiteY0" fmla="*/ 11 h 6156"/>
              <a:gd name="connsiteX1" fmla="*/ 6694 w 9895"/>
              <a:gd name="connsiteY1" fmla="*/ 0 h 6156"/>
              <a:gd name="connsiteX2" fmla="*/ 6844 w 9895"/>
              <a:gd name="connsiteY2" fmla="*/ 5793 h 6156"/>
              <a:gd name="connsiteX3" fmla="*/ 9895 w 9895"/>
              <a:gd name="connsiteY3" fmla="*/ 6152 h 6156"/>
              <a:gd name="connsiteX4" fmla="*/ 23 w 9895"/>
              <a:gd name="connsiteY4" fmla="*/ 6156 h 6156"/>
              <a:gd name="connsiteX5" fmla="*/ 0 w 9895"/>
              <a:gd name="connsiteY5" fmla="*/ 11 h 6156"/>
              <a:gd name="connsiteX0" fmla="*/ 0 w 11007"/>
              <a:gd name="connsiteY0" fmla="*/ 7 h 10000"/>
              <a:gd name="connsiteX1" fmla="*/ 7772 w 11007"/>
              <a:gd name="connsiteY1" fmla="*/ 0 h 10000"/>
              <a:gd name="connsiteX2" fmla="*/ 7924 w 11007"/>
              <a:gd name="connsiteY2" fmla="*/ 9410 h 10000"/>
              <a:gd name="connsiteX3" fmla="*/ 11007 w 11007"/>
              <a:gd name="connsiteY3" fmla="*/ 9994 h 10000"/>
              <a:gd name="connsiteX4" fmla="*/ 1030 w 11007"/>
              <a:gd name="connsiteY4" fmla="*/ 10000 h 10000"/>
              <a:gd name="connsiteX5" fmla="*/ 0 w 11007"/>
              <a:gd name="connsiteY5" fmla="*/ 7 h 10000"/>
              <a:gd name="connsiteX0" fmla="*/ 0 w 11007"/>
              <a:gd name="connsiteY0" fmla="*/ 7 h 10000"/>
              <a:gd name="connsiteX1" fmla="*/ 7772 w 11007"/>
              <a:gd name="connsiteY1" fmla="*/ 0 h 10000"/>
              <a:gd name="connsiteX2" fmla="*/ 7924 w 11007"/>
              <a:gd name="connsiteY2" fmla="*/ 9410 h 10000"/>
              <a:gd name="connsiteX3" fmla="*/ 11007 w 11007"/>
              <a:gd name="connsiteY3" fmla="*/ 9994 h 10000"/>
              <a:gd name="connsiteX4" fmla="*/ 23 w 11007"/>
              <a:gd name="connsiteY4" fmla="*/ 10000 h 10000"/>
              <a:gd name="connsiteX5" fmla="*/ 0 w 11007"/>
              <a:gd name="connsiteY5" fmla="*/ 7 h 10000"/>
              <a:gd name="connsiteX0" fmla="*/ 76 w 10988"/>
              <a:gd name="connsiteY0" fmla="*/ 45 h 10000"/>
              <a:gd name="connsiteX1" fmla="*/ 7753 w 10988"/>
              <a:gd name="connsiteY1" fmla="*/ 0 h 10000"/>
              <a:gd name="connsiteX2" fmla="*/ 7905 w 10988"/>
              <a:gd name="connsiteY2" fmla="*/ 9410 h 10000"/>
              <a:gd name="connsiteX3" fmla="*/ 10988 w 10988"/>
              <a:gd name="connsiteY3" fmla="*/ 9994 h 10000"/>
              <a:gd name="connsiteX4" fmla="*/ 4 w 10988"/>
              <a:gd name="connsiteY4" fmla="*/ 10000 h 10000"/>
              <a:gd name="connsiteX5" fmla="*/ 76 w 10988"/>
              <a:gd name="connsiteY5" fmla="*/ 45 h 10000"/>
              <a:gd name="connsiteX0" fmla="*/ 16 w 10988"/>
              <a:gd name="connsiteY0" fmla="*/ 20 h 10000"/>
              <a:gd name="connsiteX1" fmla="*/ 7753 w 10988"/>
              <a:gd name="connsiteY1" fmla="*/ 0 h 10000"/>
              <a:gd name="connsiteX2" fmla="*/ 7905 w 10988"/>
              <a:gd name="connsiteY2" fmla="*/ 9410 h 10000"/>
              <a:gd name="connsiteX3" fmla="*/ 10988 w 10988"/>
              <a:gd name="connsiteY3" fmla="*/ 9994 h 10000"/>
              <a:gd name="connsiteX4" fmla="*/ 4 w 10988"/>
              <a:gd name="connsiteY4" fmla="*/ 10000 h 10000"/>
              <a:gd name="connsiteX5" fmla="*/ 16 w 10988"/>
              <a:gd name="connsiteY5" fmla="*/ 20 h 10000"/>
              <a:gd name="connsiteX0" fmla="*/ 16 w 10988"/>
              <a:gd name="connsiteY0" fmla="*/ 0 h 9980"/>
              <a:gd name="connsiteX1" fmla="*/ 7753 w 10988"/>
              <a:gd name="connsiteY1" fmla="*/ 0 h 9980"/>
              <a:gd name="connsiteX2" fmla="*/ 7905 w 10988"/>
              <a:gd name="connsiteY2" fmla="*/ 9390 h 9980"/>
              <a:gd name="connsiteX3" fmla="*/ 10988 w 10988"/>
              <a:gd name="connsiteY3" fmla="*/ 9974 h 9980"/>
              <a:gd name="connsiteX4" fmla="*/ 4 w 10988"/>
              <a:gd name="connsiteY4" fmla="*/ 9980 h 9980"/>
              <a:gd name="connsiteX5" fmla="*/ 16 w 10988"/>
              <a:gd name="connsiteY5" fmla="*/ 0 h 9980"/>
              <a:gd name="connsiteX0" fmla="*/ 0 w 9985"/>
              <a:gd name="connsiteY0" fmla="*/ 0 h 9994"/>
              <a:gd name="connsiteX1" fmla="*/ 7041 w 9985"/>
              <a:gd name="connsiteY1" fmla="*/ 0 h 9994"/>
              <a:gd name="connsiteX2" fmla="*/ 7179 w 9985"/>
              <a:gd name="connsiteY2" fmla="*/ 9409 h 9994"/>
              <a:gd name="connsiteX3" fmla="*/ 9985 w 9985"/>
              <a:gd name="connsiteY3" fmla="*/ 9994 h 9994"/>
              <a:gd name="connsiteX4" fmla="*/ 11 w 9985"/>
              <a:gd name="connsiteY4" fmla="*/ 9987 h 9994"/>
              <a:gd name="connsiteX5" fmla="*/ 0 w 9985"/>
              <a:gd name="connsiteY5" fmla="*/ 0 h 9994"/>
              <a:gd name="connsiteX0" fmla="*/ 0 w 10000"/>
              <a:gd name="connsiteY0" fmla="*/ 0 h 10000"/>
              <a:gd name="connsiteX1" fmla="*/ 7052 w 10000"/>
              <a:gd name="connsiteY1" fmla="*/ 0 h 10000"/>
              <a:gd name="connsiteX2" fmla="*/ 7190 w 10000"/>
              <a:gd name="connsiteY2" fmla="*/ 9415 h 10000"/>
              <a:gd name="connsiteX3" fmla="*/ 10000 w 10000"/>
              <a:gd name="connsiteY3" fmla="*/ 10000 h 10000"/>
              <a:gd name="connsiteX4" fmla="*/ 11 w 10000"/>
              <a:gd name="connsiteY4" fmla="*/ 9996 h 10000"/>
              <a:gd name="connsiteX5" fmla="*/ 0 w 10000"/>
              <a:gd name="connsiteY5" fmla="*/ 0 h 10000"/>
              <a:gd name="connsiteX0" fmla="*/ 35 w 10035"/>
              <a:gd name="connsiteY0" fmla="*/ 0 h 10009"/>
              <a:gd name="connsiteX1" fmla="*/ 7087 w 10035"/>
              <a:gd name="connsiteY1" fmla="*/ 0 h 10009"/>
              <a:gd name="connsiteX2" fmla="*/ 7225 w 10035"/>
              <a:gd name="connsiteY2" fmla="*/ 9415 h 10009"/>
              <a:gd name="connsiteX3" fmla="*/ 10035 w 10035"/>
              <a:gd name="connsiteY3" fmla="*/ 10000 h 10009"/>
              <a:gd name="connsiteX4" fmla="*/ 3 w 10035"/>
              <a:gd name="connsiteY4" fmla="*/ 10009 h 10009"/>
              <a:gd name="connsiteX5" fmla="*/ 35 w 10035"/>
              <a:gd name="connsiteY5" fmla="*/ 0 h 10009"/>
              <a:gd name="connsiteX0" fmla="*/ 0 w 10000"/>
              <a:gd name="connsiteY0" fmla="*/ 0 h 10000"/>
              <a:gd name="connsiteX1" fmla="*/ 7052 w 10000"/>
              <a:gd name="connsiteY1" fmla="*/ 0 h 10000"/>
              <a:gd name="connsiteX2" fmla="*/ 7190 w 10000"/>
              <a:gd name="connsiteY2" fmla="*/ 9415 h 10000"/>
              <a:gd name="connsiteX3" fmla="*/ 10000 w 10000"/>
              <a:gd name="connsiteY3" fmla="*/ 10000 h 10000"/>
              <a:gd name="connsiteX4" fmla="*/ 66 w 10000"/>
              <a:gd name="connsiteY4" fmla="*/ 9989 h 10000"/>
              <a:gd name="connsiteX5" fmla="*/ 0 w 10000"/>
              <a:gd name="connsiteY5" fmla="*/ 0 h 10000"/>
              <a:gd name="connsiteX0" fmla="*/ 0 w 10000"/>
              <a:gd name="connsiteY0" fmla="*/ 0 h 10002"/>
              <a:gd name="connsiteX1" fmla="*/ 7052 w 10000"/>
              <a:gd name="connsiteY1" fmla="*/ 0 h 10002"/>
              <a:gd name="connsiteX2" fmla="*/ 7190 w 10000"/>
              <a:gd name="connsiteY2" fmla="*/ 9415 h 10002"/>
              <a:gd name="connsiteX3" fmla="*/ 10000 w 10000"/>
              <a:gd name="connsiteY3" fmla="*/ 10000 h 10002"/>
              <a:gd name="connsiteX4" fmla="*/ 23 w 10000"/>
              <a:gd name="connsiteY4" fmla="*/ 10002 h 10002"/>
              <a:gd name="connsiteX5" fmla="*/ 0 w 10000"/>
              <a:gd name="connsiteY5" fmla="*/ 0 h 10002"/>
              <a:gd name="connsiteX0" fmla="*/ 164 w 10164"/>
              <a:gd name="connsiteY0" fmla="*/ 0 h 10000"/>
              <a:gd name="connsiteX1" fmla="*/ 7216 w 10164"/>
              <a:gd name="connsiteY1" fmla="*/ 0 h 10000"/>
              <a:gd name="connsiteX2" fmla="*/ 7354 w 10164"/>
              <a:gd name="connsiteY2" fmla="*/ 9415 h 10000"/>
              <a:gd name="connsiteX3" fmla="*/ 10164 w 10164"/>
              <a:gd name="connsiteY3" fmla="*/ 10000 h 10000"/>
              <a:gd name="connsiteX4" fmla="*/ 2 w 10164"/>
              <a:gd name="connsiteY4" fmla="*/ 9999 h 10000"/>
              <a:gd name="connsiteX5" fmla="*/ 164 w 10164"/>
              <a:gd name="connsiteY5" fmla="*/ 0 h 10000"/>
              <a:gd name="connsiteX0" fmla="*/ 163 w 10163"/>
              <a:gd name="connsiteY0" fmla="*/ 0 h 10000"/>
              <a:gd name="connsiteX1" fmla="*/ 7215 w 10163"/>
              <a:gd name="connsiteY1" fmla="*/ 0 h 10000"/>
              <a:gd name="connsiteX2" fmla="*/ 7353 w 10163"/>
              <a:gd name="connsiteY2" fmla="*/ 9415 h 10000"/>
              <a:gd name="connsiteX3" fmla="*/ 10163 w 10163"/>
              <a:gd name="connsiteY3" fmla="*/ 10000 h 10000"/>
              <a:gd name="connsiteX4" fmla="*/ 1 w 10163"/>
              <a:gd name="connsiteY4" fmla="*/ 9999 h 10000"/>
              <a:gd name="connsiteX5" fmla="*/ 163 w 10163"/>
              <a:gd name="connsiteY5" fmla="*/ 0 h 10000"/>
              <a:gd name="connsiteX0" fmla="*/ 0 w 10174"/>
              <a:gd name="connsiteY0" fmla="*/ 0 h 10000"/>
              <a:gd name="connsiteX1" fmla="*/ 7226 w 10174"/>
              <a:gd name="connsiteY1" fmla="*/ 0 h 10000"/>
              <a:gd name="connsiteX2" fmla="*/ 7364 w 10174"/>
              <a:gd name="connsiteY2" fmla="*/ 9415 h 10000"/>
              <a:gd name="connsiteX3" fmla="*/ 10174 w 10174"/>
              <a:gd name="connsiteY3" fmla="*/ 10000 h 10000"/>
              <a:gd name="connsiteX4" fmla="*/ 12 w 10174"/>
              <a:gd name="connsiteY4" fmla="*/ 9999 h 10000"/>
              <a:gd name="connsiteX5" fmla="*/ 0 w 10174"/>
              <a:gd name="connsiteY5" fmla="*/ 0 h 10000"/>
              <a:gd name="connsiteX0" fmla="*/ 0 w 10174"/>
              <a:gd name="connsiteY0" fmla="*/ 0 h 10000"/>
              <a:gd name="connsiteX1" fmla="*/ 7226 w 10174"/>
              <a:gd name="connsiteY1" fmla="*/ 0 h 10000"/>
              <a:gd name="connsiteX2" fmla="*/ 7364 w 10174"/>
              <a:gd name="connsiteY2" fmla="*/ 9415 h 10000"/>
              <a:gd name="connsiteX3" fmla="*/ 10174 w 10174"/>
              <a:gd name="connsiteY3" fmla="*/ 10000 h 10000"/>
              <a:gd name="connsiteX4" fmla="*/ 12 w 10174"/>
              <a:gd name="connsiteY4" fmla="*/ 9999 h 10000"/>
              <a:gd name="connsiteX5" fmla="*/ 0 w 10174"/>
              <a:gd name="connsiteY5" fmla="*/ 0 h 10000"/>
              <a:gd name="connsiteX0" fmla="*/ 0 w 10174"/>
              <a:gd name="connsiteY0" fmla="*/ 3 h 10003"/>
              <a:gd name="connsiteX1" fmla="*/ 7335 w 10174"/>
              <a:gd name="connsiteY1" fmla="*/ 0 h 10003"/>
              <a:gd name="connsiteX2" fmla="*/ 7364 w 10174"/>
              <a:gd name="connsiteY2" fmla="*/ 9418 h 10003"/>
              <a:gd name="connsiteX3" fmla="*/ 10174 w 10174"/>
              <a:gd name="connsiteY3" fmla="*/ 10003 h 10003"/>
              <a:gd name="connsiteX4" fmla="*/ 12 w 10174"/>
              <a:gd name="connsiteY4" fmla="*/ 10002 h 10003"/>
              <a:gd name="connsiteX5" fmla="*/ 0 w 10174"/>
              <a:gd name="connsiteY5" fmla="*/ 3 h 10003"/>
              <a:gd name="connsiteX0" fmla="*/ 0 w 10174"/>
              <a:gd name="connsiteY0" fmla="*/ 6 h 10006"/>
              <a:gd name="connsiteX1" fmla="*/ 7346 w 10174"/>
              <a:gd name="connsiteY1" fmla="*/ 0 h 10006"/>
              <a:gd name="connsiteX2" fmla="*/ 7364 w 10174"/>
              <a:gd name="connsiteY2" fmla="*/ 9421 h 10006"/>
              <a:gd name="connsiteX3" fmla="*/ 10174 w 10174"/>
              <a:gd name="connsiteY3" fmla="*/ 10006 h 10006"/>
              <a:gd name="connsiteX4" fmla="*/ 12 w 10174"/>
              <a:gd name="connsiteY4" fmla="*/ 10005 h 10006"/>
              <a:gd name="connsiteX5" fmla="*/ 0 w 10174"/>
              <a:gd name="connsiteY5" fmla="*/ 6 h 10006"/>
              <a:gd name="connsiteX0" fmla="*/ 0 w 10174"/>
              <a:gd name="connsiteY0" fmla="*/ 6 h 10006"/>
              <a:gd name="connsiteX1" fmla="*/ 7346 w 10174"/>
              <a:gd name="connsiteY1" fmla="*/ 0 h 10006"/>
              <a:gd name="connsiteX2" fmla="*/ 7364 w 10174"/>
              <a:gd name="connsiteY2" fmla="*/ 9421 h 10006"/>
              <a:gd name="connsiteX3" fmla="*/ 10174 w 10174"/>
              <a:gd name="connsiteY3" fmla="*/ 10006 h 10006"/>
              <a:gd name="connsiteX4" fmla="*/ 12 w 10174"/>
              <a:gd name="connsiteY4" fmla="*/ 10005 h 10006"/>
              <a:gd name="connsiteX5" fmla="*/ 0 w 10174"/>
              <a:gd name="connsiteY5" fmla="*/ 6 h 10006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550 w 10163"/>
              <a:gd name="connsiteY0" fmla="*/ 3 h 10009"/>
              <a:gd name="connsiteX1" fmla="*/ 7335 w 10163"/>
              <a:gd name="connsiteY1" fmla="*/ 0 h 10009"/>
              <a:gd name="connsiteX2" fmla="*/ 7353 w 10163"/>
              <a:gd name="connsiteY2" fmla="*/ 9424 h 10009"/>
              <a:gd name="connsiteX3" fmla="*/ 10163 w 10163"/>
              <a:gd name="connsiteY3" fmla="*/ 10009 h 10009"/>
              <a:gd name="connsiteX4" fmla="*/ 1 w 10163"/>
              <a:gd name="connsiteY4" fmla="*/ 10008 h 10009"/>
              <a:gd name="connsiteX5" fmla="*/ 550 w 10163"/>
              <a:gd name="connsiteY5" fmla="*/ 3 h 10009"/>
              <a:gd name="connsiteX0" fmla="*/ 550 w 10163"/>
              <a:gd name="connsiteY0" fmla="*/ 3 h 10009"/>
              <a:gd name="connsiteX1" fmla="*/ 7335 w 10163"/>
              <a:gd name="connsiteY1" fmla="*/ 0 h 10009"/>
              <a:gd name="connsiteX2" fmla="*/ 7353 w 10163"/>
              <a:gd name="connsiteY2" fmla="*/ 9424 h 10009"/>
              <a:gd name="connsiteX3" fmla="*/ 10163 w 10163"/>
              <a:gd name="connsiteY3" fmla="*/ 10009 h 10009"/>
              <a:gd name="connsiteX4" fmla="*/ 1 w 10163"/>
              <a:gd name="connsiteY4" fmla="*/ 10008 h 10009"/>
              <a:gd name="connsiteX5" fmla="*/ 550 w 10163"/>
              <a:gd name="connsiteY5" fmla="*/ 3 h 10009"/>
              <a:gd name="connsiteX0" fmla="*/ 550 w 10163"/>
              <a:gd name="connsiteY0" fmla="*/ 3 h 10009"/>
              <a:gd name="connsiteX1" fmla="*/ 7335 w 10163"/>
              <a:gd name="connsiteY1" fmla="*/ 0 h 10009"/>
              <a:gd name="connsiteX2" fmla="*/ 7353 w 10163"/>
              <a:gd name="connsiteY2" fmla="*/ 9424 h 10009"/>
              <a:gd name="connsiteX3" fmla="*/ 10163 w 10163"/>
              <a:gd name="connsiteY3" fmla="*/ 10009 h 10009"/>
              <a:gd name="connsiteX4" fmla="*/ 1 w 10163"/>
              <a:gd name="connsiteY4" fmla="*/ 10008 h 10009"/>
              <a:gd name="connsiteX5" fmla="*/ 550 w 10163"/>
              <a:gd name="connsiteY5" fmla="*/ 3 h 10009"/>
              <a:gd name="connsiteX0" fmla="*/ 0 w 9613"/>
              <a:gd name="connsiteY0" fmla="*/ 3 h 10009"/>
              <a:gd name="connsiteX1" fmla="*/ 6785 w 9613"/>
              <a:gd name="connsiteY1" fmla="*/ 0 h 10009"/>
              <a:gd name="connsiteX2" fmla="*/ 6803 w 9613"/>
              <a:gd name="connsiteY2" fmla="*/ 9424 h 10009"/>
              <a:gd name="connsiteX3" fmla="*/ 9613 w 9613"/>
              <a:gd name="connsiteY3" fmla="*/ 10009 h 10009"/>
              <a:gd name="connsiteX4" fmla="*/ 95 w 9613"/>
              <a:gd name="connsiteY4" fmla="*/ 9998 h 10009"/>
              <a:gd name="connsiteX5" fmla="*/ 0 w 9613"/>
              <a:gd name="connsiteY5" fmla="*/ 3 h 10009"/>
              <a:gd name="connsiteX0" fmla="*/ 0 w 10000"/>
              <a:gd name="connsiteY0" fmla="*/ 3 h 10000"/>
              <a:gd name="connsiteX1" fmla="*/ 7058 w 10000"/>
              <a:gd name="connsiteY1" fmla="*/ 0 h 10000"/>
              <a:gd name="connsiteX2" fmla="*/ 7077 w 10000"/>
              <a:gd name="connsiteY2" fmla="*/ 9416 h 10000"/>
              <a:gd name="connsiteX3" fmla="*/ 10000 w 10000"/>
              <a:gd name="connsiteY3" fmla="*/ 10000 h 10000"/>
              <a:gd name="connsiteX4" fmla="*/ 14 w 10000"/>
              <a:gd name="connsiteY4" fmla="*/ 9999 h 10000"/>
              <a:gd name="connsiteX5" fmla="*/ 0 w 10000"/>
              <a:gd name="connsiteY5" fmla="*/ 3 h 10000"/>
              <a:gd name="connsiteX0" fmla="*/ 0 w 10000"/>
              <a:gd name="connsiteY0" fmla="*/ 3 h 10000"/>
              <a:gd name="connsiteX1" fmla="*/ 7058 w 10000"/>
              <a:gd name="connsiteY1" fmla="*/ 0 h 10000"/>
              <a:gd name="connsiteX2" fmla="*/ 7077 w 10000"/>
              <a:gd name="connsiteY2" fmla="*/ 9416 h 10000"/>
              <a:gd name="connsiteX3" fmla="*/ 10000 w 10000"/>
              <a:gd name="connsiteY3" fmla="*/ 10000 h 10000"/>
              <a:gd name="connsiteX4" fmla="*/ 14 w 10000"/>
              <a:gd name="connsiteY4" fmla="*/ 9999 h 10000"/>
              <a:gd name="connsiteX5" fmla="*/ 0 w 10000"/>
              <a:gd name="connsiteY5" fmla="*/ 3 h 10000"/>
              <a:gd name="connsiteX0" fmla="*/ 18 w 10018"/>
              <a:gd name="connsiteY0" fmla="*/ 3 h 10000"/>
              <a:gd name="connsiteX1" fmla="*/ 7076 w 10018"/>
              <a:gd name="connsiteY1" fmla="*/ 0 h 10000"/>
              <a:gd name="connsiteX2" fmla="*/ 7095 w 10018"/>
              <a:gd name="connsiteY2" fmla="*/ 9416 h 10000"/>
              <a:gd name="connsiteX3" fmla="*/ 10018 w 10018"/>
              <a:gd name="connsiteY3" fmla="*/ 10000 h 10000"/>
              <a:gd name="connsiteX4" fmla="*/ 32 w 10018"/>
              <a:gd name="connsiteY4" fmla="*/ 9999 h 10000"/>
              <a:gd name="connsiteX5" fmla="*/ 18 w 10018"/>
              <a:gd name="connsiteY5" fmla="*/ 3 h 10000"/>
              <a:gd name="connsiteX0" fmla="*/ 0 w 10065"/>
              <a:gd name="connsiteY0" fmla="*/ 3 h 10000"/>
              <a:gd name="connsiteX1" fmla="*/ 7123 w 10065"/>
              <a:gd name="connsiteY1" fmla="*/ 0 h 10000"/>
              <a:gd name="connsiteX2" fmla="*/ 7142 w 10065"/>
              <a:gd name="connsiteY2" fmla="*/ 9416 h 10000"/>
              <a:gd name="connsiteX3" fmla="*/ 10065 w 10065"/>
              <a:gd name="connsiteY3" fmla="*/ 10000 h 10000"/>
              <a:gd name="connsiteX4" fmla="*/ 79 w 10065"/>
              <a:gd name="connsiteY4" fmla="*/ 9999 h 10000"/>
              <a:gd name="connsiteX5" fmla="*/ 0 w 10065"/>
              <a:gd name="connsiteY5" fmla="*/ 3 h 10000"/>
              <a:gd name="connsiteX0" fmla="*/ 0 w 10065"/>
              <a:gd name="connsiteY0" fmla="*/ 3 h 10000"/>
              <a:gd name="connsiteX1" fmla="*/ 7123 w 10065"/>
              <a:gd name="connsiteY1" fmla="*/ 0 h 10000"/>
              <a:gd name="connsiteX2" fmla="*/ 7142 w 10065"/>
              <a:gd name="connsiteY2" fmla="*/ 9416 h 10000"/>
              <a:gd name="connsiteX3" fmla="*/ 10065 w 10065"/>
              <a:gd name="connsiteY3" fmla="*/ 10000 h 10000"/>
              <a:gd name="connsiteX4" fmla="*/ 79 w 10065"/>
              <a:gd name="connsiteY4" fmla="*/ 9999 h 10000"/>
              <a:gd name="connsiteX5" fmla="*/ 0 w 10065"/>
              <a:gd name="connsiteY5" fmla="*/ 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65" h="10000">
                <a:moveTo>
                  <a:pt x="0" y="3"/>
                </a:moveTo>
                <a:lnTo>
                  <a:pt x="7123" y="0"/>
                </a:lnTo>
                <a:cubicBezTo>
                  <a:pt x="7114" y="2528"/>
                  <a:pt x="7133" y="8825"/>
                  <a:pt x="7142" y="9416"/>
                </a:cubicBezTo>
                <a:cubicBezTo>
                  <a:pt x="7117" y="9743"/>
                  <a:pt x="8449" y="10000"/>
                  <a:pt x="10065" y="10000"/>
                </a:cubicBezTo>
                <a:lnTo>
                  <a:pt x="79" y="9999"/>
                </a:lnTo>
                <a:cubicBezTo>
                  <a:pt x="7" y="7401"/>
                  <a:pt x="15" y="1749"/>
                  <a:pt x="0" y="3"/>
                </a:cubicBezTo>
                <a:close/>
              </a:path>
            </a:pathLst>
          </a:custGeom>
          <a:solidFill>
            <a:srgbClr val="65AA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</p:spTree>
    <p:extLst>
      <p:ext uri="{BB962C8B-B14F-4D97-AF65-F5344CB8AC3E}">
        <p14:creationId xmlns:p14="http://schemas.microsoft.com/office/powerpoint/2010/main" val="1752252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ystematic Review / Meta-analys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lowchart: Stored Data 4">
            <a:extLst>
              <a:ext uri="{FF2B5EF4-FFF2-40B4-BE49-F238E27FC236}">
                <a16:creationId xmlns:a16="http://schemas.microsoft.com/office/drawing/2014/main" id="{6750A1AE-34CF-C798-885B-4AD2785F8297}"/>
              </a:ext>
            </a:extLst>
          </p:cNvPr>
          <p:cNvSpPr/>
          <p:nvPr userDrawn="1"/>
        </p:nvSpPr>
        <p:spPr>
          <a:xfrm rot="5400000">
            <a:off x="5284491" y="-4795876"/>
            <a:ext cx="1614236" cy="12214771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89795 h 103750"/>
              <a:gd name="connsiteX1" fmla="*/ 8293 w 10000"/>
              <a:gd name="connsiteY1" fmla="*/ 0 h 103750"/>
              <a:gd name="connsiteX2" fmla="*/ 8333 w 10000"/>
              <a:gd name="connsiteY2" fmla="*/ 94795 h 103750"/>
              <a:gd name="connsiteX3" fmla="*/ 10000 w 10000"/>
              <a:gd name="connsiteY3" fmla="*/ 99795 h 103750"/>
              <a:gd name="connsiteX4" fmla="*/ 1667 w 10000"/>
              <a:gd name="connsiteY4" fmla="*/ 99795 h 103750"/>
              <a:gd name="connsiteX5" fmla="*/ 0 w 10000"/>
              <a:gd name="connsiteY5" fmla="*/ 94795 h 103750"/>
              <a:gd name="connsiteX6" fmla="*/ 1667 w 10000"/>
              <a:gd name="connsiteY6" fmla="*/ 89795 h 10375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5639 w 10161"/>
              <a:gd name="connsiteY0" fmla="*/ 18392 h 112308"/>
              <a:gd name="connsiteX1" fmla="*/ 8672 w 10161"/>
              <a:gd name="connsiteY1" fmla="*/ 5059 h 112308"/>
              <a:gd name="connsiteX2" fmla="*/ 8494 w 10161"/>
              <a:gd name="connsiteY2" fmla="*/ 103121 h 112308"/>
              <a:gd name="connsiteX3" fmla="*/ 10161 w 10161"/>
              <a:gd name="connsiteY3" fmla="*/ 108121 h 112308"/>
              <a:gd name="connsiteX4" fmla="*/ 1828 w 10161"/>
              <a:gd name="connsiteY4" fmla="*/ 108121 h 112308"/>
              <a:gd name="connsiteX5" fmla="*/ 161 w 10161"/>
              <a:gd name="connsiteY5" fmla="*/ 103121 h 112308"/>
              <a:gd name="connsiteX6" fmla="*/ 5639 w 10161"/>
              <a:gd name="connsiteY6" fmla="*/ 18392 h 112308"/>
              <a:gd name="connsiteX0" fmla="*/ 5639 w 10161"/>
              <a:gd name="connsiteY0" fmla="*/ 48998 h 145481"/>
              <a:gd name="connsiteX1" fmla="*/ 8354 w 10161"/>
              <a:gd name="connsiteY1" fmla="*/ 0 h 145481"/>
              <a:gd name="connsiteX2" fmla="*/ 8494 w 10161"/>
              <a:gd name="connsiteY2" fmla="*/ 133727 h 145481"/>
              <a:gd name="connsiteX3" fmla="*/ 10161 w 10161"/>
              <a:gd name="connsiteY3" fmla="*/ 138727 h 145481"/>
              <a:gd name="connsiteX4" fmla="*/ 1828 w 10161"/>
              <a:gd name="connsiteY4" fmla="*/ 138727 h 145481"/>
              <a:gd name="connsiteX5" fmla="*/ 161 w 10161"/>
              <a:gd name="connsiteY5" fmla="*/ 133727 h 145481"/>
              <a:gd name="connsiteX6" fmla="*/ 5639 w 10161"/>
              <a:gd name="connsiteY6" fmla="*/ 48998 h 145481"/>
              <a:gd name="connsiteX0" fmla="*/ 4738 w 10113"/>
              <a:gd name="connsiteY0" fmla="*/ 13812 h 159292"/>
              <a:gd name="connsiteX1" fmla="*/ 8306 w 10113"/>
              <a:gd name="connsiteY1" fmla="*/ 13811 h 159292"/>
              <a:gd name="connsiteX2" fmla="*/ 8446 w 10113"/>
              <a:gd name="connsiteY2" fmla="*/ 147538 h 159292"/>
              <a:gd name="connsiteX3" fmla="*/ 10113 w 10113"/>
              <a:gd name="connsiteY3" fmla="*/ 152538 h 159292"/>
              <a:gd name="connsiteX4" fmla="*/ 1780 w 10113"/>
              <a:gd name="connsiteY4" fmla="*/ 152538 h 159292"/>
              <a:gd name="connsiteX5" fmla="*/ 113 w 10113"/>
              <a:gd name="connsiteY5" fmla="*/ 147538 h 159292"/>
              <a:gd name="connsiteX6" fmla="*/ 4738 w 10113"/>
              <a:gd name="connsiteY6" fmla="*/ 13812 h 159292"/>
              <a:gd name="connsiteX0" fmla="*/ 4738 w 10113"/>
              <a:gd name="connsiteY0" fmla="*/ 2870 h 148350"/>
              <a:gd name="connsiteX1" fmla="*/ 8306 w 10113"/>
              <a:gd name="connsiteY1" fmla="*/ 2869 h 148350"/>
              <a:gd name="connsiteX2" fmla="*/ 8446 w 10113"/>
              <a:gd name="connsiteY2" fmla="*/ 136596 h 148350"/>
              <a:gd name="connsiteX3" fmla="*/ 10113 w 10113"/>
              <a:gd name="connsiteY3" fmla="*/ 141596 h 148350"/>
              <a:gd name="connsiteX4" fmla="*/ 1780 w 10113"/>
              <a:gd name="connsiteY4" fmla="*/ 141596 h 148350"/>
              <a:gd name="connsiteX5" fmla="*/ 113 w 10113"/>
              <a:gd name="connsiteY5" fmla="*/ 136596 h 148350"/>
              <a:gd name="connsiteX6" fmla="*/ 4738 w 10113"/>
              <a:gd name="connsiteY6" fmla="*/ 2870 h 148350"/>
              <a:gd name="connsiteX0" fmla="*/ 4738 w 10113"/>
              <a:gd name="connsiteY0" fmla="*/ 51 h 145531"/>
              <a:gd name="connsiteX1" fmla="*/ 8306 w 10113"/>
              <a:gd name="connsiteY1" fmla="*/ 50 h 145531"/>
              <a:gd name="connsiteX2" fmla="*/ 8446 w 10113"/>
              <a:gd name="connsiteY2" fmla="*/ 133777 h 145531"/>
              <a:gd name="connsiteX3" fmla="*/ 10113 w 10113"/>
              <a:gd name="connsiteY3" fmla="*/ 138777 h 145531"/>
              <a:gd name="connsiteX4" fmla="*/ 1780 w 10113"/>
              <a:gd name="connsiteY4" fmla="*/ 138777 h 145531"/>
              <a:gd name="connsiteX5" fmla="*/ 113 w 10113"/>
              <a:gd name="connsiteY5" fmla="*/ 133777 h 145531"/>
              <a:gd name="connsiteX6" fmla="*/ 4738 w 10113"/>
              <a:gd name="connsiteY6" fmla="*/ 51 h 145531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674 w 10109"/>
              <a:gd name="connsiteY0" fmla="*/ 170 h 145517"/>
              <a:gd name="connsiteX1" fmla="*/ 8302 w 10109"/>
              <a:gd name="connsiteY1" fmla="*/ 36 h 145517"/>
              <a:gd name="connsiteX2" fmla="*/ 8442 w 10109"/>
              <a:gd name="connsiteY2" fmla="*/ 133763 h 145517"/>
              <a:gd name="connsiteX3" fmla="*/ 10109 w 10109"/>
              <a:gd name="connsiteY3" fmla="*/ 138763 h 145517"/>
              <a:gd name="connsiteX4" fmla="*/ 1776 w 10109"/>
              <a:gd name="connsiteY4" fmla="*/ 138763 h 145517"/>
              <a:gd name="connsiteX5" fmla="*/ 109 w 10109"/>
              <a:gd name="connsiteY5" fmla="*/ 133763 h 145517"/>
              <a:gd name="connsiteX6" fmla="*/ 4674 w 10109"/>
              <a:gd name="connsiteY6" fmla="*/ 170 h 145517"/>
              <a:gd name="connsiteX0" fmla="*/ 3080 w 8515"/>
              <a:gd name="connsiteY0" fmla="*/ 170 h 145517"/>
              <a:gd name="connsiteX1" fmla="*/ 6708 w 8515"/>
              <a:gd name="connsiteY1" fmla="*/ 36 h 145517"/>
              <a:gd name="connsiteX2" fmla="*/ 6848 w 8515"/>
              <a:gd name="connsiteY2" fmla="*/ 133763 h 145517"/>
              <a:gd name="connsiteX3" fmla="*/ 8515 w 8515"/>
              <a:gd name="connsiteY3" fmla="*/ 138763 h 145517"/>
              <a:gd name="connsiteX4" fmla="*/ 182 w 8515"/>
              <a:gd name="connsiteY4" fmla="*/ 138763 h 145517"/>
              <a:gd name="connsiteX5" fmla="*/ 3080 w 8515"/>
              <a:gd name="connsiteY5" fmla="*/ 170 h 145517"/>
              <a:gd name="connsiteX0" fmla="*/ 3617 w 10000"/>
              <a:gd name="connsiteY0" fmla="*/ 12 h 9536"/>
              <a:gd name="connsiteX1" fmla="*/ 7878 w 10000"/>
              <a:gd name="connsiteY1" fmla="*/ 2 h 9536"/>
              <a:gd name="connsiteX2" fmla="*/ 8042 w 10000"/>
              <a:gd name="connsiteY2" fmla="*/ 9192 h 9536"/>
              <a:gd name="connsiteX3" fmla="*/ 10000 w 10000"/>
              <a:gd name="connsiteY3" fmla="*/ 9536 h 9536"/>
              <a:gd name="connsiteX4" fmla="*/ 214 w 10000"/>
              <a:gd name="connsiteY4" fmla="*/ 9536 h 9536"/>
              <a:gd name="connsiteX5" fmla="*/ 3617 w 10000"/>
              <a:gd name="connsiteY5" fmla="*/ 12 h 9536"/>
              <a:gd name="connsiteX0" fmla="*/ 3403 w 9786"/>
              <a:gd name="connsiteY0" fmla="*/ 13 h 10000"/>
              <a:gd name="connsiteX1" fmla="*/ 7664 w 9786"/>
              <a:gd name="connsiteY1" fmla="*/ 2 h 10000"/>
              <a:gd name="connsiteX2" fmla="*/ 7828 w 9786"/>
              <a:gd name="connsiteY2" fmla="*/ 9639 h 10000"/>
              <a:gd name="connsiteX3" fmla="*/ 9786 w 9786"/>
              <a:gd name="connsiteY3" fmla="*/ 10000 h 10000"/>
              <a:gd name="connsiteX4" fmla="*/ 0 w 9786"/>
              <a:gd name="connsiteY4" fmla="*/ 10000 h 10000"/>
              <a:gd name="connsiteX5" fmla="*/ 3403 w 9786"/>
              <a:gd name="connsiteY5" fmla="*/ 13 h 10000"/>
              <a:gd name="connsiteX0" fmla="*/ 494 w 7017"/>
              <a:gd name="connsiteY0" fmla="*/ 743 h 10730"/>
              <a:gd name="connsiteX1" fmla="*/ 4849 w 7017"/>
              <a:gd name="connsiteY1" fmla="*/ 732 h 10730"/>
              <a:gd name="connsiteX2" fmla="*/ 5016 w 7017"/>
              <a:gd name="connsiteY2" fmla="*/ 10369 h 10730"/>
              <a:gd name="connsiteX3" fmla="*/ 7017 w 7017"/>
              <a:gd name="connsiteY3" fmla="*/ 10730 h 10730"/>
              <a:gd name="connsiteX4" fmla="*/ 45 w 7017"/>
              <a:gd name="connsiteY4" fmla="*/ 10709 h 10730"/>
              <a:gd name="connsiteX5" fmla="*/ 494 w 7017"/>
              <a:gd name="connsiteY5" fmla="*/ 743 h 10730"/>
              <a:gd name="connsiteX0" fmla="*/ 521 w 9817"/>
              <a:gd name="connsiteY0" fmla="*/ 692 h 10000"/>
              <a:gd name="connsiteX1" fmla="*/ 6727 w 9817"/>
              <a:gd name="connsiteY1" fmla="*/ 682 h 10000"/>
              <a:gd name="connsiteX2" fmla="*/ 6965 w 9817"/>
              <a:gd name="connsiteY2" fmla="*/ 9664 h 10000"/>
              <a:gd name="connsiteX3" fmla="*/ 9817 w 9817"/>
              <a:gd name="connsiteY3" fmla="*/ 10000 h 10000"/>
              <a:gd name="connsiteX4" fmla="*/ 273 w 9817"/>
              <a:gd name="connsiteY4" fmla="*/ 9980 h 10000"/>
              <a:gd name="connsiteX5" fmla="*/ 521 w 9817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70 w 10039"/>
              <a:gd name="connsiteY0" fmla="*/ 695 h 10015"/>
              <a:gd name="connsiteX1" fmla="*/ 6891 w 10039"/>
              <a:gd name="connsiteY1" fmla="*/ 685 h 10015"/>
              <a:gd name="connsiteX2" fmla="*/ 7134 w 10039"/>
              <a:gd name="connsiteY2" fmla="*/ 9667 h 10015"/>
              <a:gd name="connsiteX3" fmla="*/ 10039 w 10039"/>
              <a:gd name="connsiteY3" fmla="*/ 10003 h 10015"/>
              <a:gd name="connsiteX4" fmla="*/ 217 w 10039"/>
              <a:gd name="connsiteY4" fmla="*/ 10015 h 10015"/>
              <a:gd name="connsiteX5" fmla="*/ 570 w 10039"/>
              <a:gd name="connsiteY5" fmla="*/ 695 h 10015"/>
              <a:gd name="connsiteX0" fmla="*/ 615 w 10084"/>
              <a:gd name="connsiteY0" fmla="*/ 695 h 10015"/>
              <a:gd name="connsiteX1" fmla="*/ 6936 w 10084"/>
              <a:gd name="connsiteY1" fmla="*/ 685 h 10015"/>
              <a:gd name="connsiteX2" fmla="*/ 7179 w 10084"/>
              <a:gd name="connsiteY2" fmla="*/ 9667 h 10015"/>
              <a:gd name="connsiteX3" fmla="*/ 10084 w 10084"/>
              <a:gd name="connsiteY3" fmla="*/ 10003 h 10015"/>
              <a:gd name="connsiteX4" fmla="*/ 262 w 10084"/>
              <a:gd name="connsiteY4" fmla="*/ 10015 h 10015"/>
              <a:gd name="connsiteX5" fmla="*/ 615 w 10084"/>
              <a:gd name="connsiteY5" fmla="*/ 695 h 10015"/>
              <a:gd name="connsiteX0" fmla="*/ 356 w 9825"/>
              <a:gd name="connsiteY0" fmla="*/ 695 h 10015"/>
              <a:gd name="connsiteX1" fmla="*/ 6677 w 9825"/>
              <a:gd name="connsiteY1" fmla="*/ 685 h 10015"/>
              <a:gd name="connsiteX2" fmla="*/ 6920 w 9825"/>
              <a:gd name="connsiteY2" fmla="*/ 9667 h 10015"/>
              <a:gd name="connsiteX3" fmla="*/ 9825 w 9825"/>
              <a:gd name="connsiteY3" fmla="*/ 10003 h 10015"/>
              <a:gd name="connsiteX4" fmla="*/ 3 w 9825"/>
              <a:gd name="connsiteY4" fmla="*/ 10015 h 10015"/>
              <a:gd name="connsiteX5" fmla="*/ 356 w 9825"/>
              <a:gd name="connsiteY5" fmla="*/ 695 h 10015"/>
              <a:gd name="connsiteX0" fmla="*/ 362 w 10000"/>
              <a:gd name="connsiteY0" fmla="*/ 10 h 9316"/>
              <a:gd name="connsiteX1" fmla="*/ 6796 w 10000"/>
              <a:gd name="connsiteY1" fmla="*/ 0 h 9316"/>
              <a:gd name="connsiteX2" fmla="*/ 7043 w 10000"/>
              <a:gd name="connsiteY2" fmla="*/ 8969 h 9316"/>
              <a:gd name="connsiteX3" fmla="*/ 10000 w 10000"/>
              <a:gd name="connsiteY3" fmla="*/ 9304 h 9316"/>
              <a:gd name="connsiteX4" fmla="*/ 3 w 10000"/>
              <a:gd name="connsiteY4" fmla="*/ 9316 h 9316"/>
              <a:gd name="connsiteX5" fmla="*/ 362 w 10000"/>
              <a:gd name="connsiteY5" fmla="*/ 10 h 9316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0 w 9998"/>
              <a:gd name="connsiteY0" fmla="*/ 11 h 10000"/>
              <a:gd name="connsiteX1" fmla="*/ 7099 w 9998"/>
              <a:gd name="connsiteY1" fmla="*/ 0 h 10000"/>
              <a:gd name="connsiteX2" fmla="*/ 7041 w 9998"/>
              <a:gd name="connsiteY2" fmla="*/ 9628 h 10000"/>
              <a:gd name="connsiteX3" fmla="*/ 9998 w 9998"/>
              <a:gd name="connsiteY3" fmla="*/ 9987 h 10000"/>
              <a:gd name="connsiteX4" fmla="*/ 1 w 9998"/>
              <a:gd name="connsiteY4" fmla="*/ 10000 h 10000"/>
              <a:gd name="connsiteX5" fmla="*/ 360 w 9998"/>
              <a:gd name="connsiteY5" fmla="*/ 11 h 10000"/>
              <a:gd name="connsiteX0" fmla="*/ 0 w 9640"/>
              <a:gd name="connsiteY0" fmla="*/ 11 h 10000"/>
              <a:gd name="connsiteX1" fmla="*/ 6740 w 9640"/>
              <a:gd name="connsiteY1" fmla="*/ 0 h 10000"/>
              <a:gd name="connsiteX2" fmla="*/ 6682 w 9640"/>
              <a:gd name="connsiteY2" fmla="*/ 9628 h 10000"/>
              <a:gd name="connsiteX3" fmla="*/ 9640 w 9640"/>
              <a:gd name="connsiteY3" fmla="*/ 9987 h 10000"/>
              <a:gd name="connsiteX4" fmla="*/ 302 w 9640"/>
              <a:gd name="connsiteY4" fmla="*/ 10000 h 10000"/>
              <a:gd name="connsiteX5" fmla="*/ 0 w 964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9991"/>
              <a:gd name="connsiteX1" fmla="*/ 7048 w 10056"/>
              <a:gd name="connsiteY1" fmla="*/ 0 h 9991"/>
              <a:gd name="connsiteX2" fmla="*/ 6988 w 10056"/>
              <a:gd name="connsiteY2" fmla="*/ 9628 h 9991"/>
              <a:gd name="connsiteX3" fmla="*/ 10056 w 10056"/>
              <a:gd name="connsiteY3" fmla="*/ 9987 h 9991"/>
              <a:gd name="connsiteX4" fmla="*/ 129 w 10056"/>
              <a:gd name="connsiteY4" fmla="*/ 9991 h 9991"/>
              <a:gd name="connsiteX5" fmla="*/ 0 w 10056"/>
              <a:gd name="connsiteY5" fmla="*/ 4 h 9991"/>
              <a:gd name="connsiteX0" fmla="*/ 0 w 10000"/>
              <a:gd name="connsiteY0" fmla="*/ 4 h 9996"/>
              <a:gd name="connsiteX1" fmla="*/ 7009 w 10000"/>
              <a:gd name="connsiteY1" fmla="*/ 0 h 9996"/>
              <a:gd name="connsiteX2" fmla="*/ 6949 w 10000"/>
              <a:gd name="connsiteY2" fmla="*/ 9637 h 9996"/>
              <a:gd name="connsiteX3" fmla="*/ 10000 w 10000"/>
              <a:gd name="connsiteY3" fmla="*/ 9996 h 9996"/>
              <a:gd name="connsiteX4" fmla="*/ 128 w 10000"/>
              <a:gd name="connsiteY4" fmla="*/ 9992 h 9996"/>
              <a:gd name="connsiteX5" fmla="*/ 0 w 10000"/>
              <a:gd name="connsiteY5" fmla="*/ 4 h 9996"/>
              <a:gd name="connsiteX0" fmla="*/ 0 w 10000"/>
              <a:gd name="connsiteY0" fmla="*/ 4 h 10000"/>
              <a:gd name="connsiteX1" fmla="*/ 7009 w 10000"/>
              <a:gd name="connsiteY1" fmla="*/ 0 h 10000"/>
              <a:gd name="connsiteX2" fmla="*/ 6949 w 10000"/>
              <a:gd name="connsiteY2" fmla="*/ 9641 h 10000"/>
              <a:gd name="connsiteX3" fmla="*/ 10000 w 10000"/>
              <a:gd name="connsiteY3" fmla="*/ 10000 h 10000"/>
              <a:gd name="connsiteX4" fmla="*/ 128 w 10000"/>
              <a:gd name="connsiteY4" fmla="*/ 9996 h 10000"/>
              <a:gd name="connsiteX5" fmla="*/ 0 w 10000"/>
              <a:gd name="connsiteY5" fmla="*/ 4 h 10000"/>
              <a:gd name="connsiteX0" fmla="*/ 0 w 10000"/>
              <a:gd name="connsiteY0" fmla="*/ 4 h 10000"/>
              <a:gd name="connsiteX1" fmla="*/ 7009 w 10000"/>
              <a:gd name="connsiteY1" fmla="*/ 0 h 10000"/>
              <a:gd name="connsiteX2" fmla="*/ 6949 w 10000"/>
              <a:gd name="connsiteY2" fmla="*/ 9641 h 10000"/>
              <a:gd name="connsiteX3" fmla="*/ 10000 w 10000"/>
              <a:gd name="connsiteY3" fmla="*/ 10000 h 10000"/>
              <a:gd name="connsiteX4" fmla="*/ 128 w 10000"/>
              <a:gd name="connsiteY4" fmla="*/ 9996 h 10000"/>
              <a:gd name="connsiteX5" fmla="*/ 0 w 10000"/>
              <a:gd name="connsiteY5" fmla="*/ 4 h 10000"/>
              <a:gd name="connsiteX0" fmla="*/ 0 w 10000"/>
              <a:gd name="connsiteY0" fmla="*/ 4 h 10000"/>
              <a:gd name="connsiteX1" fmla="*/ 7009 w 10000"/>
              <a:gd name="connsiteY1" fmla="*/ 0 h 10000"/>
              <a:gd name="connsiteX2" fmla="*/ 6949 w 10000"/>
              <a:gd name="connsiteY2" fmla="*/ 9641 h 10000"/>
              <a:gd name="connsiteX3" fmla="*/ 10000 w 10000"/>
              <a:gd name="connsiteY3" fmla="*/ 10000 h 10000"/>
              <a:gd name="connsiteX4" fmla="*/ 128 w 10000"/>
              <a:gd name="connsiteY4" fmla="*/ 9996 h 10000"/>
              <a:gd name="connsiteX5" fmla="*/ 0 w 10000"/>
              <a:gd name="connsiteY5" fmla="*/ 4 h 10000"/>
              <a:gd name="connsiteX0" fmla="*/ 0 w 10000"/>
              <a:gd name="connsiteY0" fmla="*/ 4 h 10004"/>
              <a:gd name="connsiteX1" fmla="*/ 7009 w 10000"/>
              <a:gd name="connsiteY1" fmla="*/ 0 h 10004"/>
              <a:gd name="connsiteX2" fmla="*/ 6949 w 10000"/>
              <a:gd name="connsiteY2" fmla="*/ 9641 h 10004"/>
              <a:gd name="connsiteX3" fmla="*/ 10000 w 10000"/>
              <a:gd name="connsiteY3" fmla="*/ 10000 h 10004"/>
              <a:gd name="connsiteX4" fmla="*/ 128 w 10000"/>
              <a:gd name="connsiteY4" fmla="*/ 10004 h 10004"/>
              <a:gd name="connsiteX5" fmla="*/ 0 w 10000"/>
              <a:gd name="connsiteY5" fmla="*/ 4 h 1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4">
                <a:moveTo>
                  <a:pt x="0" y="4"/>
                </a:moveTo>
                <a:lnTo>
                  <a:pt x="7009" y="0"/>
                </a:lnTo>
                <a:cubicBezTo>
                  <a:pt x="6847" y="1556"/>
                  <a:pt x="6821" y="9283"/>
                  <a:pt x="6949" y="9641"/>
                </a:cubicBezTo>
                <a:cubicBezTo>
                  <a:pt x="6923" y="9843"/>
                  <a:pt x="8314" y="10000"/>
                  <a:pt x="10000" y="10000"/>
                </a:cubicBezTo>
                <a:lnTo>
                  <a:pt x="128" y="10004"/>
                </a:lnTo>
                <a:cubicBezTo>
                  <a:pt x="97" y="8408"/>
                  <a:pt x="98" y="1073"/>
                  <a:pt x="0" y="4"/>
                </a:cubicBezTo>
                <a:close/>
              </a:path>
            </a:pathLst>
          </a:custGeom>
          <a:solidFill>
            <a:srgbClr val="860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dirty="0"/>
          </a:p>
        </p:txBody>
      </p:sp>
      <p:sp>
        <p:nvSpPr>
          <p:cNvPr id="5" name="Flowchart: Stored Data 4">
            <a:extLst>
              <a:ext uri="{FF2B5EF4-FFF2-40B4-BE49-F238E27FC236}">
                <a16:creationId xmlns:a16="http://schemas.microsoft.com/office/drawing/2014/main" id="{D150C2D2-09E4-F78B-7FA6-F42DD5FA59F4}"/>
              </a:ext>
            </a:extLst>
          </p:cNvPr>
          <p:cNvSpPr/>
          <p:nvPr userDrawn="1"/>
        </p:nvSpPr>
        <p:spPr>
          <a:xfrm rot="5400000">
            <a:off x="5283465" y="-5325515"/>
            <a:ext cx="1614236" cy="1221477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89795 h 103750"/>
              <a:gd name="connsiteX1" fmla="*/ 8293 w 10000"/>
              <a:gd name="connsiteY1" fmla="*/ 0 h 103750"/>
              <a:gd name="connsiteX2" fmla="*/ 8333 w 10000"/>
              <a:gd name="connsiteY2" fmla="*/ 94795 h 103750"/>
              <a:gd name="connsiteX3" fmla="*/ 10000 w 10000"/>
              <a:gd name="connsiteY3" fmla="*/ 99795 h 103750"/>
              <a:gd name="connsiteX4" fmla="*/ 1667 w 10000"/>
              <a:gd name="connsiteY4" fmla="*/ 99795 h 103750"/>
              <a:gd name="connsiteX5" fmla="*/ 0 w 10000"/>
              <a:gd name="connsiteY5" fmla="*/ 94795 h 103750"/>
              <a:gd name="connsiteX6" fmla="*/ 1667 w 10000"/>
              <a:gd name="connsiteY6" fmla="*/ 89795 h 10375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5639 w 10161"/>
              <a:gd name="connsiteY0" fmla="*/ 18392 h 112308"/>
              <a:gd name="connsiteX1" fmla="*/ 8672 w 10161"/>
              <a:gd name="connsiteY1" fmla="*/ 5059 h 112308"/>
              <a:gd name="connsiteX2" fmla="*/ 8494 w 10161"/>
              <a:gd name="connsiteY2" fmla="*/ 103121 h 112308"/>
              <a:gd name="connsiteX3" fmla="*/ 10161 w 10161"/>
              <a:gd name="connsiteY3" fmla="*/ 108121 h 112308"/>
              <a:gd name="connsiteX4" fmla="*/ 1828 w 10161"/>
              <a:gd name="connsiteY4" fmla="*/ 108121 h 112308"/>
              <a:gd name="connsiteX5" fmla="*/ 161 w 10161"/>
              <a:gd name="connsiteY5" fmla="*/ 103121 h 112308"/>
              <a:gd name="connsiteX6" fmla="*/ 5639 w 10161"/>
              <a:gd name="connsiteY6" fmla="*/ 18392 h 112308"/>
              <a:gd name="connsiteX0" fmla="*/ 5639 w 10161"/>
              <a:gd name="connsiteY0" fmla="*/ 48998 h 145481"/>
              <a:gd name="connsiteX1" fmla="*/ 8354 w 10161"/>
              <a:gd name="connsiteY1" fmla="*/ 0 h 145481"/>
              <a:gd name="connsiteX2" fmla="*/ 8494 w 10161"/>
              <a:gd name="connsiteY2" fmla="*/ 133727 h 145481"/>
              <a:gd name="connsiteX3" fmla="*/ 10161 w 10161"/>
              <a:gd name="connsiteY3" fmla="*/ 138727 h 145481"/>
              <a:gd name="connsiteX4" fmla="*/ 1828 w 10161"/>
              <a:gd name="connsiteY4" fmla="*/ 138727 h 145481"/>
              <a:gd name="connsiteX5" fmla="*/ 161 w 10161"/>
              <a:gd name="connsiteY5" fmla="*/ 133727 h 145481"/>
              <a:gd name="connsiteX6" fmla="*/ 5639 w 10161"/>
              <a:gd name="connsiteY6" fmla="*/ 48998 h 145481"/>
              <a:gd name="connsiteX0" fmla="*/ 4738 w 10113"/>
              <a:gd name="connsiteY0" fmla="*/ 13812 h 159292"/>
              <a:gd name="connsiteX1" fmla="*/ 8306 w 10113"/>
              <a:gd name="connsiteY1" fmla="*/ 13811 h 159292"/>
              <a:gd name="connsiteX2" fmla="*/ 8446 w 10113"/>
              <a:gd name="connsiteY2" fmla="*/ 147538 h 159292"/>
              <a:gd name="connsiteX3" fmla="*/ 10113 w 10113"/>
              <a:gd name="connsiteY3" fmla="*/ 152538 h 159292"/>
              <a:gd name="connsiteX4" fmla="*/ 1780 w 10113"/>
              <a:gd name="connsiteY4" fmla="*/ 152538 h 159292"/>
              <a:gd name="connsiteX5" fmla="*/ 113 w 10113"/>
              <a:gd name="connsiteY5" fmla="*/ 147538 h 159292"/>
              <a:gd name="connsiteX6" fmla="*/ 4738 w 10113"/>
              <a:gd name="connsiteY6" fmla="*/ 13812 h 159292"/>
              <a:gd name="connsiteX0" fmla="*/ 4738 w 10113"/>
              <a:gd name="connsiteY0" fmla="*/ 2870 h 148350"/>
              <a:gd name="connsiteX1" fmla="*/ 8306 w 10113"/>
              <a:gd name="connsiteY1" fmla="*/ 2869 h 148350"/>
              <a:gd name="connsiteX2" fmla="*/ 8446 w 10113"/>
              <a:gd name="connsiteY2" fmla="*/ 136596 h 148350"/>
              <a:gd name="connsiteX3" fmla="*/ 10113 w 10113"/>
              <a:gd name="connsiteY3" fmla="*/ 141596 h 148350"/>
              <a:gd name="connsiteX4" fmla="*/ 1780 w 10113"/>
              <a:gd name="connsiteY4" fmla="*/ 141596 h 148350"/>
              <a:gd name="connsiteX5" fmla="*/ 113 w 10113"/>
              <a:gd name="connsiteY5" fmla="*/ 136596 h 148350"/>
              <a:gd name="connsiteX6" fmla="*/ 4738 w 10113"/>
              <a:gd name="connsiteY6" fmla="*/ 2870 h 148350"/>
              <a:gd name="connsiteX0" fmla="*/ 4738 w 10113"/>
              <a:gd name="connsiteY0" fmla="*/ 51 h 145531"/>
              <a:gd name="connsiteX1" fmla="*/ 8306 w 10113"/>
              <a:gd name="connsiteY1" fmla="*/ 50 h 145531"/>
              <a:gd name="connsiteX2" fmla="*/ 8446 w 10113"/>
              <a:gd name="connsiteY2" fmla="*/ 133777 h 145531"/>
              <a:gd name="connsiteX3" fmla="*/ 10113 w 10113"/>
              <a:gd name="connsiteY3" fmla="*/ 138777 h 145531"/>
              <a:gd name="connsiteX4" fmla="*/ 1780 w 10113"/>
              <a:gd name="connsiteY4" fmla="*/ 138777 h 145531"/>
              <a:gd name="connsiteX5" fmla="*/ 113 w 10113"/>
              <a:gd name="connsiteY5" fmla="*/ 133777 h 145531"/>
              <a:gd name="connsiteX6" fmla="*/ 4738 w 10113"/>
              <a:gd name="connsiteY6" fmla="*/ 51 h 145531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674 w 10109"/>
              <a:gd name="connsiteY0" fmla="*/ 170 h 145517"/>
              <a:gd name="connsiteX1" fmla="*/ 8302 w 10109"/>
              <a:gd name="connsiteY1" fmla="*/ 36 h 145517"/>
              <a:gd name="connsiteX2" fmla="*/ 8442 w 10109"/>
              <a:gd name="connsiteY2" fmla="*/ 133763 h 145517"/>
              <a:gd name="connsiteX3" fmla="*/ 10109 w 10109"/>
              <a:gd name="connsiteY3" fmla="*/ 138763 h 145517"/>
              <a:gd name="connsiteX4" fmla="*/ 1776 w 10109"/>
              <a:gd name="connsiteY4" fmla="*/ 138763 h 145517"/>
              <a:gd name="connsiteX5" fmla="*/ 109 w 10109"/>
              <a:gd name="connsiteY5" fmla="*/ 133763 h 145517"/>
              <a:gd name="connsiteX6" fmla="*/ 4674 w 10109"/>
              <a:gd name="connsiteY6" fmla="*/ 170 h 145517"/>
              <a:gd name="connsiteX0" fmla="*/ 3080 w 8515"/>
              <a:gd name="connsiteY0" fmla="*/ 170 h 145517"/>
              <a:gd name="connsiteX1" fmla="*/ 6708 w 8515"/>
              <a:gd name="connsiteY1" fmla="*/ 36 h 145517"/>
              <a:gd name="connsiteX2" fmla="*/ 6848 w 8515"/>
              <a:gd name="connsiteY2" fmla="*/ 133763 h 145517"/>
              <a:gd name="connsiteX3" fmla="*/ 8515 w 8515"/>
              <a:gd name="connsiteY3" fmla="*/ 138763 h 145517"/>
              <a:gd name="connsiteX4" fmla="*/ 182 w 8515"/>
              <a:gd name="connsiteY4" fmla="*/ 138763 h 145517"/>
              <a:gd name="connsiteX5" fmla="*/ 3080 w 8515"/>
              <a:gd name="connsiteY5" fmla="*/ 170 h 145517"/>
              <a:gd name="connsiteX0" fmla="*/ 3617 w 10000"/>
              <a:gd name="connsiteY0" fmla="*/ 12 h 9536"/>
              <a:gd name="connsiteX1" fmla="*/ 7878 w 10000"/>
              <a:gd name="connsiteY1" fmla="*/ 2 h 9536"/>
              <a:gd name="connsiteX2" fmla="*/ 8042 w 10000"/>
              <a:gd name="connsiteY2" fmla="*/ 9192 h 9536"/>
              <a:gd name="connsiteX3" fmla="*/ 10000 w 10000"/>
              <a:gd name="connsiteY3" fmla="*/ 9536 h 9536"/>
              <a:gd name="connsiteX4" fmla="*/ 214 w 10000"/>
              <a:gd name="connsiteY4" fmla="*/ 9536 h 9536"/>
              <a:gd name="connsiteX5" fmla="*/ 3617 w 10000"/>
              <a:gd name="connsiteY5" fmla="*/ 12 h 9536"/>
              <a:gd name="connsiteX0" fmla="*/ 3403 w 9786"/>
              <a:gd name="connsiteY0" fmla="*/ 13 h 10000"/>
              <a:gd name="connsiteX1" fmla="*/ 7664 w 9786"/>
              <a:gd name="connsiteY1" fmla="*/ 2 h 10000"/>
              <a:gd name="connsiteX2" fmla="*/ 7828 w 9786"/>
              <a:gd name="connsiteY2" fmla="*/ 9639 h 10000"/>
              <a:gd name="connsiteX3" fmla="*/ 9786 w 9786"/>
              <a:gd name="connsiteY3" fmla="*/ 10000 h 10000"/>
              <a:gd name="connsiteX4" fmla="*/ 0 w 9786"/>
              <a:gd name="connsiteY4" fmla="*/ 10000 h 10000"/>
              <a:gd name="connsiteX5" fmla="*/ 3403 w 9786"/>
              <a:gd name="connsiteY5" fmla="*/ 13 h 10000"/>
              <a:gd name="connsiteX0" fmla="*/ 494 w 7017"/>
              <a:gd name="connsiteY0" fmla="*/ 743 h 10730"/>
              <a:gd name="connsiteX1" fmla="*/ 4849 w 7017"/>
              <a:gd name="connsiteY1" fmla="*/ 732 h 10730"/>
              <a:gd name="connsiteX2" fmla="*/ 5016 w 7017"/>
              <a:gd name="connsiteY2" fmla="*/ 10369 h 10730"/>
              <a:gd name="connsiteX3" fmla="*/ 7017 w 7017"/>
              <a:gd name="connsiteY3" fmla="*/ 10730 h 10730"/>
              <a:gd name="connsiteX4" fmla="*/ 45 w 7017"/>
              <a:gd name="connsiteY4" fmla="*/ 10709 h 10730"/>
              <a:gd name="connsiteX5" fmla="*/ 494 w 7017"/>
              <a:gd name="connsiteY5" fmla="*/ 743 h 10730"/>
              <a:gd name="connsiteX0" fmla="*/ 521 w 9817"/>
              <a:gd name="connsiteY0" fmla="*/ 692 h 10000"/>
              <a:gd name="connsiteX1" fmla="*/ 6727 w 9817"/>
              <a:gd name="connsiteY1" fmla="*/ 682 h 10000"/>
              <a:gd name="connsiteX2" fmla="*/ 6965 w 9817"/>
              <a:gd name="connsiteY2" fmla="*/ 9664 h 10000"/>
              <a:gd name="connsiteX3" fmla="*/ 9817 w 9817"/>
              <a:gd name="connsiteY3" fmla="*/ 10000 h 10000"/>
              <a:gd name="connsiteX4" fmla="*/ 273 w 9817"/>
              <a:gd name="connsiteY4" fmla="*/ 9980 h 10000"/>
              <a:gd name="connsiteX5" fmla="*/ 521 w 9817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70 w 10039"/>
              <a:gd name="connsiteY0" fmla="*/ 695 h 10015"/>
              <a:gd name="connsiteX1" fmla="*/ 6891 w 10039"/>
              <a:gd name="connsiteY1" fmla="*/ 685 h 10015"/>
              <a:gd name="connsiteX2" fmla="*/ 7134 w 10039"/>
              <a:gd name="connsiteY2" fmla="*/ 9667 h 10015"/>
              <a:gd name="connsiteX3" fmla="*/ 10039 w 10039"/>
              <a:gd name="connsiteY3" fmla="*/ 10003 h 10015"/>
              <a:gd name="connsiteX4" fmla="*/ 217 w 10039"/>
              <a:gd name="connsiteY4" fmla="*/ 10015 h 10015"/>
              <a:gd name="connsiteX5" fmla="*/ 570 w 10039"/>
              <a:gd name="connsiteY5" fmla="*/ 695 h 10015"/>
              <a:gd name="connsiteX0" fmla="*/ 615 w 10084"/>
              <a:gd name="connsiteY0" fmla="*/ 695 h 10015"/>
              <a:gd name="connsiteX1" fmla="*/ 6936 w 10084"/>
              <a:gd name="connsiteY1" fmla="*/ 685 h 10015"/>
              <a:gd name="connsiteX2" fmla="*/ 7179 w 10084"/>
              <a:gd name="connsiteY2" fmla="*/ 9667 h 10015"/>
              <a:gd name="connsiteX3" fmla="*/ 10084 w 10084"/>
              <a:gd name="connsiteY3" fmla="*/ 10003 h 10015"/>
              <a:gd name="connsiteX4" fmla="*/ 262 w 10084"/>
              <a:gd name="connsiteY4" fmla="*/ 10015 h 10015"/>
              <a:gd name="connsiteX5" fmla="*/ 615 w 10084"/>
              <a:gd name="connsiteY5" fmla="*/ 695 h 10015"/>
              <a:gd name="connsiteX0" fmla="*/ 356 w 9825"/>
              <a:gd name="connsiteY0" fmla="*/ 695 h 10015"/>
              <a:gd name="connsiteX1" fmla="*/ 6677 w 9825"/>
              <a:gd name="connsiteY1" fmla="*/ 685 h 10015"/>
              <a:gd name="connsiteX2" fmla="*/ 6920 w 9825"/>
              <a:gd name="connsiteY2" fmla="*/ 9667 h 10015"/>
              <a:gd name="connsiteX3" fmla="*/ 9825 w 9825"/>
              <a:gd name="connsiteY3" fmla="*/ 10003 h 10015"/>
              <a:gd name="connsiteX4" fmla="*/ 3 w 9825"/>
              <a:gd name="connsiteY4" fmla="*/ 10015 h 10015"/>
              <a:gd name="connsiteX5" fmla="*/ 356 w 9825"/>
              <a:gd name="connsiteY5" fmla="*/ 695 h 10015"/>
              <a:gd name="connsiteX0" fmla="*/ 362 w 10000"/>
              <a:gd name="connsiteY0" fmla="*/ 10 h 9316"/>
              <a:gd name="connsiteX1" fmla="*/ 6796 w 10000"/>
              <a:gd name="connsiteY1" fmla="*/ 0 h 9316"/>
              <a:gd name="connsiteX2" fmla="*/ 7043 w 10000"/>
              <a:gd name="connsiteY2" fmla="*/ 8969 h 9316"/>
              <a:gd name="connsiteX3" fmla="*/ 10000 w 10000"/>
              <a:gd name="connsiteY3" fmla="*/ 9304 h 9316"/>
              <a:gd name="connsiteX4" fmla="*/ 3 w 10000"/>
              <a:gd name="connsiteY4" fmla="*/ 9316 h 9316"/>
              <a:gd name="connsiteX5" fmla="*/ 362 w 10000"/>
              <a:gd name="connsiteY5" fmla="*/ 10 h 9316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0 w 9998"/>
              <a:gd name="connsiteY0" fmla="*/ 11 h 10000"/>
              <a:gd name="connsiteX1" fmla="*/ 7099 w 9998"/>
              <a:gd name="connsiteY1" fmla="*/ 0 h 10000"/>
              <a:gd name="connsiteX2" fmla="*/ 7041 w 9998"/>
              <a:gd name="connsiteY2" fmla="*/ 9628 h 10000"/>
              <a:gd name="connsiteX3" fmla="*/ 9998 w 9998"/>
              <a:gd name="connsiteY3" fmla="*/ 9987 h 10000"/>
              <a:gd name="connsiteX4" fmla="*/ 1 w 9998"/>
              <a:gd name="connsiteY4" fmla="*/ 10000 h 10000"/>
              <a:gd name="connsiteX5" fmla="*/ 360 w 9998"/>
              <a:gd name="connsiteY5" fmla="*/ 11 h 10000"/>
              <a:gd name="connsiteX0" fmla="*/ 0 w 9640"/>
              <a:gd name="connsiteY0" fmla="*/ 11 h 10000"/>
              <a:gd name="connsiteX1" fmla="*/ 6740 w 9640"/>
              <a:gd name="connsiteY1" fmla="*/ 0 h 10000"/>
              <a:gd name="connsiteX2" fmla="*/ 6682 w 9640"/>
              <a:gd name="connsiteY2" fmla="*/ 9628 h 10000"/>
              <a:gd name="connsiteX3" fmla="*/ 9640 w 9640"/>
              <a:gd name="connsiteY3" fmla="*/ 9987 h 10000"/>
              <a:gd name="connsiteX4" fmla="*/ 302 w 9640"/>
              <a:gd name="connsiteY4" fmla="*/ 10000 h 10000"/>
              <a:gd name="connsiteX5" fmla="*/ 0 w 964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0 h 9996"/>
              <a:gd name="connsiteX1" fmla="*/ 7001 w 10056"/>
              <a:gd name="connsiteY1" fmla="*/ 1 h 9996"/>
              <a:gd name="connsiteX2" fmla="*/ 6988 w 10056"/>
              <a:gd name="connsiteY2" fmla="*/ 9624 h 9996"/>
              <a:gd name="connsiteX3" fmla="*/ 10056 w 10056"/>
              <a:gd name="connsiteY3" fmla="*/ 9983 h 9996"/>
              <a:gd name="connsiteX4" fmla="*/ 62 w 10056"/>
              <a:gd name="connsiteY4" fmla="*/ 9996 h 9996"/>
              <a:gd name="connsiteX5" fmla="*/ 0 w 10056"/>
              <a:gd name="connsiteY5" fmla="*/ 0 h 9996"/>
              <a:gd name="connsiteX0" fmla="*/ 0 w 10000"/>
              <a:gd name="connsiteY0" fmla="*/ 2 h 10002"/>
              <a:gd name="connsiteX1" fmla="*/ 6962 w 10000"/>
              <a:gd name="connsiteY1" fmla="*/ 0 h 10002"/>
              <a:gd name="connsiteX2" fmla="*/ 6949 w 10000"/>
              <a:gd name="connsiteY2" fmla="*/ 9630 h 10002"/>
              <a:gd name="connsiteX3" fmla="*/ 10000 w 10000"/>
              <a:gd name="connsiteY3" fmla="*/ 9989 h 10002"/>
              <a:gd name="connsiteX4" fmla="*/ 62 w 10000"/>
              <a:gd name="connsiteY4" fmla="*/ 10002 h 10002"/>
              <a:gd name="connsiteX5" fmla="*/ 0 w 10000"/>
              <a:gd name="connsiteY5" fmla="*/ 2 h 10002"/>
              <a:gd name="connsiteX0" fmla="*/ 0 w 10000"/>
              <a:gd name="connsiteY0" fmla="*/ 4 h 10004"/>
              <a:gd name="connsiteX1" fmla="*/ 6927 w 10000"/>
              <a:gd name="connsiteY1" fmla="*/ 0 h 10004"/>
              <a:gd name="connsiteX2" fmla="*/ 6949 w 10000"/>
              <a:gd name="connsiteY2" fmla="*/ 9632 h 10004"/>
              <a:gd name="connsiteX3" fmla="*/ 10000 w 10000"/>
              <a:gd name="connsiteY3" fmla="*/ 9991 h 10004"/>
              <a:gd name="connsiteX4" fmla="*/ 62 w 10000"/>
              <a:gd name="connsiteY4" fmla="*/ 10004 h 10004"/>
              <a:gd name="connsiteX5" fmla="*/ 0 w 10000"/>
              <a:gd name="connsiteY5" fmla="*/ 4 h 10004"/>
              <a:gd name="connsiteX0" fmla="*/ 0 w 10000"/>
              <a:gd name="connsiteY0" fmla="*/ 4 h 10004"/>
              <a:gd name="connsiteX1" fmla="*/ 6927 w 10000"/>
              <a:gd name="connsiteY1" fmla="*/ 0 h 10004"/>
              <a:gd name="connsiteX2" fmla="*/ 6949 w 10000"/>
              <a:gd name="connsiteY2" fmla="*/ 9632 h 10004"/>
              <a:gd name="connsiteX3" fmla="*/ 10000 w 10000"/>
              <a:gd name="connsiteY3" fmla="*/ 9991 h 10004"/>
              <a:gd name="connsiteX4" fmla="*/ 62 w 10000"/>
              <a:gd name="connsiteY4" fmla="*/ 10004 h 10004"/>
              <a:gd name="connsiteX5" fmla="*/ 0 w 10000"/>
              <a:gd name="connsiteY5" fmla="*/ 4 h 1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4">
                <a:moveTo>
                  <a:pt x="0" y="4"/>
                </a:moveTo>
                <a:lnTo>
                  <a:pt x="6927" y="0"/>
                </a:lnTo>
                <a:cubicBezTo>
                  <a:pt x="6894" y="1547"/>
                  <a:pt x="6891" y="9283"/>
                  <a:pt x="6949" y="9632"/>
                </a:cubicBezTo>
                <a:cubicBezTo>
                  <a:pt x="6923" y="9834"/>
                  <a:pt x="8645" y="9997"/>
                  <a:pt x="10000" y="9991"/>
                </a:cubicBezTo>
                <a:lnTo>
                  <a:pt x="62" y="10004"/>
                </a:lnTo>
                <a:cubicBezTo>
                  <a:pt x="31" y="8409"/>
                  <a:pt x="98" y="1072"/>
                  <a:pt x="0" y="4"/>
                </a:cubicBezTo>
                <a:close/>
              </a:path>
            </a:pathLst>
          </a:custGeom>
          <a:solidFill>
            <a:srgbClr val="AA006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7490690" y="5672093"/>
            <a:ext cx="4702823" cy="421061"/>
          </a:xfrm>
          <a:prstGeom prst="rect">
            <a:avLst/>
          </a:prstGeom>
          <a:solidFill>
            <a:srgbClr val="65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7637330" y="6112457"/>
            <a:ext cx="4174624" cy="723275"/>
            <a:chOff x="7646796" y="6098813"/>
            <a:chExt cx="4174624" cy="723275"/>
          </a:xfrm>
        </p:grpSpPr>
        <p:pic>
          <p:nvPicPr>
            <p:cNvPr id="14" name="Picture 10" descr="LOGO_IPNA_Blue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6796" y="6186597"/>
              <a:ext cx="581637" cy="5816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8208157" y="6098813"/>
              <a:ext cx="3613263" cy="723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b="1" i="0" u="none" strike="noStrike" cap="none" normalizeH="0" baseline="0" dirty="0">
                  <a:ln>
                    <a:noFill/>
                  </a:ln>
                  <a:solidFill>
                    <a:srgbClr val="296DC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Pediatric Nephrology</a:t>
              </a:r>
              <a:endParaRPr kumimoji="0" lang="en-GB" altLang="en-US" sz="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Journal of the </a:t>
              </a:r>
              <a:br>
                <a:rPr kumimoji="0" lang="en-GB" altLang="en-US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kumimoji="0" lang="en-GB" altLang="en-US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International Pediatric Nephrology Association</a:t>
              </a: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FB861B61-643E-7D14-D771-2A7BF1205723}"/>
              </a:ext>
            </a:extLst>
          </p:cNvPr>
          <p:cNvSpPr/>
          <p:nvPr userDrawn="1"/>
        </p:nvSpPr>
        <p:spPr>
          <a:xfrm>
            <a:off x="10134600" y="-28393"/>
            <a:ext cx="2068286" cy="1119323"/>
          </a:xfrm>
          <a:prstGeom prst="rect">
            <a:avLst/>
          </a:prstGeom>
          <a:solidFill>
            <a:srgbClr val="0039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0626853" y="297104"/>
            <a:ext cx="1441475" cy="419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Review/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61243" y="16591"/>
            <a:ext cx="1747805" cy="419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Systematic</a:t>
            </a:r>
          </a:p>
        </p:txBody>
      </p:sp>
      <p:sp>
        <p:nvSpPr>
          <p:cNvPr id="29" name="Flowchart: Stored Data 4">
            <a:extLst>
              <a:ext uri="{FF2B5EF4-FFF2-40B4-BE49-F238E27FC236}">
                <a16:creationId xmlns:a16="http://schemas.microsoft.com/office/drawing/2014/main" id="{17034CCF-1EDD-D498-AB89-09358AFA3492}"/>
              </a:ext>
            </a:extLst>
          </p:cNvPr>
          <p:cNvSpPr/>
          <p:nvPr userDrawn="1"/>
        </p:nvSpPr>
        <p:spPr>
          <a:xfrm rot="16200000" flipV="1">
            <a:off x="2901409" y="2274353"/>
            <a:ext cx="1684645" cy="7491425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38798 h 49391"/>
              <a:gd name="connsiteX1" fmla="*/ 7817 w 10000"/>
              <a:gd name="connsiteY1" fmla="*/ 0 h 49391"/>
              <a:gd name="connsiteX2" fmla="*/ 8333 w 10000"/>
              <a:gd name="connsiteY2" fmla="*/ 43798 h 49391"/>
              <a:gd name="connsiteX3" fmla="*/ 10000 w 10000"/>
              <a:gd name="connsiteY3" fmla="*/ 48798 h 49391"/>
              <a:gd name="connsiteX4" fmla="*/ 1667 w 10000"/>
              <a:gd name="connsiteY4" fmla="*/ 48798 h 49391"/>
              <a:gd name="connsiteX5" fmla="*/ 0 w 10000"/>
              <a:gd name="connsiteY5" fmla="*/ 43798 h 49391"/>
              <a:gd name="connsiteX6" fmla="*/ 1667 w 10000"/>
              <a:gd name="connsiteY6" fmla="*/ 38798 h 49391"/>
              <a:gd name="connsiteX0" fmla="*/ 1667 w 10000"/>
              <a:gd name="connsiteY0" fmla="*/ 89795 h 103750"/>
              <a:gd name="connsiteX1" fmla="*/ 8293 w 10000"/>
              <a:gd name="connsiteY1" fmla="*/ 0 h 103750"/>
              <a:gd name="connsiteX2" fmla="*/ 8333 w 10000"/>
              <a:gd name="connsiteY2" fmla="*/ 94795 h 103750"/>
              <a:gd name="connsiteX3" fmla="*/ 10000 w 10000"/>
              <a:gd name="connsiteY3" fmla="*/ 99795 h 103750"/>
              <a:gd name="connsiteX4" fmla="*/ 1667 w 10000"/>
              <a:gd name="connsiteY4" fmla="*/ 99795 h 103750"/>
              <a:gd name="connsiteX5" fmla="*/ 0 w 10000"/>
              <a:gd name="connsiteY5" fmla="*/ 94795 h 103750"/>
              <a:gd name="connsiteX6" fmla="*/ 1667 w 10000"/>
              <a:gd name="connsiteY6" fmla="*/ 89795 h 10375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87862 h 101680"/>
              <a:gd name="connsiteX1" fmla="*/ 7836 w 10000"/>
              <a:gd name="connsiteY1" fmla="*/ 0 h 101680"/>
              <a:gd name="connsiteX2" fmla="*/ 8333 w 10000"/>
              <a:gd name="connsiteY2" fmla="*/ 92862 h 101680"/>
              <a:gd name="connsiteX3" fmla="*/ 10000 w 10000"/>
              <a:gd name="connsiteY3" fmla="*/ 97862 h 101680"/>
              <a:gd name="connsiteX4" fmla="*/ 1667 w 10000"/>
              <a:gd name="connsiteY4" fmla="*/ 97862 h 101680"/>
              <a:gd name="connsiteX5" fmla="*/ 0 w 10000"/>
              <a:gd name="connsiteY5" fmla="*/ 92862 h 101680"/>
              <a:gd name="connsiteX6" fmla="*/ 1667 w 10000"/>
              <a:gd name="connsiteY6" fmla="*/ 87862 h 101680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1667 w 10000"/>
              <a:gd name="connsiteY0" fmla="*/ 93062 h 107249"/>
              <a:gd name="connsiteX1" fmla="*/ 8511 w 10000"/>
              <a:gd name="connsiteY1" fmla="*/ 0 h 107249"/>
              <a:gd name="connsiteX2" fmla="*/ 8333 w 10000"/>
              <a:gd name="connsiteY2" fmla="*/ 98062 h 107249"/>
              <a:gd name="connsiteX3" fmla="*/ 10000 w 10000"/>
              <a:gd name="connsiteY3" fmla="*/ 103062 h 107249"/>
              <a:gd name="connsiteX4" fmla="*/ 1667 w 10000"/>
              <a:gd name="connsiteY4" fmla="*/ 103062 h 107249"/>
              <a:gd name="connsiteX5" fmla="*/ 0 w 10000"/>
              <a:gd name="connsiteY5" fmla="*/ 98062 h 107249"/>
              <a:gd name="connsiteX6" fmla="*/ 1667 w 10000"/>
              <a:gd name="connsiteY6" fmla="*/ 93062 h 107249"/>
              <a:gd name="connsiteX0" fmla="*/ 5639 w 10161"/>
              <a:gd name="connsiteY0" fmla="*/ 18392 h 112308"/>
              <a:gd name="connsiteX1" fmla="*/ 8672 w 10161"/>
              <a:gd name="connsiteY1" fmla="*/ 5059 h 112308"/>
              <a:gd name="connsiteX2" fmla="*/ 8494 w 10161"/>
              <a:gd name="connsiteY2" fmla="*/ 103121 h 112308"/>
              <a:gd name="connsiteX3" fmla="*/ 10161 w 10161"/>
              <a:gd name="connsiteY3" fmla="*/ 108121 h 112308"/>
              <a:gd name="connsiteX4" fmla="*/ 1828 w 10161"/>
              <a:gd name="connsiteY4" fmla="*/ 108121 h 112308"/>
              <a:gd name="connsiteX5" fmla="*/ 161 w 10161"/>
              <a:gd name="connsiteY5" fmla="*/ 103121 h 112308"/>
              <a:gd name="connsiteX6" fmla="*/ 5639 w 10161"/>
              <a:gd name="connsiteY6" fmla="*/ 18392 h 112308"/>
              <a:gd name="connsiteX0" fmla="*/ 5639 w 10161"/>
              <a:gd name="connsiteY0" fmla="*/ 48998 h 145481"/>
              <a:gd name="connsiteX1" fmla="*/ 8354 w 10161"/>
              <a:gd name="connsiteY1" fmla="*/ 0 h 145481"/>
              <a:gd name="connsiteX2" fmla="*/ 8494 w 10161"/>
              <a:gd name="connsiteY2" fmla="*/ 133727 h 145481"/>
              <a:gd name="connsiteX3" fmla="*/ 10161 w 10161"/>
              <a:gd name="connsiteY3" fmla="*/ 138727 h 145481"/>
              <a:gd name="connsiteX4" fmla="*/ 1828 w 10161"/>
              <a:gd name="connsiteY4" fmla="*/ 138727 h 145481"/>
              <a:gd name="connsiteX5" fmla="*/ 161 w 10161"/>
              <a:gd name="connsiteY5" fmla="*/ 133727 h 145481"/>
              <a:gd name="connsiteX6" fmla="*/ 5639 w 10161"/>
              <a:gd name="connsiteY6" fmla="*/ 48998 h 145481"/>
              <a:gd name="connsiteX0" fmla="*/ 4738 w 10113"/>
              <a:gd name="connsiteY0" fmla="*/ 13812 h 159292"/>
              <a:gd name="connsiteX1" fmla="*/ 8306 w 10113"/>
              <a:gd name="connsiteY1" fmla="*/ 13811 h 159292"/>
              <a:gd name="connsiteX2" fmla="*/ 8446 w 10113"/>
              <a:gd name="connsiteY2" fmla="*/ 147538 h 159292"/>
              <a:gd name="connsiteX3" fmla="*/ 10113 w 10113"/>
              <a:gd name="connsiteY3" fmla="*/ 152538 h 159292"/>
              <a:gd name="connsiteX4" fmla="*/ 1780 w 10113"/>
              <a:gd name="connsiteY4" fmla="*/ 152538 h 159292"/>
              <a:gd name="connsiteX5" fmla="*/ 113 w 10113"/>
              <a:gd name="connsiteY5" fmla="*/ 147538 h 159292"/>
              <a:gd name="connsiteX6" fmla="*/ 4738 w 10113"/>
              <a:gd name="connsiteY6" fmla="*/ 13812 h 159292"/>
              <a:gd name="connsiteX0" fmla="*/ 4738 w 10113"/>
              <a:gd name="connsiteY0" fmla="*/ 2870 h 148350"/>
              <a:gd name="connsiteX1" fmla="*/ 8306 w 10113"/>
              <a:gd name="connsiteY1" fmla="*/ 2869 h 148350"/>
              <a:gd name="connsiteX2" fmla="*/ 8446 w 10113"/>
              <a:gd name="connsiteY2" fmla="*/ 136596 h 148350"/>
              <a:gd name="connsiteX3" fmla="*/ 10113 w 10113"/>
              <a:gd name="connsiteY3" fmla="*/ 141596 h 148350"/>
              <a:gd name="connsiteX4" fmla="*/ 1780 w 10113"/>
              <a:gd name="connsiteY4" fmla="*/ 141596 h 148350"/>
              <a:gd name="connsiteX5" fmla="*/ 113 w 10113"/>
              <a:gd name="connsiteY5" fmla="*/ 136596 h 148350"/>
              <a:gd name="connsiteX6" fmla="*/ 4738 w 10113"/>
              <a:gd name="connsiteY6" fmla="*/ 2870 h 148350"/>
              <a:gd name="connsiteX0" fmla="*/ 4738 w 10113"/>
              <a:gd name="connsiteY0" fmla="*/ 51 h 145531"/>
              <a:gd name="connsiteX1" fmla="*/ 8306 w 10113"/>
              <a:gd name="connsiteY1" fmla="*/ 50 h 145531"/>
              <a:gd name="connsiteX2" fmla="*/ 8446 w 10113"/>
              <a:gd name="connsiteY2" fmla="*/ 133777 h 145531"/>
              <a:gd name="connsiteX3" fmla="*/ 10113 w 10113"/>
              <a:gd name="connsiteY3" fmla="*/ 138777 h 145531"/>
              <a:gd name="connsiteX4" fmla="*/ 1780 w 10113"/>
              <a:gd name="connsiteY4" fmla="*/ 138777 h 145531"/>
              <a:gd name="connsiteX5" fmla="*/ 113 w 10113"/>
              <a:gd name="connsiteY5" fmla="*/ 133777 h 145531"/>
              <a:gd name="connsiteX6" fmla="*/ 4738 w 10113"/>
              <a:gd name="connsiteY6" fmla="*/ 51 h 145531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738 w 10113"/>
              <a:gd name="connsiteY0" fmla="*/ 68 h 145548"/>
              <a:gd name="connsiteX1" fmla="*/ 8306 w 10113"/>
              <a:gd name="connsiteY1" fmla="*/ 67 h 145548"/>
              <a:gd name="connsiteX2" fmla="*/ 8446 w 10113"/>
              <a:gd name="connsiteY2" fmla="*/ 133794 h 145548"/>
              <a:gd name="connsiteX3" fmla="*/ 10113 w 10113"/>
              <a:gd name="connsiteY3" fmla="*/ 138794 h 145548"/>
              <a:gd name="connsiteX4" fmla="*/ 1780 w 10113"/>
              <a:gd name="connsiteY4" fmla="*/ 138794 h 145548"/>
              <a:gd name="connsiteX5" fmla="*/ 113 w 10113"/>
              <a:gd name="connsiteY5" fmla="*/ 133794 h 145548"/>
              <a:gd name="connsiteX6" fmla="*/ 4738 w 10113"/>
              <a:gd name="connsiteY6" fmla="*/ 68 h 145548"/>
              <a:gd name="connsiteX0" fmla="*/ 4674 w 10109"/>
              <a:gd name="connsiteY0" fmla="*/ 170 h 145517"/>
              <a:gd name="connsiteX1" fmla="*/ 8302 w 10109"/>
              <a:gd name="connsiteY1" fmla="*/ 36 h 145517"/>
              <a:gd name="connsiteX2" fmla="*/ 8442 w 10109"/>
              <a:gd name="connsiteY2" fmla="*/ 133763 h 145517"/>
              <a:gd name="connsiteX3" fmla="*/ 10109 w 10109"/>
              <a:gd name="connsiteY3" fmla="*/ 138763 h 145517"/>
              <a:gd name="connsiteX4" fmla="*/ 1776 w 10109"/>
              <a:gd name="connsiteY4" fmla="*/ 138763 h 145517"/>
              <a:gd name="connsiteX5" fmla="*/ 109 w 10109"/>
              <a:gd name="connsiteY5" fmla="*/ 133763 h 145517"/>
              <a:gd name="connsiteX6" fmla="*/ 4674 w 10109"/>
              <a:gd name="connsiteY6" fmla="*/ 170 h 145517"/>
              <a:gd name="connsiteX0" fmla="*/ 3080 w 8515"/>
              <a:gd name="connsiteY0" fmla="*/ 170 h 145517"/>
              <a:gd name="connsiteX1" fmla="*/ 6708 w 8515"/>
              <a:gd name="connsiteY1" fmla="*/ 36 h 145517"/>
              <a:gd name="connsiteX2" fmla="*/ 6848 w 8515"/>
              <a:gd name="connsiteY2" fmla="*/ 133763 h 145517"/>
              <a:gd name="connsiteX3" fmla="*/ 8515 w 8515"/>
              <a:gd name="connsiteY3" fmla="*/ 138763 h 145517"/>
              <a:gd name="connsiteX4" fmla="*/ 182 w 8515"/>
              <a:gd name="connsiteY4" fmla="*/ 138763 h 145517"/>
              <a:gd name="connsiteX5" fmla="*/ 3080 w 8515"/>
              <a:gd name="connsiteY5" fmla="*/ 170 h 145517"/>
              <a:gd name="connsiteX0" fmla="*/ 3617 w 10000"/>
              <a:gd name="connsiteY0" fmla="*/ 12 h 9536"/>
              <a:gd name="connsiteX1" fmla="*/ 7878 w 10000"/>
              <a:gd name="connsiteY1" fmla="*/ 2 h 9536"/>
              <a:gd name="connsiteX2" fmla="*/ 8042 w 10000"/>
              <a:gd name="connsiteY2" fmla="*/ 9192 h 9536"/>
              <a:gd name="connsiteX3" fmla="*/ 10000 w 10000"/>
              <a:gd name="connsiteY3" fmla="*/ 9536 h 9536"/>
              <a:gd name="connsiteX4" fmla="*/ 214 w 10000"/>
              <a:gd name="connsiteY4" fmla="*/ 9536 h 9536"/>
              <a:gd name="connsiteX5" fmla="*/ 3617 w 10000"/>
              <a:gd name="connsiteY5" fmla="*/ 12 h 9536"/>
              <a:gd name="connsiteX0" fmla="*/ 3403 w 9786"/>
              <a:gd name="connsiteY0" fmla="*/ 13 h 10000"/>
              <a:gd name="connsiteX1" fmla="*/ 7664 w 9786"/>
              <a:gd name="connsiteY1" fmla="*/ 2 h 10000"/>
              <a:gd name="connsiteX2" fmla="*/ 7828 w 9786"/>
              <a:gd name="connsiteY2" fmla="*/ 9639 h 10000"/>
              <a:gd name="connsiteX3" fmla="*/ 9786 w 9786"/>
              <a:gd name="connsiteY3" fmla="*/ 10000 h 10000"/>
              <a:gd name="connsiteX4" fmla="*/ 0 w 9786"/>
              <a:gd name="connsiteY4" fmla="*/ 10000 h 10000"/>
              <a:gd name="connsiteX5" fmla="*/ 3403 w 9786"/>
              <a:gd name="connsiteY5" fmla="*/ 13 h 10000"/>
              <a:gd name="connsiteX0" fmla="*/ 494 w 7017"/>
              <a:gd name="connsiteY0" fmla="*/ 743 h 10730"/>
              <a:gd name="connsiteX1" fmla="*/ 4849 w 7017"/>
              <a:gd name="connsiteY1" fmla="*/ 732 h 10730"/>
              <a:gd name="connsiteX2" fmla="*/ 5016 w 7017"/>
              <a:gd name="connsiteY2" fmla="*/ 10369 h 10730"/>
              <a:gd name="connsiteX3" fmla="*/ 7017 w 7017"/>
              <a:gd name="connsiteY3" fmla="*/ 10730 h 10730"/>
              <a:gd name="connsiteX4" fmla="*/ 45 w 7017"/>
              <a:gd name="connsiteY4" fmla="*/ 10709 h 10730"/>
              <a:gd name="connsiteX5" fmla="*/ 494 w 7017"/>
              <a:gd name="connsiteY5" fmla="*/ 743 h 10730"/>
              <a:gd name="connsiteX0" fmla="*/ 521 w 9817"/>
              <a:gd name="connsiteY0" fmla="*/ 692 h 10000"/>
              <a:gd name="connsiteX1" fmla="*/ 6727 w 9817"/>
              <a:gd name="connsiteY1" fmla="*/ 682 h 10000"/>
              <a:gd name="connsiteX2" fmla="*/ 6965 w 9817"/>
              <a:gd name="connsiteY2" fmla="*/ 9664 h 10000"/>
              <a:gd name="connsiteX3" fmla="*/ 9817 w 9817"/>
              <a:gd name="connsiteY3" fmla="*/ 10000 h 10000"/>
              <a:gd name="connsiteX4" fmla="*/ 273 w 9817"/>
              <a:gd name="connsiteY4" fmla="*/ 9980 h 10000"/>
              <a:gd name="connsiteX5" fmla="*/ 521 w 9817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31 w 10000"/>
              <a:gd name="connsiteY0" fmla="*/ 692 h 10000"/>
              <a:gd name="connsiteX1" fmla="*/ 6852 w 10000"/>
              <a:gd name="connsiteY1" fmla="*/ 682 h 10000"/>
              <a:gd name="connsiteX2" fmla="*/ 7095 w 10000"/>
              <a:gd name="connsiteY2" fmla="*/ 9664 h 10000"/>
              <a:gd name="connsiteX3" fmla="*/ 10000 w 10000"/>
              <a:gd name="connsiteY3" fmla="*/ 10000 h 10000"/>
              <a:gd name="connsiteX4" fmla="*/ 278 w 10000"/>
              <a:gd name="connsiteY4" fmla="*/ 9980 h 10000"/>
              <a:gd name="connsiteX5" fmla="*/ 531 w 10000"/>
              <a:gd name="connsiteY5" fmla="*/ 692 h 10000"/>
              <a:gd name="connsiteX0" fmla="*/ 570 w 10039"/>
              <a:gd name="connsiteY0" fmla="*/ 695 h 10015"/>
              <a:gd name="connsiteX1" fmla="*/ 6891 w 10039"/>
              <a:gd name="connsiteY1" fmla="*/ 685 h 10015"/>
              <a:gd name="connsiteX2" fmla="*/ 7134 w 10039"/>
              <a:gd name="connsiteY2" fmla="*/ 9667 h 10015"/>
              <a:gd name="connsiteX3" fmla="*/ 10039 w 10039"/>
              <a:gd name="connsiteY3" fmla="*/ 10003 h 10015"/>
              <a:gd name="connsiteX4" fmla="*/ 217 w 10039"/>
              <a:gd name="connsiteY4" fmla="*/ 10015 h 10015"/>
              <a:gd name="connsiteX5" fmla="*/ 570 w 10039"/>
              <a:gd name="connsiteY5" fmla="*/ 695 h 10015"/>
              <a:gd name="connsiteX0" fmla="*/ 615 w 10084"/>
              <a:gd name="connsiteY0" fmla="*/ 695 h 10015"/>
              <a:gd name="connsiteX1" fmla="*/ 6936 w 10084"/>
              <a:gd name="connsiteY1" fmla="*/ 685 h 10015"/>
              <a:gd name="connsiteX2" fmla="*/ 7179 w 10084"/>
              <a:gd name="connsiteY2" fmla="*/ 9667 h 10015"/>
              <a:gd name="connsiteX3" fmla="*/ 10084 w 10084"/>
              <a:gd name="connsiteY3" fmla="*/ 10003 h 10015"/>
              <a:gd name="connsiteX4" fmla="*/ 262 w 10084"/>
              <a:gd name="connsiteY4" fmla="*/ 10015 h 10015"/>
              <a:gd name="connsiteX5" fmla="*/ 615 w 10084"/>
              <a:gd name="connsiteY5" fmla="*/ 695 h 10015"/>
              <a:gd name="connsiteX0" fmla="*/ 356 w 9825"/>
              <a:gd name="connsiteY0" fmla="*/ 695 h 10015"/>
              <a:gd name="connsiteX1" fmla="*/ 6677 w 9825"/>
              <a:gd name="connsiteY1" fmla="*/ 685 h 10015"/>
              <a:gd name="connsiteX2" fmla="*/ 6920 w 9825"/>
              <a:gd name="connsiteY2" fmla="*/ 9667 h 10015"/>
              <a:gd name="connsiteX3" fmla="*/ 9825 w 9825"/>
              <a:gd name="connsiteY3" fmla="*/ 10003 h 10015"/>
              <a:gd name="connsiteX4" fmla="*/ 3 w 9825"/>
              <a:gd name="connsiteY4" fmla="*/ 10015 h 10015"/>
              <a:gd name="connsiteX5" fmla="*/ 356 w 9825"/>
              <a:gd name="connsiteY5" fmla="*/ 695 h 10015"/>
              <a:gd name="connsiteX0" fmla="*/ 362 w 10000"/>
              <a:gd name="connsiteY0" fmla="*/ 10 h 9316"/>
              <a:gd name="connsiteX1" fmla="*/ 6796 w 10000"/>
              <a:gd name="connsiteY1" fmla="*/ 0 h 9316"/>
              <a:gd name="connsiteX2" fmla="*/ 7043 w 10000"/>
              <a:gd name="connsiteY2" fmla="*/ 8969 h 9316"/>
              <a:gd name="connsiteX3" fmla="*/ 10000 w 10000"/>
              <a:gd name="connsiteY3" fmla="*/ 9304 h 9316"/>
              <a:gd name="connsiteX4" fmla="*/ 3 w 10000"/>
              <a:gd name="connsiteY4" fmla="*/ 9316 h 9316"/>
              <a:gd name="connsiteX5" fmla="*/ 362 w 10000"/>
              <a:gd name="connsiteY5" fmla="*/ 10 h 9316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6796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474"/>
              <a:gd name="connsiteX1" fmla="*/ 7101 w 10000"/>
              <a:gd name="connsiteY1" fmla="*/ 0 h 10474"/>
              <a:gd name="connsiteX2" fmla="*/ 7043 w 10000"/>
              <a:gd name="connsiteY2" fmla="*/ 9628 h 10474"/>
              <a:gd name="connsiteX3" fmla="*/ 10000 w 10000"/>
              <a:gd name="connsiteY3" fmla="*/ 9987 h 10474"/>
              <a:gd name="connsiteX4" fmla="*/ 3 w 10000"/>
              <a:gd name="connsiteY4" fmla="*/ 10000 h 10474"/>
              <a:gd name="connsiteX5" fmla="*/ 362 w 10000"/>
              <a:gd name="connsiteY5" fmla="*/ 11 h 10474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2 w 10000"/>
              <a:gd name="connsiteY0" fmla="*/ 11 h 10000"/>
              <a:gd name="connsiteX1" fmla="*/ 7101 w 10000"/>
              <a:gd name="connsiteY1" fmla="*/ 0 h 10000"/>
              <a:gd name="connsiteX2" fmla="*/ 7043 w 10000"/>
              <a:gd name="connsiteY2" fmla="*/ 9628 h 10000"/>
              <a:gd name="connsiteX3" fmla="*/ 10000 w 10000"/>
              <a:gd name="connsiteY3" fmla="*/ 9987 h 10000"/>
              <a:gd name="connsiteX4" fmla="*/ 3 w 10000"/>
              <a:gd name="connsiteY4" fmla="*/ 10000 h 10000"/>
              <a:gd name="connsiteX5" fmla="*/ 362 w 10000"/>
              <a:gd name="connsiteY5" fmla="*/ 11 h 10000"/>
              <a:gd name="connsiteX0" fmla="*/ 360 w 9998"/>
              <a:gd name="connsiteY0" fmla="*/ 11 h 10000"/>
              <a:gd name="connsiteX1" fmla="*/ 7099 w 9998"/>
              <a:gd name="connsiteY1" fmla="*/ 0 h 10000"/>
              <a:gd name="connsiteX2" fmla="*/ 7041 w 9998"/>
              <a:gd name="connsiteY2" fmla="*/ 9628 h 10000"/>
              <a:gd name="connsiteX3" fmla="*/ 9998 w 9998"/>
              <a:gd name="connsiteY3" fmla="*/ 9987 h 10000"/>
              <a:gd name="connsiteX4" fmla="*/ 1 w 9998"/>
              <a:gd name="connsiteY4" fmla="*/ 10000 h 10000"/>
              <a:gd name="connsiteX5" fmla="*/ 360 w 9998"/>
              <a:gd name="connsiteY5" fmla="*/ 11 h 10000"/>
              <a:gd name="connsiteX0" fmla="*/ 0 w 9640"/>
              <a:gd name="connsiteY0" fmla="*/ 11 h 10000"/>
              <a:gd name="connsiteX1" fmla="*/ 6740 w 9640"/>
              <a:gd name="connsiteY1" fmla="*/ 0 h 10000"/>
              <a:gd name="connsiteX2" fmla="*/ 6682 w 9640"/>
              <a:gd name="connsiteY2" fmla="*/ 9628 h 10000"/>
              <a:gd name="connsiteX3" fmla="*/ 9640 w 9640"/>
              <a:gd name="connsiteY3" fmla="*/ 9987 h 10000"/>
              <a:gd name="connsiteX4" fmla="*/ 302 w 9640"/>
              <a:gd name="connsiteY4" fmla="*/ 10000 h 10000"/>
              <a:gd name="connsiteX5" fmla="*/ 0 w 964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00"/>
              <a:gd name="connsiteY0" fmla="*/ 11 h 10000"/>
              <a:gd name="connsiteX1" fmla="*/ 6992 w 10000"/>
              <a:gd name="connsiteY1" fmla="*/ 0 h 10000"/>
              <a:gd name="connsiteX2" fmla="*/ 6932 w 10000"/>
              <a:gd name="connsiteY2" fmla="*/ 9628 h 10000"/>
              <a:gd name="connsiteX3" fmla="*/ 10000 w 10000"/>
              <a:gd name="connsiteY3" fmla="*/ 9987 h 10000"/>
              <a:gd name="connsiteX4" fmla="*/ 6 w 10000"/>
              <a:gd name="connsiteY4" fmla="*/ 10000 h 10000"/>
              <a:gd name="connsiteX5" fmla="*/ 0 w 10000"/>
              <a:gd name="connsiteY5" fmla="*/ 11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10000"/>
              <a:gd name="connsiteX1" fmla="*/ 7048 w 10056"/>
              <a:gd name="connsiteY1" fmla="*/ 0 h 10000"/>
              <a:gd name="connsiteX2" fmla="*/ 6988 w 10056"/>
              <a:gd name="connsiteY2" fmla="*/ 9628 h 10000"/>
              <a:gd name="connsiteX3" fmla="*/ 10056 w 10056"/>
              <a:gd name="connsiteY3" fmla="*/ 9987 h 10000"/>
              <a:gd name="connsiteX4" fmla="*/ 62 w 10056"/>
              <a:gd name="connsiteY4" fmla="*/ 10000 h 10000"/>
              <a:gd name="connsiteX5" fmla="*/ 0 w 10056"/>
              <a:gd name="connsiteY5" fmla="*/ 4 h 10000"/>
              <a:gd name="connsiteX0" fmla="*/ 0 w 10056"/>
              <a:gd name="connsiteY0" fmla="*/ 4 h 9991"/>
              <a:gd name="connsiteX1" fmla="*/ 7048 w 10056"/>
              <a:gd name="connsiteY1" fmla="*/ 0 h 9991"/>
              <a:gd name="connsiteX2" fmla="*/ 6988 w 10056"/>
              <a:gd name="connsiteY2" fmla="*/ 9628 h 9991"/>
              <a:gd name="connsiteX3" fmla="*/ 10056 w 10056"/>
              <a:gd name="connsiteY3" fmla="*/ 9987 h 9991"/>
              <a:gd name="connsiteX4" fmla="*/ 129 w 10056"/>
              <a:gd name="connsiteY4" fmla="*/ 9991 h 9991"/>
              <a:gd name="connsiteX5" fmla="*/ 0 w 10056"/>
              <a:gd name="connsiteY5" fmla="*/ 4 h 9991"/>
              <a:gd name="connsiteX0" fmla="*/ 0 w 10000"/>
              <a:gd name="connsiteY0" fmla="*/ 0 h 9996"/>
              <a:gd name="connsiteX1" fmla="*/ 6799 w 10000"/>
              <a:gd name="connsiteY1" fmla="*/ 3842 h 9996"/>
              <a:gd name="connsiteX2" fmla="*/ 6949 w 10000"/>
              <a:gd name="connsiteY2" fmla="*/ 9633 h 9996"/>
              <a:gd name="connsiteX3" fmla="*/ 10000 w 10000"/>
              <a:gd name="connsiteY3" fmla="*/ 9992 h 9996"/>
              <a:gd name="connsiteX4" fmla="*/ 128 w 10000"/>
              <a:gd name="connsiteY4" fmla="*/ 9996 h 9996"/>
              <a:gd name="connsiteX5" fmla="*/ 0 w 10000"/>
              <a:gd name="connsiteY5" fmla="*/ 0 h 9996"/>
              <a:gd name="connsiteX0" fmla="*/ 0 w 9895"/>
              <a:gd name="connsiteY0" fmla="*/ 11 h 6156"/>
              <a:gd name="connsiteX1" fmla="*/ 6694 w 9895"/>
              <a:gd name="connsiteY1" fmla="*/ 0 h 6156"/>
              <a:gd name="connsiteX2" fmla="*/ 6844 w 9895"/>
              <a:gd name="connsiteY2" fmla="*/ 5793 h 6156"/>
              <a:gd name="connsiteX3" fmla="*/ 9895 w 9895"/>
              <a:gd name="connsiteY3" fmla="*/ 6152 h 6156"/>
              <a:gd name="connsiteX4" fmla="*/ 23 w 9895"/>
              <a:gd name="connsiteY4" fmla="*/ 6156 h 6156"/>
              <a:gd name="connsiteX5" fmla="*/ 0 w 9895"/>
              <a:gd name="connsiteY5" fmla="*/ 11 h 6156"/>
              <a:gd name="connsiteX0" fmla="*/ 0 w 11007"/>
              <a:gd name="connsiteY0" fmla="*/ 7 h 10000"/>
              <a:gd name="connsiteX1" fmla="*/ 7772 w 11007"/>
              <a:gd name="connsiteY1" fmla="*/ 0 h 10000"/>
              <a:gd name="connsiteX2" fmla="*/ 7924 w 11007"/>
              <a:gd name="connsiteY2" fmla="*/ 9410 h 10000"/>
              <a:gd name="connsiteX3" fmla="*/ 11007 w 11007"/>
              <a:gd name="connsiteY3" fmla="*/ 9994 h 10000"/>
              <a:gd name="connsiteX4" fmla="*/ 1030 w 11007"/>
              <a:gd name="connsiteY4" fmla="*/ 10000 h 10000"/>
              <a:gd name="connsiteX5" fmla="*/ 0 w 11007"/>
              <a:gd name="connsiteY5" fmla="*/ 7 h 10000"/>
              <a:gd name="connsiteX0" fmla="*/ 0 w 11007"/>
              <a:gd name="connsiteY0" fmla="*/ 7 h 10000"/>
              <a:gd name="connsiteX1" fmla="*/ 7772 w 11007"/>
              <a:gd name="connsiteY1" fmla="*/ 0 h 10000"/>
              <a:gd name="connsiteX2" fmla="*/ 7924 w 11007"/>
              <a:gd name="connsiteY2" fmla="*/ 9410 h 10000"/>
              <a:gd name="connsiteX3" fmla="*/ 11007 w 11007"/>
              <a:gd name="connsiteY3" fmla="*/ 9994 h 10000"/>
              <a:gd name="connsiteX4" fmla="*/ 23 w 11007"/>
              <a:gd name="connsiteY4" fmla="*/ 10000 h 10000"/>
              <a:gd name="connsiteX5" fmla="*/ 0 w 11007"/>
              <a:gd name="connsiteY5" fmla="*/ 7 h 10000"/>
              <a:gd name="connsiteX0" fmla="*/ 76 w 10988"/>
              <a:gd name="connsiteY0" fmla="*/ 45 h 10000"/>
              <a:gd name="connsiteX1" fmla="*/ 7753 w 10988"/>
              <a:gd name="connsiteY1" fmla="*/ 0 h 10000"/>
              <a:gd name="connsiteX2" fmla="*/ 7905 w 10988"/>
              <a:gd name="connsiteY2" fmla="*/ 9410 h 10000"/>
              <a:gd name="connsiteX3" fmla="*/ 10988 w 10988"/>
              <a:gd name="connsiteY3" fmla="*/ 9994 h 10000"/>
              <a:gd name="connsiteX4" fmla="*/ 4 w 10988"/>
              <a:gd name="connsiteY4" fmla="*/ 10000 h 10000"/>
              <a:gd name="connsiteX5" fmla="*/ 76 w 10988"/>
              <a:gd name="connsiteY5" fmla="*/ 45 h 10000"/>
              <a:gd name="connsiteX0" fmla="*/ 16 w 10988"/>
              <a:gd name="connsiteY0" fmla="*/ 20 h 10000"/>
              <a:gd name="connsiteX1" fmla="*/ 7753 w 10988"/>
              <a:gd name="connsiteY1" fmla="*/ 0 h 10000"/>
              <a:gd name="connsiteX2" fmla="*/ 7905 w 10988"/>
              <a:gd name="connsiteY2" fmla="*/ 9410 h 10000"/>
              <a:gd name="connsiteX3" fmla="*/ 10988 w 10988"/>
              <a:gd name="connsiteY3" fmla="*/ 9994 h 10000"/>
              <a:gd name="connsiteX4" fmla="*/ 4 w 10988"/>
              <a:gd name="connsiteY4" fmla="*/ 10000 h 10000"/>
              <a:gd name="connsiteX5" fmla="*/ 16 w 10988"/>
              <a:gd name="connsiteY5" fmla="*/ 20 h 10000"/>
              <a:gd name="connsiteX0" fmla="*/ 16 w 10988"/>
              <a:gd name="connsiteY0" fmla="*/ 0 h 9980"/>
              <a:gd name="connsiteX1" fmla="*/ 7753 w 10988"/>
              <a:gd name="connsiteY1" fmla="*/ 0 h 9980"/>
              <a:gd name="connsiteX2" fmla="*/ 7905 w 10988"/>
              <a:gd name="connsiteY2" fmla="*/ 9390 h 9980"/>
              <a:gd name="connsiteX3" fmla="*/ 10988 w 10988"/>
              <a:gd name="connsiteY3" fmla="*/ 9974 h 9980"/>
              <a:gd name="connsiteX4" fmla="*/ 4 w 10988"/>
              <a:gd name="connsiteY4" fmla="*/ 9980 h 9980"/>
              <a:gd name="connsiteX5" fmla="*/ 16 w 10988"/>
              <a:gd name="connsiteY5" fmla="*/ 0 h 9980"/>
              <a:gd name="connsiteX0" fmla="*/ 0 w 9985"/>
              <a:gd name="connsiteY0" fmla="*/ 0 h 9994"/>
              <a:gd name="connsiteX1" fmla="*/ 7041 w 9985"/>
              <a:gd name="connsiteY1" fmla="*/ 0 h 9994"/>
              <a:gd name="connsiteX2" fmla="*/ 7179 w 9985"/>
              <a:gd name="connsiteY2" fmla="*/ 9409 h 9994"/>
              <a:gd name="connsiteX3" fmla="*/ 9985 w 9985"/>
              <a:gd name="connsiteY3" fmla="*/ 9994 h 9994"/>
              <a:gd name="connsiteX4" fmla="*/ 11 w 9985"/>
              <a:gd name="connsiteY4" fmla="*/ 9987 h 9994"/>
              <a:gd name="connsiteX5" fmla="*/ 0 w 9985"/>
              <a:gd name="connsiteY5" fmla="*/ 0 h 9994"/>
              <a:gd name="connsiteX0" fmla="*/ 0 w 10000"/>
              <a:gd name="connsiteY0" fmla="*/ 0 h 10000"/>
              <a:gd name="connsiteX1" fmla="*/ 7052 w 10000"/>
              <a:gd name="connsiteY1" fmla="*/ 0 h 10000"/>
              <a:gd name="connsiteX2" fmla="*/ 7190 w 10000"/>
              <a:gd name="connsiteY2" fmla="*/ 9415 h 10000"/>
              <a:gd name="connsiteX3" fmla="*/ 10000 w 10000"/>
              <a:gd name="connsiteY3" fmla="*/ 10000 h 10000"/>
              <a:gd name="connsiteX4" fmla="*/ 11 w 10000"/>
              <a:gd name="connsiteY4" fmla="*/ 9996 h 10000"/>
              <a:gd name="connsiteX5" fmla="*/ 0 w 10000"/>
              <a:gd name="connsiteY5" fmla="*/ 0 h 10000"/>
              <a:gd name="connsiteX0" fmla="*/ 35 w 10035"/>
              <a:gd name="connsiteY0" fmla="*/ 0 h 10009"/>
              <a:gd name="connsiteX1" fmla="*/ 7087 w 10035"/>
              <a:gd name="connsiteY1" fmla="*/ 0 h 10009"/>
              <a:gd name="connsiteX2" fmla="*/ 7225 w 10035"/>
              <a:gd name="connsiteY2" fmla="*/ 9415 h 10009"/>
              <a:gd name="connsiteX3" fmla="*/ 10035 w 10035"/>
              <a:gd name="connsiteY3" fmla="*/ 10000 h 10009"/>
              <a:gd name="connsiteX4" fmla="*/ 3 w 10035"/>
              <a:gd name="connsiteY4" fmla="*/ 10009 h 10009"/>
              <a:gd name="connsiteX5" fmla="*/ 35 w 10035"/>
              <a:gd name="connsiteY5" fmla="*/ 0 h 10009"/>
              <a:gd name="connsiteX0" fmla="*/ 0 w 10000"/>
              <a:gd name="connsiteY0" fmla="*/ 0 h 10000"/>
              <a:gd name="connsiteX1" fmla="*/ 7052 w 10000"/>
              <a:gd name="connsiteY1" fmla="*/ 0 h 10000"/>
              <a:gd name="connsiteX2" fmla="*/ 7190 w 10000"/>
              <a:gd name="connsiteY2" fmla="*/ 9415 h 10000"/>
              <a:gd name="connsiteX3" fmla="*/ 10000 w 10000"/>
              <a:gd name="connsiteY3" fmla="*/ 10000 h 10000"/>
              <a:gd name="connsiteX4" fmla="*/ 66 w 10000"/>
              <a:gd name="connsiteY4" fmla="*/ 9989 h 10000"/>
              <a:gd name="connsiteX5" fmla="*/ 0 w 10000"/>
              <a:gd name="connsiteY5" fmla="*/ 0 h 10000"/>
              <a:gd name="connsiteX0" fmla="*/ 0 w 10000"/>
              <a:gd name="connsiteY0" fmla="*/ 0 h 10002"/>
              <a:gd name="connsiteX1" fmla="*/ 7052 w 10000"/>
              <a:gd name="connsiteY1" fmla="*/ 0 h 10002"/>
              <a:gd name="connsiteX2" fmla="*/ 7190 w 10000"/>
              <a:gd name="connsiteY2" fmla="*/ 9415 h 10002"/>
              <a:gd name="connsiteX3" fmla="*/ 10000 w 10000"/>
              <a:gd name="connsiteY3" fmla="*/ 10000 h 10002"/>
              <a:gd name="connsiteX4" fmla="*/ 23 w 10000"/>
              <a:gd name="connsiteY4" fmla="*/ 10002 h 10002"/>
              <a:gd name="connsiteX5" fmla="*/ 0 w 10000"/>
              <a:gd name="connsiteY5" fmla="*/ 0 h 10002"/>
              <a:gd name="connsiteX0" fmla="*/ 164 w 10164"/>
              <a:gd name="connsiteY0" fmla="*/ 0 h 10000"/>
              <a:gd name="connsiteX1" fmla="*/ 7216 w 10164"/>
              <a:gd name="connsiteY1" fmla="*/ 0 h 10000"/>
              <a:gd name="connsiteX2" fmla="*/ 7354 w 10164"/>
              <a:gd name="connsiteY2" fmla="*/ 9415 h 10000"/>
              <a:gd name="connsiteX3" fmla="*/ 10164 w 10164"/>
              <a:gd name="connsiteY3" fmla="*/ 10000 h 10000"/>
              <a:gd name="connsiteX4" fmla="*/ 2 w 10164"/>
              <a:gd name="connsiteY4" fmla="*/ 9999 h 10000"/>
              <a:gd name="connsiteX5" fmla="*/ 164 w 10164"/>
              <a:gd name="connsiteY5" fmla="*/ 0 h 10000"/>
              <a:gd name="connsiteX0" fmla="*/ 163 w 10163"/>
              <a:gd name="connsiteY0" fmla="*/ 0 h 10000"/>
              <a:gd name="connsiteX1" fmla="*/ 7215 w 10163"/>
              <a:gd name="connsiteY1" fmla="*/ 0 h 10000"/>
              <a:gd name="connsiteX2" fmla="*/ 7353 w 10163"/>
              <a:gd name="connsiteY2" fmla="*/ 9415 h 10000"/>
              <a:gd name="connsiteX3" fmla="*/ 10163 w 10163"/>
              <a:gd name="connsiteY3" fmla="*/ 10000 h 10000"/>
              <a:gd name="connsiteX4" fmla="*/ 1 w 10163"/>
              <a:gd name="connsiteY4" fmla="*/ 9999 h 10000"/>
              <a:gd name="connsiteX5" fmla="*/ 163 w 10163"/>
              <a:gd name="connsiteY5" fmla="*/ 0 h 10000"/>
              <a:gd name="connsiteX0" fmla="*/ 0 w 10174"/>
              <a:gd name="connsiteY0" fmla="*/ 0 h 10000"/>
              <a:gd name="connsiteX1" fmla="*/ 7226 w 10174"/>
              <a:gd name="connsiteY1" fmla="*/ 0 h 10000"/>
              <a:gd name="connsiteX2" fmla="*/ 7364 w 10174"/>
              <a:gd name="connsiteY2" fmla="*/ 9415 h 10000"/>
              <a:gd name="connsiteX3" fmla="*/ 10174 w 10174"/>
              <a:gd name="connsiteY3" fmla="*/ 10000 h 10000"/>
              <a:gd name="connsiteX4" fmla="*/ 12 w 10174"/>
              <a:gd name="connsiteY4" fmla="*/ 9999 h 10000"/>
              <a:gd name="connsiteX5" fmla="*/ 0 w 10174"/>
              <a:gd name="connsiteY5" fmla="*/ 0 h 10000"/>
              <a:gd name="connsiteX0" fmla="*/ 0 w 10174"/>
              <a:gd name="connsiteY0" fmla="*/ 0 h 10000"/>
              <a:gd name="connsiteX1" fmla="*/ 7226 w 10174"/>
              <a:gd name="connsiteY1" fmla="*/ 0 h 10000"/>
              <a:gd name="connsiteX2" fmla="*/ 7364 w 10174"/>
              <a:gd name="connsiteY2" fmla="*/ 9415 h 10000"/>
              <a:gd name="connsiteX3" fmla="*/ 10174 w 10174"/>
              <a:gd name="connsiteY3" fmla="*/ 10000 h 10000"/>
              <a:gd name="connsiteX4" fmla="*/ 12 w 10174"/>
              <a:gd name="connsiteY4" fmla="*/ 9999 h 10000"/>
              <a:gd name="connsiteX5" fmla="*/ 0 w 10174"/>
              <a:gd name="connsiteY5" fmla="*/ 0 h 10000"/>
              <a:gd name="connsiteX0" fmla="*/ 0 w 10174"/>
              <a:gd name="connsiteY0" fmla="*/ 3 h 10003"/>
              <a:gd name="connsiteX1" fmla="*/ 7335 w 10174"/>
              <a:gd name="connsiteY1" fmla="*/ 0 h 10003"/>
              <a:gd name="connsiteX2" fmla="*/ 7364 w 10174"/>
              <a:gd name="connsiteY2" fmla="*/ 9418 h 10003"/>
              <a:gd name="connsiteX3" fmla="*/ 10174 w 10174"/>
              <a:gd name="connsiteY3" fmla="*/ 10003 h 10003"/>
              <a:gd name="connsiteX4" fmla="*/ 12 w 10174"/>
              <a:gd name="connsiteY4" fmla="*/ 10002 h 10003"/>
              <a:gd name="connsiteX5" fmla="*/ 0 w 10174"/>
              <a:gd name="connsiteY5" fmla="*/ 3 h 10003"/>
              <a:gd name="connsiteX0" fmla="*/ 0 w 10174"/>
              <a:gd name="connsiteY0" fmla="*/ 6 h 10006"/>
              <a:gd name="connsiteX1" fmla="*/ 7346 w 10174"/>
              <a:gd name="connsiteY1" fmla="*/ 0 h 10006"/>
              <a:gd name="connsiteX2" fmla="*/ 7364 w 10174"/>
              <a:gd name="connsiteY2" fmla="*/ 9421 h 10006"/>
              <a:gd name="connsiteX3" fmla="*/ 10174 w 10174"/>
              <a:gd name="connsiteY3" fmla="*/ 10006 h 10006"/>
              <a:gd name="connsiteX4" fmla="*/ 12 w 10174"/>
              <a:gd name="connsiteY4" fmla="*/ 10005 h 10006"/>
              <a:gd name="connsiteX5" fmla="*/ 0 w 10174"/>
              <a:gd name="connsiteY5" fmla="*/ 6 h 10006"/>
              <a:gd name="connsiteX0" fmla="*/ 0 w 10174"/>
              <a:gd name="connsiteY0" fmla="*/ 6 h 10006"/>
              <a:gd name="connsiteX1" fmla="*/ 7346 w 10174"/>
              <a:gd name="connsiteY1" fmla="*/ 0 h 10006"/>
              <a:gd name="connsiteX2" fmla="*/ 7364 w 10174"/>
              <a:gd name="connsiteY2" fmla="*/ 9421 h 10006"/>
              <a:gd name="connsiteX3" fmla="*/ 10174 w 10174"/>
              <a:gd name="connsiteY3" fmla="*/ 10006 h 10006"/>
              <a:gd name="connsiteX4" fmla="*/ 12 w 10174"/>
              <a:gd name="connsiteY4" fmla="*/ 10005 h 10006"/>
              <a:gd name="connsiteX5" fmla="*/ 0 w 10174"/>
              <a:gd name="connsiteY5" fmla="*/ 6 h 10006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0 w 10174"/>
              <a:gd name="connsiteY0" fmla="*/ 9 h 10009"/>
              <a:gd name="connsiteX1" fmla="*/ 7346 w 10174"/>
              <a:gd name="connsiteY1" fmla="*/ 0 h 10009"/>
              <a:gd name="connsiteX2" fmla="*/ 7364 w 10174"/>
              <a:gd name="connsiteY2" fmla="*/ 9424 h 10009"/>
              <a:gd name="connsiteX3" fmla="*/ 10174 w 10174"/>
              <a:gd name="connsiteY3" fmla="*/ 10009 h 10009"/>
              <a:gd name="connsiteX4" fmla="*/ 12 w 10174"/>
              <a:gd name="connsiteY4" fmla="*/ 10008 h 10009"/>
              <a:gd name="connsiteX5" fmla="*/ 0 w 10174"/>
              <a:gd name="connsiteY5" fmla="*/ 9 h 10009"/>
              <a:gd name="connsiteX0" fmla="*/ 550 w 10163"/>
              <a:gd name="connsiteY0" fmla="*/ 3 h 10009"/>
              <a:gd name="connsiteX1" fmla="*/ 7335 w 10163"/>
              <a:gd name="connsiteY1" fmla="*/ 0 h 10009"/>
              <a:gd name="connsiteX2" fmla="*/ 7353 w 10163"/>
              <a:gd name="connsiteY2" fmla="*/ 9424 h 10009"/>
              <a:gd name="connsiteX3" fmla="*/ 10163 w 10163"/>
              <a:gd name="connsiteY3" fmla="*/ 10009 h 10009"/>
              <a:gd name="connsiteX4" fmla="*/ 1 w 10163"/>
              <a:gd name="connsiteY4" fmla="*/ 10008 h 10009"/>
              <a:gd name="connsiteX5" fmla="*/ 550 w 10163"/>
              <a:gd name="connsiteY5" fmla="*/ 3 h 10009"/>
              <a:gd name="connsiteX0" fmla="*/ 550 w 10163"/>
              <a:gd name="connsiteY0" fmla="*/ 3 h 10009"/>
              <a:gd name="connsiteX1" fmla="*/ 7335 w 10163"/>
              <a:gd name="connsiteY1" fmla="*/ 0 h 10009"/>
              <a:gd name="connsiteX2" fmla="*/ 7353 w 10163"/>
              <a:gd name="connsiteY2" fmla="*/ 9424 h 10009"/>
              <a:gd name="connsiteX3" fmla="*/ 10163 w 10163"/>
              <a:gd name="connsiteY3" fmla="*/ 10009 h 10009"/>
              <a:gd name="connsiteX4" fmla="*/ 1 w 10163"/>
              <a:gd name="connsiteY4" fmla="*/ 10008 h 10009"/>
              <a:gd name="connsiteX5" fmla="*/ 550 w 10163"/>
              <a:gd name="connsiteY5" fmla="*/ 3 h 10009"/>
              <a:gd name="connsiteX0" fmla="*/ 550 w 10163"/>
              <a:gd name="connsiteY0" fmla="*/ 3 h 10009"/>
              <a:gd name="connsiteX1" fmla="*/ 7335 w 10163"/>
              <a:gd name="connsiteY1" fmla="*/ 0 h 10009"/>
              <a:gd name="connsiteX2" fmla="*/ 7353 w 10163"/>
              <a:gd name="connsiteY2" fmla="*/ 9424 h 10009"/>
              <a:gd name="connsiteX3" fmla="*/ 10163 w 10163"/>
              <a:gd name="connsiteY3" fmla="*/ 10009 h 10009"/>
              <a:gd name="connsiteX4" fmla="*/ 1 w 10163"/>
              <a:gd name="connsiteY4" fmla="*/ 10008 h 10009"/>
              <a:gd name="connsiteX5" fmla="*/ 550 w 10163"/>
              <a:gd name="connsiteY5" fmla="*/ 3 h 10009"/>
              <a:gd name="connsiteX0" fmla="*/ 0 w 9613"/>
              <a:gd name="connsiteY0" fmla="*/ 3 h 10009"/>
              <a:gd name="connsiteX1" fmla="*/ 6785 w 9613"/>
              <a:gd name="connsiteY1" fmla="*/ 0 h 10009"/>
              <a:gd name="connsiteX2" fmla="*/ 6803 w 9613"/>
              <a:gd name="connsiteY2" fmla="*/ 9424 h 10009"/>
              <a:gd name="connsiteX3" fmla="*/ 9613 w 9613"/>
              <a:gd name="connsiteY3" fmla="*/ 10009 h 10009"/>
              <a:gd name="connsiteX4" fmla="*/ 95 w 9613"/>
              <a:gd name="connsiteY4" fmla="*/ 9998 h 10009"/>
              <a:gd name="connsiteX5" fmla="*/ 0 w 9613"/>
              <a:gd name="connsiteY5" fmla="*/ 3 h 10009"/>
              <a:gd name="connsiteX0" fmla="*/ 0 w 10000"/>
              <a:gd name="connsiteY0" fmla="*/ 3 h 10000"/>
              <a:gd name="connsiteX1" fmla="*/ 7058 w 10000"/>
              <a:gd name="connsiteY1" fmla="*/ 0 h 10000"/>
              <a:gd name="connsiteX2" fmla="*/ 7077 w 10000"/>
              <a:gd name="connsiteY2" fmla="*/ 9416 h 10000"/>
              <a:gd name="connsiteX3" fmla="*/ 10000 w 10000"/>
              <a:gd name="connsiteY3" fmla="*/ 10000 h 10000"/>
              <a:gd name="connsiteX4" fmla="*/ 14 w 10000"/>
              <a:gd name="connsiteY4" fmla="*/ 9999 h 10000"/>
              <a:gd name="connsiteX5" fmla="*/ 0 w 10000"/>
              <a:gd name="connsiteY5" fmla="*/ 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0" y="3"/>
                </a:moveTo>
                <a:lnTo>
                  <a:pt x="7058" y="0"/>
                </a:lnTo>
                <a:cubicBezTo>
                  <a:pt x="7049" y="2528"/>
                  <a:pt x="7068" y="8825"/>
                  <a:pt x="7077" y="9416"/>
                </a:cubicBezTo>
                <a:cubicBezTo>
                  <a:pt x="7052" y="9743"/>
                  <a:pt x="8384" y="10000"/>
                  <a:pt x="10000" y="10000"/>
                </a:cubicBezTo>
                <a:lnTo>
                  <a:pt x="14" y="9999"/>
                </a:lnTo>
                <a:cubicBezTo>
                  <a:pt x="7" y="7401"/>
                  <a:pt x="15" y="1749"/>
                  <a:pt x="0" y="3"/>
                </a:cubicBezTo>
                <a:close/>
              </a:path>
            </a:pathLst>
          </a:custGeom>
          <a:solidFill>
            <a:srgbClr val="AA006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FAD86AC-4C87-1793-B8DA-143F6DFB4B75}"/>
              </a:ext>
            </a:extLst>
          </p:cNvPr>
          <p:cNvSpPr txBox="1"/>
          <p:nvPr userDrawn="1"/>
        </p:nvSpPr>
        <p:spPr>
          <a:xfrm>
            <a:off x="10246589" y="585744"/>
            <a:ext cx="2225725" cy="419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Meta-analysis</a:t>
            </a:r>
          </a:p>
        </p:txBody>
      </p:sp>
    </p:spTree>
    <p:extLst>
      <p:ext uri="{BB962C8B-B14F-4D97-AF65-F5344CB8AC3E}">
        <p14:creationId xmlns:p14="http://schemas.microsoft.com/office/powerpoint/2010/main" val="2059782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4BA06-560F-4272-BD1D-D3D251BC0A8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DF36B-8F18-4F81-92A8-26E2BC6295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031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2" r:id="rId3"/>
    <p:sldLayoutId id="214748365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0" y="0"/>
            <a:ext cx="10233660" cy="10856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16000" algn="l"/>
            <a:r>
              <a:rPr lang="en-GB" sz="2800" b="1" dirty="0">
                <a:solidFill>
                  <a:schemeClr val="bg1"/>
                </a:solidFill>
              </a:rPr>
              <a:t>Variable treatment response to </a:t>
            </a:r>
            <a:r>
              <a:rPr lang="en-GB" sz="2800" b="1" dirty="0" err="1">
                <a:solidFill>
                  <a:schemeClr val="bg1"/>
                </a:solidFill>
              </a:rPr>
              <a:t>lumasiran</a:t>
            </a:r>
            <a:r>
              <a:rPr lang="en-GB" sz="2800" b="1" dirty="0">
                <a:solidFill>
                  <a:schemeClr val="bg1"/>
                </a:solidFill>
              </a:rPr>
              <a:t> in </a:t>
            </a:r>
            <a:r>
              <a:rPr lang="en-GB" sz="2800" b="1" dirty="0" err="1">
                <a:solidFill>
                  <a:schemeClr val="bg1"/>
                </a:solidFill>
              </a:rPr>
              <a:t>pediatric</a:t>
            </a:r>
            <a:r>
              <a:rPr lang="en-GB" sz="2800" b="1" dirty="0">
                <a:solidFill>
                  <a:schemeClr val="bg1"/>
                </a:solidFill>
              </a:rPr>
              <a:t> patients </a:t>
            </a:r>
          </a:p>
          <a:p>
            <a:pPr marL="216000" algn="l"/>
            <a:r>
              <a:rPr lang="en-GB" sz="2800" b="1" dirty="0">
                <a:solidFill>
                  <a:schemeClr val="bg1"/>
                </a:solidFill>
              </a:rPr>
              <a:t>with primary hyperoxaluria type 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80183" y="1189759"/>
            <a:ext cx="10536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AIM</a:t>
            </a:r>
            <a:r>
              <a:rPr lang="en-GB" dirty="0">
                <a:solidFill>
                  <a:schemeClr val="bg1"/>
                </a:solidFill>
              </a:rPr>
              <a:t>: Evaluation of the response to </a:t>
            </a:r>
            <a:r>
              <a:rPr lang="en-GB" dirty="0" err="1">
                <a:solidFill>
                  <a:schemeClr val="bg1"/>
                </a:solidFill>
              </a:rPr>
              <a:t>lumasiran</a:t>
            </a:r>
            <a:r>
              <a:rPr lang="en-GB" dirty="0">
                <a:solidFill>
                  <a:schemeClr val="bg1"/>
                </a:solidFill>
              </a:rPr>
              <a:t> in children with primary hyperoxaluria type 1 (PH 1)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679856" y="5678917"/>
            <a:ext cx="4108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>
                <a:solidFill>
                  <a:schemeClr val="bg1"/>
                </a:solidFill>
                <a:latin typeface="+mj-lt"/>
              </a:rPr>
              <a:t>Saffe</a:t>
            </a:r>
            <a:r>
              <a:rPr lang="en-GB" sz="2000" b="1" dirty="0">
                <a:solidFill>
                  <a:schemeClr val="bg1"/>
                </a:solidFill>
                <a:latin typeface="+mj-lt"/>
              </a:rPr>
              <a:t> et al. 2025</a:t>
            </a:r>
            <a:endParaRPr lang="en-GB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3448" y="5719172"/>
            <a:ext cx="71418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b="1" dirty="0">
                <a:solidFill>
                  <a:schemeClr val="bg1"/>
                </a:solidFill>
              </a:rPr>
              <a:t>CONCLUSION</a:t>
            </a:r>
            <a:r>
              <a:rPr lang="en-GB" dirty="0">
                <a:solidFill>
                  <a:schemeClr val="bg1"/>
                </a:solidFill>
              </a:rPr>
              <a:t>: The response to </a:t>
            </a:r>
            <a:r>
              <a:rPr lang="en-GB" dirty="0" err="1">
                <a:solidFill>
                  <a:schemeClr val="bg1"/>
                </a:solidFill>
              </a:rPr>
              <a:t>lumasiran</a:t>
            </a:r>
            <a:r>
              <a:rPr lang="en-GB" dirty="0">
                <a:solidFill>
                  <a:schemeClr val="bg1"/>
                </a:solidFill>
              </a:rPr>
              <a:t> in PH 1 is variable. Despite a reduction in hyperoxaluria in most patients some do not respond sufficiently to the treatment.</a:t>
            </a:r>
          </a:p>
        </p:txBody>
      </p:sp>
      <p:sp>
        <p:nvSpPr>
          <p:cNvPr id="30" name="TextBox 25">
            <a:extLst>
              <a:ext uri="{FF2B5EF4-FFF2-40B4-BE49-F238E27FC236}">
                <a16:creationId xmlns:a16="http://schemas.microsoft.com/office/drawing/2014/main" id="{821516DD-E3E5-8C8C-55B1-610E80637422}"/>
              </a:ext>
            </a:extLst>
          </p:cNvPr>
          <p:cNvSpPr txBox="1"/>
          <p:nvPr/>
        </p:nvSpPr>
        <p:spPr>
          <a:xfrm>
            <a:off x="173448" y="1758951"/>
            <a:ext cx="11505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65AA"/>
                </a:solidFill>
              </a:rPr>
              <a:t>DESIGN </a:t>
            </a:r>
          </a:p>
          <a:p>
            <a:r>
              <a:rPr lang="en-GB" dirty="0" err="1">
                <a:solidFill>
                  <a:srgbClr val="0065AA"/>
                </a:solidFill>
              </a:rPr>
              <a:t>Multicenter</a:t>
            </a:r>
            <a:r>
              <a:rPr lang="en-GB" dirty="0">
                <a:solidFill>
                  <a:srgbClr val="0065AA"/>
                </a:solidFill>
              </a:rPr>
              <a:t> 12 months </a:t>
            </a:r>
          </a:p>
          <a:p>
            <a:r>
              <a:rPr lang="en-GB" dirty="0">
                <a:solidFill>
                  <a:srgbClr val="0065AA"/>
                </a:solidFill>
              </a:rPr>
              <a:t>retrospective observational study</a:t>
            </a:r>
          </a:p>
        </p:txBody>
      </p:sp>
      <p:grpSp>
        <p:nvGrpSpPr>
          <p:cNvPr id="31" name="Group 38">
            <a:extLst>
              <a:ext uri="{FF2B5EF4-FFF2-40B4-BE49-F238E27FC236}">
                <a16:creationId xmlns:a16="http://schemas.microsoft.com/office/drawing/2014/main" id="{8D5ABCBC-A748-403C-4A0D-5EE7052A84A9}"/>
              </a:ext>
            </a:extLst>
          </p:cNvPr>
          <p:cNvGrpSpPr/>
          <p:nvPr/>
        </p:nvGrpSpPr>
        <p:grpSpPr>
          <a:xfrm>
            <a:off x="733927" y="2719137"/>
            <a:ext cx="1012332" cy="1840058"/>
            <a:chOff x="467993" y="2405890"/>
            <a:chExt cx="969907" cy="1996889"/>
          </a:xfrm>
        </p:grpSpPr>
        <p:sp>
          <p:nvSpPr>
            <p:cNvPr id="32" name="Freeform: Shape 46">
              <a:extLst>
                <a:ext uri="{FF2B5EF4-FFF2-40B4-BE49-F238E27FC236}">
                  <a16:creationId xmlns:a16="http://schemas.microsoft.com/office/drawing/2014/main" id="{070CB9E2-7752-59E8-B687-D3B482B812CF}"/>
                </a:ext>
              </a:extLst>
            </p:cNvPr>
            <p:cNvSpPr/>
            <p:nvPr/>
          </p:nvSpPr>
          <p:spPr>
            <a:xfrm>
              <a:off x="673182" y="2405890"/>
              <a:ext cx="509812" cy="1128023"/>
            </a:xfrm>
            <a:custGeom>
              <a:avLst/>
              <a:gdLst>
                <a:gd name="connsiteX0" fmla="*/ 427832 w 855663"/>
                <a:gd name="connsiteY0" fmla="*/ 350043 h 1750218"/>
                <a:gd name="connsiteX1" fmla="*/ 556181 w 855663"/>
                <a:gd name="connsiteY1" fmla="*/ 365601 h 1750218"/>
                <a:gd name="connsiteX2" fmla="*/ 719535 w 855663"/>
                <a:gd name="connsiteY2" fmla="*/ 451168 h 1750218"/>
                <a:gd name="connsiteX3" fmla="*/ 742872 w 855663"/>
                <a:gd name="connsiteY3" fmla="*/ 493950 h 1750218"/>
                <a:gd name="connsiteX4" fmla="*/ 851774 w 855663"/>
                <a:gd name="connsiteY4" fmla="*/ 956786 h 1750218"/>
                <a:gd name="connsiteX5" fmla="*/ 855663 w 855663"/>
                <a:gd name="connsiteY5" fmla="*/ 976232 h 1750218"/>
                <a:gd name="connsiteX6" fmla="*/ 777876 w 855663"/>
                <a:gd name="connsiteY6" fmla="*/ 1054020 h 1750218"/>
                <a:gd name="connsiteX7" fmla="*/ 703977 w 855663"/>
                <a:gd name="connsiteY7" fmla="*/ 995680 h 1750218"/>
                <a:gd name="connsiteX8" fmla="*/ 622301 w 855663"/>
                <a:gd name="connsiteY8" fmla="*/ 657304 h 1750218"/>
                <a:gd name="connsiteX9" fmla="*/ 622301 w 855663"/>
                <a:gd name="connsiteY9" fmla="*/ 1750218 h 1750218"/>
                <a:gd name="connsiteX10" fmla="*/ 466726 w 855663"/>
                <a:gd name="connsiteY10" fmla="*/ 1750218 h 1750218"/>
                <a:gd name="connsiteX11" fmla="*/ 466726 w 855663"/>
                <a:gd name="connsiteY11" fmla="*/ 1050131 h 1750218"/>
                <a:gd name="connsiteX12" fmla="*/ 388938 w 855663"/>
                <a:gd name="connsiteY12" fmla="*/ 1050131 h 1750218"/>
                <a:gd name="connsiteX13" fmla="*/ 388938 w 855663"/>
                <a:gd name="connsiteY13" fmla="*/ 1750218 h 1750218"/>
                <a:gd name="connsiteX14" fmla="*/ 233363 w 855663"/>
                <a:gd name="connsiteY14" fmla="*/ 1750218 h 1750218"/>
                <a:gd name="connsiteX15" fmla="*/ 233363 w 855663"/>
                <a:gd name="connsiteY15" fmla="*/ 661193 h 1750218"/>
                <a:gd name="connsiteX16" fmla="*/ 151686 w 855663"/>
                <a:gd name="connsiteY16" fmla="*/ 999569 h 1750218"/>
                <a:gd name="connsiteX17" fmla="*/ 77788 w 855663"/>
                <a:gd name="connsiteY17" fmla="*/ 1057910 h 1750218"/>
                <a:gd name="connsiteX18" fmla="*/ 0 w 855663"/>
                <a:gd name="connsiteY18" fmla="*/ 980123 h 1750218"/>
                <a:gd name="connsiteX19" fmla="*/ 3889 w 855663"/>
                <a:gd name="connsiteY19" fmla="*/ 960675 h 1750218"/>
                <a:gd name="connsiteX20" fmla="*/ 112792 w 855663"/>
                <a:gd name="connsiteY20" fmla="*/ 497840 h 1750218"/>
                <a:gd name="connsiteX21" fmla="*/ 136129 w 855663"/>
                <a:gd name="connsiteY21" fmla="*/ 455057 h 1750218"/>
                <a:gd name="connsiteX22" fmla="*/ 299482 w 855663"/>
                <a:gd name="connsiteY22" fmla="*/ 369490 h 1750218"/>
                <a:gd name="connsiteX23" fmla="*/ 427832 w 855663"/>
                <a:gd name="connsiteY23" fmla="*/ 350043 h 1750218"/>
                <a:gd name="connsiteX24" fmla="*/ 427831 w 855663"/>
                <a:gd name="connsiteY24" fmla="*/ 0 h 1750218"/>
                <a:gd name="connsiteX25" fmla="*/ 583406 w 855663"/>
                <a:gd name="connsiteY25" fmla="*/ 155575 h 1750218"/>
                <a:gd name="connsiteX26" fmla="*/ 427831 w 855663"/>
                <a:gd name="connsiteY26" fmla="*/ 311150 h 1750218"/>
                <a:gd name="connsiteX27" fmla="*/ 272256 w 855663"/>
                <a:gd name="connsiteY27" fmla="*/ 155575 h 1750218"/>
                <a:gd name="connsiteX28" fmla="*/ 427831 w 855663"/>
                <a:gd name="connsiteY28" fmla="*/ 0 h 1750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55663" h="1750218">
                  <a:moveTo>
                    <a:pt x="427832" y="350043"/>
                  </a:moveTo>
                  <a:cubicBezTo>
                    <a:pt x="470615" y="350043"/>
                    <a:pt x="513398" y="357821"/>
                    <a:pt x="556181" y="365601"/>
                  </a:cubicBezTo>
                  <a:cubicBezTo>
                    <a:pt x="618412" y="385047"/>
                    <a:pt x="672862" y="412273"/>
                    <a:pt x="719535" y="451168"/>
                  </a:cubicBezTo>
                  <a:cubicBezTo>
                    <a:pt x="731203" y="462835"/>
                    <a:pt x="738983" y="478392"/>
                    <a:pt x="742872" y="493950"/>
                  </a:cubicBezTo>
                  <a:lnTo>
                    <a:pt x="851774" y="956786"/>
                  </a:lnTo>
                  <a:cubicBezTo>
                    <a:pt x="851774" y="960675"/>
                    <a:pt x="855663" y="968454"/>
                    <a:pt x="855663" y="976232"/>
                  </a:cubicBezTo>
                  <a:cubicBezTo>
                    <a:pt x="855663" y="1019016"/>
                    <a:pt x="820659" y="1054020"/>
                    <a:pt x="777876" y="1054020"/>
                  </a:cubicBezTo>
                  <a:cubicBezTo>
                    <a:pt x="742872" y="1054020"/>
                    <a:pt x="711757" y="1026795"/>
                    <a:pt x="703977" y="995680"/>
                  </a:cubicBezTo>
                  <a:lnTo>
                    <a:pt x="622301" y="657304"/>
                  </a:lnTo>
                  <a:lnTo>
                    <a:pt x="622301" y="1750218"/>
                  </a:lnTo>
                  <a:lnTo>
                    <a:pt x="466726" y="1750218"/>
                  </a:lnTo>
                  <a:lnTo>
                    <a:pt x="466726" y="1050131"/>
                  </a:lnTo>
                  <a:lnTo>
                    <a:pt x="388938" y="1050131"/>
                  </a:lnTo>
                  <a:lnTo>
                    <a:pt x="388938" y="1750218"/>
                  </a:lnTo>
                  <a:lnTo>
                    <a:pt x="233363" y="1750218"/>
                  </a:lnTo>
                  <a:lnTo>
                    <a:pt x="233363" y="661193"/>
                  </a:lnTo>
                  <a:lnTo>
                    <a:pt x="151686" y="999569"/>
                  </a:lnTo>
                  <a:cubicBezTo>
                    <a:pt x="143907" y="1030684"/>
                    <a:pt x="112792" y="1057910"/>
                    <a:pt x="77788" y="1057910"/>
                  </a:cubicBezTo>
                  <a:cubicBezTo>
                    <a:pt x="35004" y="1057910"/>
                    <a:pt x="0" y="1022905"/>
                    <a:pt x="0" y="980123"/>
                  </a:cubicBezTo>
                  <a:cubicBezTo>
                    <a:pt x="0" y="972343"/>
                    <a:pt x="3889" y="964564"/>
                    <a:pt x="3889" y="960675"/>
                  </a:cubicBezTo>
                  <a:lnTo>
                    <a:pt x="112792" y="497840"/>
                  </a:lnTo>
                  <a:cubicBezTo>
                    <a:pt x="116682" y="482281"/>
                    <a:pt x="124460" y="466725"/>
                    <a:pt x="136129" y="455057"/>
                  </a:cubicBezTo>
                  <a:cubicBezTo>
                    <a:pt x="182801" y="416162"/>
                    <a:pt x="237252" y="385047"/>
                    <a:pt x="299482" y="369490"/>
                  </a:cubicBezTo>
                  <a:cubicBezTo>
                    <a:pt x="342265" y="357821"/>
                    <a:pt x="385049" y="350043"/>
                    <a:pt x="427832" y="350043"/>
                  </a:cubicBezTo>
                  <a:close/>
                  <a:moveTo>
                    <a:pt x="427831" y="0"/>
                  </a:moveTo>
                  <a:cubicBezTo>
                    <a:pt x="513753" y="0"/>
                    <a:pt x="583406" y="69653"/>
                    <a:pt x="583406" y="155575"/>
                  </a:cubicBezTo>
                  <a:cubicBezTo>
                    <a:pt x="583406" y="241496"/>
                    <a:pt x="513753" y="311150"/>
                    <a:pt x="427831" y="311150"/>
                  </a:cubicBezTo>
                  <a:cubicBezTo>
                    <a:pt x="341910" y="311150"/>
                    <a:pt x="272256" y="241496"/>
                    <a:pt x="272256" y="155575"/>
                  </a:cubicBezTo>
                  <a:cubicBezTo>
                    <a:pt x="272256" y="69653"/>
                    <a:pt x="341910" y="0"/>
                    <a:pt x="427831" y="0"/>
                  </a:cubicBezTo>
                  <a:close/>
                </a:path>
              </a:pathLst>
            </a:custGeom>
            <a:solidFill>
              <a:srgbClr val="296DC0"/>
            </a:solidFill>
            <a:ln w="15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33" name="Freeform: Shape 46">
              <a:extLst>
                <a:ext uri="{FF2B5EF4-FFF2-40B4-BE49-F238E27FC236}">
                  <a16:creationId xmlns:a16="http://schemas.microsoft.com/office/drawing/2014/main" id="{6F5FA594-A51E-CDE4-748C-582264C24A64}"/>
                </a:ext>
              </a:extLst>
            </p:cNvPr>
            <p:cNvSpPr/>
            <p:nvPr/>
          </p:nvSpPr>
          <p:spPr>
            <a:xfrm>
              <a:off x="928088" y="2741216"/>
              <a:ext cx="509812" cy="1128023"/>
            </a:xfrm>
            <a:custGeom>
              <a:avLst/>
              <a:gdLst>
                <a:gd name="connsiteX0" fmla="*/ 427832 w 855663"/>
                <a:gd name="connsiteY0" fmla="*/ 350043 h 1750218"/>
                <a:gd name="connsiteX1" fmla="*/ 556181 w 855663"/>
                <a:gd name="connsiteY1" fmla="*/ 365601 h 1750218"/>
                <a:gd name="connsiteX2" fmla="*/ 719535 w 855663"/>
                <a:gd name="connsiteY2" fmla="*/ 451168 h 1750218"/>
                <a:gd name="connsiteX3" fmla="*/ 742872 w 855663"/>
                <a:gd name="connsiteY3" fmla="*/ 493950 h 1750218"/>
                <a:gd name="connsiteX4" fmla="*/ 851774 w 855663"/>
                <a:gd name="connsiteY4" fmla="*/ 956786 h 1750218"/>
                <a:gd name="connsiteX5" fmla="*/ 855663 w 855663"/>
                <a:gd name="connsiteY5" fmla="*/ 976232 h 1750218"/>
                <a:gd name="connsiteX6" fmla="*/ 777876 w 855663"/>
                <a:gd name="connsiteY6" fmla="*/ 1054020 h 1750218"/>
                <a:gd name="connsiteX7" fmla="*/ 703977 w 855663"/>
                <a:gd name="connsiteY7" fmla="*/ 995680 h 1750218"/>
                <a:gd name="connsiteX8" fmla="*/ 622301 w 855663"/>
                <a:gd name="connsiteY8" fmla="*/ 657304 h 1750218"/>
                <a:gd name="connsiteX9" fmla="*/ 622301 w 855663"/>
                <a:gd name="connsiteY9" fmla="*/ 1750218 h 1750218"/>
                <a:gd name="connsiteX10" fmla="*/ 466726 w 855663"/>
                <a:gd name="connsiteY10" fmla="*/ 1750218 h 1750218"/>
                <a:gd name="connsiteX11" fmla="*/ 466726 w 855663"/>
                <a:gd name="connsiteY11" fmla="*/ 1050131 h 1750218"/>
                <a:gd name="connsiteX12" fmla="*/ 388938 w 855663"/>
                <a:gd name="connsiteY12" fmla="*/ 1050131 h 1750218"/>
                <a:gd name="connsiteX13" fmla="*/ 388938 w 855663"/>
                <a:gd name="connsiteY13" fmla="*/ 1750218 h 1750218"/>
                <a:gd name="connsiteX14" fmla="*/ 233363 w 855663"/>
                <a:gd name="connsiteY14" fmla="*/ 1750218 h 1750218"/>
                <a:gd name="connsiteX15" fmla="*/ 233363 w 855663"/>
                <a:gd name="connsiteY15" fmla="*/ 661193 h 1750218"/>
                <a:gd name="connsiteX16" fmla="*/ 151686 w 855663"/>
                <a:gd name="connsiteY16" fmla="*/ 999569 h 1750218"/>
                <a:gd name="connsiteX17" fmla="*/ 77788 w 855663"/>
                <a:gd name="connsiteY17" fmla="*/ 1057910 h 1750218"/>
                <a:gd name="connsiteX18" fmla="*/ 0 w 855663"/>
                <a:gd name="connsiteY18" fmla="*/ 980123 h 1750218"/>
                <a:gd name="connsiteX19" fmla="*/ 3889 w 855663"/>
                <a:gd name="connsiteY19" fmla="*/ 960675 h 1750218"/>
                <a:gd name="connsiteX20" fmla="*/ 112792 w 855663"/>
                <a:gd name="connsiteY20" fmla="*/ 497840 h 1750218"/>
                <a:gd name="connsiteX21" fmla="*/ 136129 w 855663"/>
                <a:gd name="connsiteY21" fmla="*/ 455057 h 1750218"/>
                <a:gd name="connsiteX22" fmla="*/ 299482 w 855663"/>
                <a:gd name="connsiteY22" fmla="*/ 369490 h 1750218"/>
                <a:gd name="connsiteX23" fmla="*/ 427832 w 855663"/>
                <a:gd name="connsiteY23" fmla="*/ 350043 h 1750218"/>
                <a:gd name="connsiteX24" fmla="*/ 427831 w 855663"/>
                <a:gd name="connsiteY24" fmla="*/ 0 h 1750218"/>
                <a:gd name="connsiteX25" fmla="*/ 583406 w 855663"/>
                <a:gd name="connsiteY25" fmla="*/ 155575 h 1750218"/>
                <a:gd name="connsiteX26" fmla="*/ 427831 w 855663"/>
                <a:gd name="connsiteY26" fmla="*/ 311150 h 1750218"/>
                <a:gd name="connsiteX27" fmla="*/ 272256 w 855663"/>
                <a:gd name="connsiteY27" fmla="*/ 155575 h 1750218"/>
                <a:gd name="connsiteX28" fmla="*/ 427831 w 855663"/>
                <a:gd name="connsiteY28" fmla="*/ 0 h 1750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55663" h="1750218">
                  <a:moveTo>
                    <a:pt x="427832" y="350043"/>
                  </a:moveTo>
                  <a:cubicBezTo>
                    <a:pt x="470615" y="350043"/>
                    <a:pt x="513398" y="357821"/>
                    <a:pt x="556181" y="365601"/>
                  </a:cubicBezTo>
                  <a:cubicBezTo>
                    <a:pt x="618412" y="385047"/>
                    <a:pt x="672862" y="412273"/>
                    <a:pt x="719535" y="451168"/>
                  </a:cubicBezTo>
                  <a:cubicBezTo>
                    <a:pt x="731203" y="462835"/>
                    <a:pt x="738983" y="478392"/>
                    <a:pt x="742872" y="493950"/>
                  </a:cubicBezTo>
                  <a:lnTo>
                    <a:pt x="851774" y="956786"/>
                  </a:lnTo>
                  <a:cubicBezTo>
                    <a:pt x="851774" y="960675"/>
                    <a:pt x="855663" y="968454"/>
                    <a:pt x="855663" y="976232"/>
                  </a:cubicBezTo>
                  <a:cubicBezTo>
                    <a:pt x="855663" y="1019016"/>
                    <a:pt x="820659" y="1054020"/>
                    <a:pt x="777876" y="1054020"/>
                  </a:cubicBezTo>
                  <a:cubicBezTo>
                    <a:pt x="742872" y="1054020"/>
                    <a:pt x="711757" y="1026795"/>
                    <a:pt x="703977" y="995680"/>
                  </a:cubicBezTo>
                  <a:lnTo>
                    <a:pt x="622301" y="657304"/>
                  </a:lnTo>
                  <a:lnTo>
                    <a:pt x="622301" y="1750218"/>
                  </a:lnTo>
                  <a:lnTo>
                    <a:pt x="466726" y="1750218"/>
                  </a:lnTo>
                  <a:lnTo>
                    <a:pt x="466726" y="1050131"/>
                  </a:lnTo>
                  <a:lnTo>
                    <a:pt x="388938" y="1050131"/>
                  </a:lnTo>
                  <a:lnTo>
                    <a:pt x="388938" y="1750218"/>
                  </a:lnTo>
                  <a:lnTo>
                    <a:pt x="233363" y="1750218"/>
                  </a:lnTo>
                  <a:lnTo>
                    <a:pt x="233363" y="661193"/>
                  </a:lnTo>
                  <a:lnTo>
                    <a:pt x="151686" y="999569"/>
                  </a:lnTo>
                  <a:cubicBezTo>
                    <a:pt x="143907" y="1030684"/>
                    <a:pt x="112792" y="1057910"/>
                    <a:pt x="77788" y="1057910"/>
                  </a:cubicBezTo>
                  <a:cubicBezTo>
                    <a:pt x="35004" y="1057910"/>
                    <a:pt x="0" y="1022905"/>
                    <a:pt x="0" y="980123"/>
                  </a:cubicBezTo>
                  <a:cubicBezTo>
                    <a:pt x="0" y="972343"/>
                    <a:pt x="3889" y="964564"/>
                    <a:pt x="3889" y="960675"/>
                  </a:cubicBezTo>
                  <a:lnTo>
                    <a:pt x="112792" y="497840"/>
                  </a:lnTo>
                  <a:cubicBezTo>
                    <a:pt x="116682" y="482281"/>
                    <a:pt x="124460" y="466725"/>
                    <a:pt x="136129" y="455057"/>
                  </a:cubicBezTo>
                  <a:cubicBezTo>
                    <a:pt x="182801" y="416162"/>
                    <a:pt x="237252" y="385047"/>
                    <a:pt x="299482" y="369490"/>
                  </a:cubicBezTo>
                  <a:cubicBezTo>
                    <a:pt x="342265" y="357821"/>
                    <a:pt x="385049" y="350043"/>
                    <a:pt x="427832" y="350043"/>
                  </a:cubicBezTo>
                  <a:close/>
                  <a:moveTo>
                    <a:pt x="427831" y="0"/>
                  </a:moveTo>
                  <a:cubicBezTo>
                    <a:pt x="513753" y="0"/>
                    <a:pt x="583406" y="69653"/>
                    <a:pt x="583406" y="155575"/>
                  </a:cubicBezTo>
                  <a:cubicBezTo>
                    <a:pt x="583406" y="241496"/>
                    <a:pt x="513753" y="311150"/>
                    <a:pt x="427831" y="311150"/>
                  </a:cubicBezTo>
                  <a:cubicBezTo>
                    <a:pt x="341910" y="311150"/>
                    <a:pt x="272256" y="241496"/>
                    <a:pt x="272256" y="155575"/>
                  </a:cubicBezTo>
                  <a:cubicBezTo>
                    <a:pt x="272256" y="69653"/>
                    <a:pt x="341910" y="0"/>
                    <a:pt x="427831" y="0"/>
                  </a:cubicBezTo>
                  <a:close/>
                </a:path>
              </a:pathLst>
            </a:custGeom>
            <a:solidFill>
              <a:srgbClr val="00437A"/>
            </a:solidFill>
            <a:ln w="15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74552BF2-E9EB-D24C-CB95-E110D231217C}"/>
                </a:ext>
              </a:extLst>
            </p:cNvPr>
            <p:cNvSpPr/>
            <p:nvPr/>
          </p:nvSpPr>
          <p:spPr>
            <a:xfrm>
              <a:off x="467993" y="2889895"/>
              <a:ext cx="509812" cy="1128023"/>
            </a:xfrm>
            <a:custGeom>
              <a:avLst/>
              <a:gdLst>
                <a:gd name="connsiteX0" fmla="*/ 427832 w 855663"/>
                <a:gd name="connsiteY0" fmla="*/ 350043 h 1750218"/>
                <a:gd name="connsiteX1" fmla="*/ 556181 w 855663"/>
                <a:gd name="connsiteY1" fmla="*/ 365601 h 1750218"/>
                <a:gd name="connsiteX2" fmla="*/ 719535 w 855663"/>
                <a:gd name="connsiteY2" fmla="*/ 451168 h 1750218"/>
                <a:gd name="connsiteX3" fmla="*/ 742872 w 855663"/>
                <a:gd name="connsiteY3" fmla="*/ 493950 h 1750218"/>
                <a:gd name="connsiteX4" fmla="*/ 851774 w 855663"/>
                <a:gd name="connsiteY4" fmla="*/ 956786 h 1750218"/>
                <a:gd name="connsiteX5" fmla="*/ 855663 w 855663"/>
                <a:gd name="connsiteY5" fmla="*/ 976232 h 1750218"/>
                <a:gd name="connsiteX6" fmla="*/ 777876 w 855663"/>
                <a:gd name="connsiteY6" fmla="*/ 1054020 h 1750218"/>
                <a:gd name="connsiteX7" fmla="*/ 703977 w 855663"/>
                <a:gd name="connsiteY7" fmla="*/ 995680 h 1750218"/>
                <a:gd name="connsiteX8" fmla="*/ 622301 w 855663"/>
                <a:gd name="connsiteY8" fmla="*/ 657304 h 1750218"/>
                <a:gd name="connsiteX9" fmla="*/ 622301 w 855663"/>
                <a:gd name="connsiteY9" fmla="*/ 1750218 h 1750218"/>
                <a:gd name="connsiteX10" fmla="*/ 466726 w 855663"/>
                <a:gd name="connsiteY10" fmla="*/ 1750218 h 1750218"/>
                <a:gd name="connsiteX11" fmla="*/ 466726 w 855663"/>
                <a:gd name="connsiteY11" fmla="*/ 1050131 h 1750218"/>
                <a:gd name="connsiteX12" fmla="*/ 388938 w 855663"/>
                <a:gd name="connsiteY12" fmla="*/ 1050131 h 1750218"/>
                <a:gd name="connsiteX13" fmla="*/ 388938 w 855663"/>
                <a:gd name="connsiteY13" fmla="*/ 1750218 h 1750218"/>
                <a:gd name="connsiteX14" fmla="*/ 233363 w 855663"/>
                <a:gd name="connsiteY14" fmla="*/ 1750218 h 1750218"/>
                <a:gd name="connsiteX15" fmla="*/ 233363 w 855663"/>
                <a:gd name="connsiteY15" fmla="*/ 661193 h 1750218"/>
                <a:gd name="connsiteX16" fmla="*/ 151686 w 855663"/>
                <a:gd name="connsiteY16" fmla="*/ 999569 h 1750218"/>
                <a:gd name="connsiteX17" fmla="*/ 77788 w 855663"/>
                <a:gd name="connsiteY17" fmla="*/ 1057910 h 1750218"/>
                <a:gd name="connsiteX18" fmla="*/ 0 w 855663"/>
                <a:gd name="connsiteY18" fmla="*/ 980123 h 1750218"/>
                <a:gd name="connsiteX19" fmla="*/ 3889 w 855663"/>
                <a:gd name="connsiteY19" fmla="*/ 960675 h 1750218"/>
                <a:gd name="connsiteX20" fmla="*/ 112792 w 855663"/>
                <a:gd name="connsiteY20" fmla="*/ 497840 h 1750218"/>
                <a:gd name="connsiteX21" fmla="*/ 136129 w 855663"/>
                <a:gd name="connsiteY21" fmla="*/ 455057 h 1750218"/>
                <a:gd name="connsiteX22" fmla="*/ 299482 w 855663"/>
                <a:gd name="connsiteY22" fmla="*/ 369490 h 1750218"/>
                <a:gd name="connsiteX23" fmla="*/ 427832 w 855663"/>
                <a:gd name="connsiteY23" fmla="*/ 350043 h 1750218"/>
                <a:gd name="connsiteX24" fmla="*/ 427831 w 855663"/>
                <a:gd name="connsiteY24" fmla="*/ 0 h 1750218"/>
                <a:gd name="connsiteX25" fmla="*/ 583406 w 855663"/>
                <a:gd name="connsiteY25" fmla="*/ 155575 h 1750218"/>
                <a:gd name="connsiteX26" fmla="*/ 427831 w 855663"/>
                <a:gd name="connsiteY26" fmla="*/ 311150 h 1750218"/>
                <a:gd name="connsiteX27" fmla="*/ 272256 w 855663"/>
                <a:gd name="connsiteY27" fmla="*/ 155575 h 1750218"/>
                <a:gd name="connsiteX28" fmla="*/ 427831 w 855663"/>
                <a:gd name="connsiteY28" fmla="*/ 0 h 1750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55663" h="1750218">
                  <a:moveTo>
                    <a:pt x="427832" y="350043"/>
                  </a:moveTo>
                  <a:cubicBezTo>
                    <a:pt x="470615" y="350043"/>
                    <a:pt x="513398" y="357821"/>
                    <a:pt x="556181" y="365601"/>
                  </a:cubicBezTo>
                  <a:cubicBezTo>
                    <a:pt x="618412" y="385047"/>
                    <a:pt x="672862" y="412273"/>
                    <a:pt x="719535" y="451168"/>
                  </a:cubicBezTo>
                  <a:cubicBezTo>
                    <a:pt x="731203" y="462835"/>
                    <a:pt x="738983" y="478392"/>
                    <a:pt x="742872" y="493950"/>
                  </a:cubicBezTo>
                  <a:lnTo>
                    <a:pt x="851774" y="956786"/>
                  </a:lnTo>
                  <a:cubicBezTo>
                    <a:pt x="851774" y="960675"/>
                    <a:pt x="855663" y="968454"/>
                    <a:pt x="855663" y="976232"/>
                  </a:cubicBezTo>
                  <a:cubicBezTo>
                    <a:pt x="855663" y="1019016"/>
                    <a:pt x="820659" y="1054020"/>
                    <a:pt x="777876" y="1054020"/>
                  </a:cubicBezTo>
                  <a:cubicBezTo>
                    <a:pt x="742872" y="1054020"/>
                    <a:pt x="711757" y="1026795"/>
                    <a:pt x="703977" y="995680"/>
                  </a:cubicBezTo>
                  <a:lnTo>
                    <a:pt x="622301" y="657304"/>
                  </a:lnTo>
                  <a:lnTo>
                    <a:pt x="622301" y="1750218"/>
                  </a:lnTo>
                  <a:lnTo>
                    <a:pt x="466726" y="1750218"/>
                  </a:lnTo>
                  <a:lnTo>
                    <a:pt x="466726" y="1050131"/>
                  </a:lnTo>
                  <a:lnTo>
                    <a:pt x="388938" y="1050131"/>
                  </a:lnTo>
                  <a:lnTo>
                    <a:pt x="388938" y="1750218"/>
                  </a:lnTo>
                  <a:lnTo>
                    <a:pt x="233363" y="1750218"/>
                  </a:lnTo>
                  <a:lnTo>
                    <a:pt x="233363" y="661193"/>
                  </a:lnTo>
                  <a:lnTo>
                    <a:pt x="151686" y="999569"/>
                  </a:lnTo>
                  <a:cubicBezTo>
                    <a:pt x="143907" y="1030684"/>
                    <a:pt x="112792" y="1057910"/>
                    <a:pt x="77788" y="1057910"/>
                  </a:cubicBezTo>
                  <a:cubicBezTo>
                    <a:pt x="35004" y="1057910"/>
                    <a:pt x="0" y="1022905"/>
                    <a:pt x="0" y="980123"/>
                  </a:cubicBezTo>
                  <a:cubicBezTo>
                    <a:pt x="0" y="972343"/>
                    <a:pt x="3889" y="964564"/>
                    <a:pt x="3889" y="960675"/>
                  </a:cubicBezTo>
                  <a:lnTo>
                    <a:pt x="112792" y="497840"/>
                  </a:lnTo>
                  <a:cubicBezTo>
                    <a:pt x="116682" y="482281"/>
                    <a:pt x="124460" y="466725"/>
                    <a:pt x="136129" y="455057"/>
                  </a:cubicBezTo>
                  <a:cubicBezTo>
                    <a:pt x="182801" y="416162"/>
                    <a:pt x="237252" y="385047"/>
                    <a:pt x="299482" y="369490"/>
                  </a:cubicBezTo>
                  <a:cubicBezTo>
                    <a:pt x="342265" y="357821"/>
                    <a:pt x="385049" y="350043"/>
                    <a:pt x="427832" y="350043"/>
                  </a:cubicBezTo>
                  <a:close/>
                  <a:moveTo>
                    <a:pt x="427831" y="0"/>
                  </a:moveTo>
                  <a:cubicBezTo>
                    <a:pt x="513753" y="0"/>
                    <a:pt x="583406" y="69653"/>
                    <a:pt x="583406" y="155575"/>
                  </a:cubicBezTo>
                  <a:cubicBezTo>
                    <a:pt x="583406" y="241496"/>
                    <a:pt x="513753" y="311150"/>
                    <a:pt x="427831" y="311150"/>
                  </a:cubicBezTo>
                  <a:cubicBezTo>
                    <a:pt x="341910" y="311150"/>
                    <a:pt x="272256" y="241496"/>
                    <a:pt x="272256" y="155575"/>
                  </a:cubicBezTo>
                  <a:cubicBezTo>
                    <a:pt x="272256" y="69653"/>
                    <a:pt x="341910" y="0"/>
                    <a:pt x="427831" y="0"/>
                  </a:cubicBezTo>
                  <a:close/>
                </a:path>
              </a:pathLst>
            </a:custGeom>
            <a:solidFill>
              <a:srgbClr val="65AA00"/>
            </a:solidFill>
            <a:ln w="15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35" name="Freeform: Shape 46">
              <a:extLst>
                <a:ext uri="{FF2B5EF4-FFF2-40B4-BE49-F238E27FC236}">
                  <a16:creationId xmlns:a16="http://schemas.microsoft.com/office/drawing/2014/main" id="{94F21B1F-1C92-1C9D-AC11-CE0715141C62}"/>
                </a:ext>
              </a:extLst>
            </p:cNvPr>
            <p:cNvSpPr/>
            <p:nvPr/>
          </p:nvSpPr>
          <p:spPr>
            <a:xfrm>
              <a:off x="800635" y="3274756"/>
              <a:ext cx="509812" cy="1128023"/>
            </a:xfrm>
            <a:custGeom>
              <a:avLst/>
              <a:gdLst>
                <a:gd name="connsiteX0" fmla="*/ 427832 w 855663"/>
                <a:gd name="connsiteY0" fmla="*/ 350043 h 1750218"/>
                <a:gd name="connsiteX1" fmla="*/ 556181 w 855663"/>
                <a:gd name="connsiteY1" fmla="*/ 365601 h 1750218"/>
                <a:gd name="connsiteX2" fmla="*/ 719535 w 855663"/>
                <a:gd name="connsiteY2" fmla="*/ 451168 h 1750218"/>
                <a:gd name="connsiteX3" fmla="*/ 742872 w 855663"/>
                <a:gd name="connsiteY3" fmla="*/ 493950 h 1750218"/>
                <a:gd name="connsiteX4" fmla="*/ 851774 w 855663"/>
                <a:gd name="connsiteY4" fmla="*/ 956786 h 1750218"/>
                <a:gd name="connsiteX5" fmla="*/ 855663 w 855663"/>
                <a:gd name="connsiteY5" fmla="*/ 976232 h 1750218"/>
                <a:gd name="connsiteX6" fmla="*/ 777876 w 855663"/>
                <a:gd name="connsiteY6" fmla="*/ 1054020 h 1750218"/>
                <a:gd name="connsiteX7" fmla="*/ 703977 w 855663"/>
                <a:gd name="connsiteY7" fmla="*/ 995680 h 1750218"/>
                <a:gd name="connsiteX8" fmla="*/ 622301 w 855663"/>
                <a:gd name="connsiteY8" fmla="*/ 657304 h 1750218"/>
                <a:gd name="connsiteX9" fmla="*/ 622301 w 855663"/>
                <a:gd name="connsiteY9" fmla="*/ 1750218 h 1750218"/>
                <a:gd name="connsiteX10" fmla="*/ 466726 w 855663"/>
                <a:gd name="connsiteY10" fmla="*/ 1750218 h 1750218"/>
                <a:gd name="connsiteX11" fmla="*/ 466726 w 855663"/>
                <a:gd name="connsiteY11" fmla="*/ 1050131 h 1750218"/>
                <a:gd name="connsiteX12" fmla="*/ 388938 w 855663"/>
                <a:gd name="connsiteY12" fmla="*/ 1050131 h 1750218"/>
                <a:gd name="connsiteX13" fmla="*/ 388938 w 855663"/>
                <a:gd name="connsiteY13" fmla="*/ 1750218 h 1750218"/>
                <a:gd name="connsiteX14" fmla="*/ 233363 w 855663"/>
                <a:gd name="connsiteY14" fmla="*/ 1750218 h 1750218"/>
                <a:gd name="connsiteX15" fmla="*/ 233363 w 855663"/>
                <a:gd name="connsiteY15" fmla="*/ 661193 h 1750218"/>
                <a:gd name="connsiteX16" fmla="*/ 151686 w 855663"/>
                <a:gd name="connsiteY16" fmla="*/ 999569 h 1750218"/>
                <a:gd name="connsiteX17" fmla="*/ 77788 w 855663"/>
                <a:gd name="connsiteY17" fmla="*/ 1057910 h 1750218"/>
                <a:gd name="connsiteX18" fmla="*/ 0 w 855663"/>
                <a:gd name="connsiteY18" fmla="*/ 980123 h 1750218"/>
                <a:gd name="connsiteX19" fmla="*/ 3889 w 855663"/>
                <a:gd name="connsiteY19" fmla="*/ 960675 h 1750218"/>
                <a:gd name="connsiteX20" fmla="*/ 112792 w 855663"/>
                <a:gd name="connsiteY20" fmla="*/ 497840 h 1750218"/>
                <a:gd name="connsiteX21" fmla="*/ 136129 w 855663"/>
                <a:gd name="connsiteY21" fmla="*/ 455057 h 1750218"/>
                <a:gd name="connsiteX22" fmla="*/ 299482 w 855663"/>
                <a:gd name="connsiteY22" fmla="*/ 369490 h 1750218"/>
                <a:gd name="connsiteX23" fmla="*/ 427832 w 855663"/>
                <a:gd name="connsiteY23" fmla="*/ 350043 h 1750218"/>
                <a:gd name="connsiteX24" fmla="*/ 427831 w 855663"/>
                <a:gd name="connsiteY24" fmla="*/ 0 h 1750218"/>
                <a:gd name="connsiteX25" fmla="*/ 583406 w 855663"/>
                <a:gd name="connsiteY25" fmla="*/ 155575 h 1750218"/>
                <a:gd name="connsiteX26" fmla="*/ 427831 w 855663"/>
                <a:gd name="connsiteY26" fmla="*/ 311150 h 1750218"/>
                <a:gd name="connsiteX27" fmla="*/ 272256 w 855663"/>
                <a:gd name="connsiteY27" fmla="*/ 155575 h 1750218"/>
                <a:gd name="connsiteX28" fmla="*/ 427831 w 855663"/>
                <a:gd name="connsiteY28" fmla="*/ 0 h 1750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55663" h="1750218">
                  <a:moveTo>
                    <a:pt x="427832" y="350043"/>
                  </a:moveTo>
                  <a:cubicBezTo>
                    <a:pt x="470615" y="350043"/>
                    <a:pt x="513398" y="357821"/>
                    <a:pt x="556181" y="365601"/>
                  </a:cubicBezTo>
                  <a:cubicBezTo>
                    <a:pt x="618412" y="385047"/>
                    <a:pt x="672862" y="412273"/>
                    <a:pt x="719535" y="451168"/>
                  </a:cubicBezTo>
                  <a:cubicBezTo>
                    <a:pt x="731203" y="462835"/>
                    <a:pt x="738983" y="478392"/>
                    <a:pt x="742872" y="493950"/>
                  </a:cubicBezTo>
                  <a:lnTo>
                    <a:pt x="851774" y="956786"/>
                  </a:lnTo>
                  <a:cubicBezTo>
                    <a:pt x="851774" y="960675"/>
                    <a:pt x="855663" y="968454"/>
                    <a:pt x="855663" y="976232"/>
                  </a:cubicBezTo>
                  <a:cubicBezTo>
                    <a:pt x="855663" y="1019016"/>
                    <a:pt x="820659" y="1054020"/>
                    <a:pt x="777876" y="1054020"/>
                  </a:cubicBezTo>
                  <a:cubicBezTo>
                    <a:pt x="742872" y="1054020"/>
                    <a:pt x="711757" y="1026795"/>
                    <a:pt x="703977" y="995680"/>
                  </a:cubicBezTo>
                  <a:lnTo>
                    <a:pt x="622301" y="657304"/>
                  </a:lnTo>
                  <a:lnTo>
                    <a:pt x="622301" y="1750218"/>
                  </a:lnTo>
                  <a:lnTo>
                    <a:pt x="466726" y="1750218"/>
                  </a:lnTo>
                  <a:lnTo>
                    <a:pt x="466726" y="1050131"/>
                  </a:lnTo>
                  <a:lnTo>
                    <a:pt x="388938" y="1050131"/>
                  </a:lnTo>
                  <a:lnTo>
                    <a:pt x="388938" y="1750218"/>
                  </a:lnTo>
                  <a:lnTo>
                    <a:pt x="233363" y="1750218"/>
                  </a:lnTo>
                  <a:lnTo>
                    <a:pt x="233363" y="661193"/>
                  </a:lnTo>
                  <a:lnTo>
                    <a:pt x="151686" y="999569"/>
                  </a:lnTo>
                  <a:cubicBezTo>
                    <a:pt x="143907" y="1030684"/>
                    <a:pt x="112792" y="1057910"/>
                    <a:pt x="77788" y="1057910"/>
                  </a:cubicBezTo>
                  <a:cubicBezTo>
                    <a:pt x="35004" y="1057910"/>
                    <a:pt x="0" y="1022905"/>
                    <a:pt x="0" y="980123"/>
                  </a:cubicBezTo>
                  <a:cubicBezTo>
                    <a:pt x="0" y="972343"/>
                    <a:pt x="3889" y="964564"/>
                    <a:pt x="3889" y="960675"/>
                  </a:cubicBezTo>
                  <a:lnTo>
                    <a:pt x="112792" y="497840"/>
                  </a:lnTo>
                  <a:cubicBezTo>
                    <a:pt x="116682" y="482281"/>
                    <a:pt x="124460" y="466725"/>
                    <a:pt x="136129" y="455057"/>
                  </a:cubicBezTo>
                  <a:cubicBezTo>
                    <a:pt x="182801" y="416162"/>
                    <a:pt x="237252" y="385047"/>
                    <a:pt x="299482" y="369490"/>
                  </a:cubicBezTo>
                  <a:cubicBezTo>
                    <a:pt x="342265" y="357821"/>
                    <a:pt x="385049" y="350043"/>
                    <a:pt x="427832" y="350043"/>
                  </a:cubicBezTo>
                  <a:close/>
                  <a:moveTo>
                    <a:pt x="427831" y="0"/>
                  </a:moveTo>
                  <a:cubicBezTo>
                    <a:pt x="513753" y="0"/>
                    <a:pt x="583406" y="69653"/>
                    <a:pt x="583406" y="155575"/>
                  </a:cubicBezTo>
                  <a:cubicBezTo>
                    <a:pt x="583406" y="241496"/>
                    <a:pt x="513753" y="311150"/>
                    <a:pt x="427831" y="311150"/>
                  </a:cubicBezTo>
                  <a:cubicBezTo>
                    <a:pt x="341910" y="311150"/>
                    <a:pt x="272256" y="241496"/>
                    <a:pt x="272256" y="155575"/>
                  </a:cubicBezTo>
                  <a:cubicBezTo>
                    <a:pt x="272256" y="69653"/>
                    <a:pt x="341910" y="0"/>
                    <a:pt x="427831" y="0"/>
                  </a:cubicBezTo>
                  <a:close/>
                </a:path>
              </a:pathLst>
            </a:custGeom>
            <a:solidFill>
              <a:srgbClr val="AA0065"/>
            </a:solidFill>
            <a:ln w="15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sp>
        <p:nvSpPr>
          <p:cNvPr id="36" name="TextBox 5">
            <a:extLst>
              <a:ext uri="{FF2B5EF4-FFF2-40B4-BE49-F238E27FC236}">
                <a16:creationId xmlns:a16="http://schemas.microsoft.com/office/drawing/2014/main" id="{91AEBC55-E6E4-8DAC-9399-B56C6ACB18CD}"/>
              </a:ext>
            </a:extLst>
          </p:cNvPr>
          <p:cNvSpPr txBox="1"/>
          <p:nvPr/>
        </p:nvSpPr>
        <p:spPr>
          <a:xfrm>
            <a:off x="255405" y="4594066"/>
            <a:ext cx="2455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65AA"/>
                </a:solidFill>
              </a:rPr>
              <a:t>8 </a:t>
            </a:r>
            <a:r>
              <a:rPr lang="en-GB" sz="1400" dirty="0" err="1">
                <a:solidFill>
                  <a:srgbClr val="0065AA"/>
                </a:solidFill>
              </a:rPr>
              <a:t>pediatric</a:t>
            </a:r>
            <a:r>
              <a:rPr lang="en-GB" sz="1400" dirty="0">
                <a:solidFill>
                  <a:srgbClr val="0065AA"/>
                </a:solidFill>
              </a:rPr>
              <a:t> patients with genetically confirmed PH 1, incl. 2 patients on </a:t>
            </a:r>
            <a:r>
              <a:rPr lang="en-GB" sz="1400" dirty="0" err="1">
                <a:solidFill>
                  <a:srgbClr val="0065AA"/>
                </a:solidFill>
              </a:rPr>
              <a:t>hemodialysis</a:t>
            </a:r>
            <a:r>
              <a:rPr lang="en-GB" sz="1400" dirty="0">
                <a:solidFill>
                  <a:srgbClr val="0065AA"/>
                </a:solidFill>
              </a:rPr>
              <a:t> (HD)  </a:t>
            </a:r>
            <a:endParaRPr lang="en-DE" sz="1400" dirty="0"/>
          </a:p>
        </p:txBody>
      </p:sp>
      <p:cxnSp>
        <p:nvCxnSpPr>
          <p:cNvPr id="37" name="Straight Arrow Connector 6">
            <a:extLst>
              <a:ext uri="{FF2B5EF4-FFF2-40B4-BE49-F238E27FC236}">
                <a16:creationId xmlns:a16="http://schemas.microsoft.com/office/drawing/2014/main" id="{B0AF3326-D281-93DC-01EA-E56B19010113}"/>
              </a:ext>
            </a:extLst>
          </p:cNvPr>
          <p:cNvCxnSpPr>
            <a:cxnSpLocks/>
          </p:cNvCxnSpPr>
          <p:nvPr/>
        </p:nvCxnSpPr>
        <p:spPr>
          <a:xfrm>
            <a:off x="1844840" y="3618333"/>
            <a:ext cx="859351" cy="0"/>
          </a:xfrm>
          <a:prstGeom prst="straightConnector1">
            <a:avLst/>
          </a:prstGeom>
          <a:ln w="31750">
            <a:solidFill>
              <a:srgbClr val="00437A"/>
            </a:solidFill>
            <a:headEnd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7">
            <a:extLst>
              <a:ext uri="{FF2B5EF4-FFF2-40B4-BE49-F238E27FC236}">
                <a16:creationId xmlns:a16="http://schemas.microsoft.com/office/drawing/2014/main" id="{43FB68E7-6BFE-2E6F-C55A-441F14A5D652}"/>
              </a:ext>
            </a:extLst>
          </p:cNvPr>
          <p:cNvSpPr txBox="1"/>
          <p:nvPr/>
        </p:nvSpPr>
        <p:spPr>
          <a:xfrm>
            <a:off x="1785395" y="3192933"/>
            <a:ext cx="1007711" cy="330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65AA"/>
                </a:solidFill>
              </a:rPr>
              <a:t>Lumasiran</a:t>
            </a:r>
            <a:endParaRPr lang="en-DE" sz="1400" dirty="0"/>
          </a:p>
        </p:txBody>
      </p:sp>
      <p:grpSp>
        <p:nvGrpSpPr>
          <p:cNvPr id="39" name="Group 37">
            <a:extLst>
              <a:ext uri="{FF2B5EF4-FFF2-40B4-BE49-F238E27FC236}">
                <a16:creationId xmlns:a16="http://schemas.microsoft.com/office/drawing/2014/main" id="{01F9A162-D52F-7A23-59F6-76A2DDE1443A}"/>
              </a:ext>
            </a:extLst>
          </p:cNvPr>
          <p:cNvGrpSpPr/>
          <p:nvPr/>
        </p:nvGrpSpPr>
        <p:grpSpPr>
          <a:xfrm>
            <a:off x="2655288" y="2822385"/>
            <a:ext cx="682430" cy="1764370"/>
            <a:chOff x="2561180" y="2665969"/>
            <a:chExt cx="959791" cy="1764370"/>
          </a:xfrm>
        </p:grpSpPr>
        <p:cxnSp>
          <p:nvCxnSpPr>
            <p:cNvPr id="40" name="Straight Arrow Connector 13">
              <a:extLst>
                <a:ext uri="{FF2B5EF4-FFF2-40B4-BE49-F238E27FC236}">
                  <a16:creationId xmlns:a16="http://schemas.microsoft.com/office/drawing/2014/main" id="{E1D9672D-F1E3-FCD6-1A2A-EE27723A20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05855" y="2665969"/>
              <a:ext cx="609685" cy="435432"/>
            </a:xfrm>
            <a:prstGeom prst="straightConnector1">
              <a:avLst/>
            </a:prstGeom>
            <a:ln w="31750">
              <a:solidFill>
                <a:srgbClr val="00437A"/>
              </a:solidFill>
              <a:headEnd w="lg" len="med"/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14">
              <a:extLst>
                <a:ext uri="{FF2B5EF4-FFF2-40B4-BE49-F238E27FC236}">
                  <a16:creationId xmlns:a16="http://schemas.microsoft.com/office/drawing/2014/main" id="{147EABD3-07B3-67DA-AFE4-B255716826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80502" y="3215180"/>
              <a:ext cx="740469" cy="183966"/>
            </a:xfrm>
            <a:prstGeom prst="straightConnector1">
              <a:avLst/>
            </a:prstGeom>
            <a:ln w="31750">
              <a:solidFill>
                <a:srgbClr val="00437A"/>
              </a:solidFill>
              <a:headEnd w="lg" len="med"/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17">
              <a:extLst>
                <a:ext uri="{FF2B5EF4-FFF2-40B4-BE49-F238E27FC236}">
                  <a16:creationId xmlns:a16="http://schemas.microsoft.com/office/drawing/2014/main" id="{531EA301-6EDD-9C54-0AD0-A5C3D35281C0}"/>
                </a:ext>
              </a:extLst>
            </p:cNvPr>
            <p:cNvCxnSpPr>
              <a:cxnSpLocks/>
            </p:cNvCxnSpPr>
            <p:nvPr/>
          </p:nvCxnSpPr>
          <p:spPr>
            <a:xfrm>
              <a:off x="2752438" y="3593015"/>
              <a:ext cx="675077" cy="395850"/>
            </a:xfrm>
            <a:prstGeom prst="straightConnector1">
              <a:avLst/>
            </a:prstGeom>
            <a:ln w="31750">
              <a:solidFill>
                <a:srgbClr val="00437A"/>
              </a:solidFill>
              <a:headEnd w="lg" len="med"/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19">
              <a:extLst>
                <a:ext uri="{FF2B5EF4-FFF2-40B4-BE49-F238E27FC236}">
                  <a16:creationId xmlns:a16="http://schemas.microsoft.com/office/drawing/2014/main" id="{8CF130FE-7A99-A4A9-A36F-C401D0206B47}"/>
                </a:ext>
              </a:extLst>
            </p:cNvPr>
            <p:cNvCxnSpPr>
              <a:cxnSpLocks/>
            </p:cNvCxnSpPr>
            <p:nvPr/>
          </p:nvCxnSpPr>
          <p:spPr>
            <a:xfrm>
              <a:off x="2561180" y="3735373"/>
              <a:ext cx="482580" cy="694966"/>
            </a:xfrm>
            <a:prstGeom prst="straightConnector1">
              <a:avLst/>
            </a:prstGeom>
            <a:ln w="31750">
              <a:solidFill>
                <a:srgbClr val="00437A"/>
              </a:solidFill>
              <a:headEnd w="lg" len="med"/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TextBox 21">
            <a:extLst>
              <a:ext uri="{FF2B5EF4-FFF2-40B4-BE49-F238E27FC236}">
                <a16:creationId xmlns:a16="http://schemas.microsoft.com/office/drawing/2014/main" id="{9EB5D3B5-EDF8-71AF-F756-9D4452A2A2FC}"/>
              </a:ext>
            </a:extLst>
          </p:cNvPr>
          <p:cNvSpPr txBox="1"/>
          <p:nvPr/>
        </p:nvSpPr>
        <p:spPr>
          <a:xfrm>
            <a:off x="3266799" y="2662808"/>
            <a:ext cx="13773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65AA"/>
                </a:solidFill>
              </a:rPr>
              <a:t>Hyperoxaluria ? </a:t>
            </a:r>
            <a:endParaRPr lang="en-DE" sz="1400" dirty="0"/>
          </a:p>
        </p:txBody>
      </p:sp>
      <p:sp>
        <p:nvSpPr>
          <p:cNvPr id="45" name="TextBox 22">
            <a:extLst>
              <a:ext uri="{FF2B5EF4-FFF2-40B4-BE49-F238E27FC236}">
                <a16:creationId xmlns:a16="http://schemas.microsoft.com/office/drawing/2014/main" id="{1CD388DC-72B5-A403-904E-5BF0C352878B}"/>
              </a:ext>
            </a:extLst>
          </p:cNvPr>
          <p:cNvSpPr txBox="1"/>
          <p:nvPr/>
        </p:nvSpPr>
        <p:spPr>
          <a:xfrm>
            <a:off x="3050216" y="4533449"/>
            <a:ext cx="16300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>
                <a:solidFill>
                  <a:srgbClr val="0065AA"/>
                </a:solidFill>
              </a:rPr>
              <a:t>Nephrocalcinosis</a:t>
            </a:r>
            <a:r>
              <a:rPr lang="en-GB" sz="1400" dirty="0">
                <a:solidFill>
                  <a:srgbClr val="0065AA"/>
                </a:solidFill>
              </a:rPr>
              <a:t> ?</a:t>
            </a:r>
            <a:endParaRPr lang="en-DE" sz="1400" dirty="0"/>
          </a:p>
        </p:txBody>
      </p:sp>
      <p:sp>
        <p:nvSpPr>
          <p:cNvPr id="46" name="TextBox 28">
            <a:extLst>
              <a:ext uri="{FF2B5EF4-FFF2-40B4-BE49-F238E27FC236}">
                <a16:creationId xmlns:a16="http://schemas.microsoft.com/office/drawing/2014/main" id="{80EE29F1-A084-1FAD-20D4-4E2DCCCE18F1}"/>
              </a:ext>
            </a:extLst>
          </p:cNvPr>
          <p:cNvSpPr txBox="1"/>
          <p:nvPr/>
        </p:nvSpPr>
        <p:spPr>
          <a:xfrm>
            <a:off x="3388377" y="3238428"/>
            <a:ext cx="1147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65AA"/>
                </a:solidFill>
              </a:rPr>
              <a:t>Urolithiasis ? </a:t>
            </a:r>
            <a:endParaRPr lang="en-DE" sz="1400" dirty="0"/>
          </a:p>
        </p:txBody>
      </p:sp>
      <p:sp>
        <p:nvSpPr>
          <p:cNvPr id="47" name="TextBox 29">
            <a:extLst>
              <a:ext uri="{FF2B5EF4-FFF2-40B4-BE49-F238E27FC236}">
                <a16:creationId xmlns:a16="http://schemas.microsoft.com/office/drawing/2014/main" id="{BF8C566F-AC0F-4E08-BB21-3AB4132445C5}"/>
              </a:ext>
            </a:extLst>
          </p:cNvPr>
          <p:cNvSpPr txBox="1"/>
          <p:nvPr/>
        </p:nvSpPr>
        <p:spPr>
          <a:xfrm>
            <a:off x="3248963" y="3987492"/>
            <a:ext cx="15877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65AA"/>
                </a:solidFill>
              </a:rPr>
              <a:t>Kidney function ?</a:t>
            </a:r>
            <a:endParaRPr lang="en-DE" sz="1400" dirty="0"/>
          </a:p>
        </p:txBody>
      </p:sp>
      <p:pic>
        <p:nvPicPr>
          <p:cNvPr id="48" name="Picture 40">
            <a:extLst>
              <a:ext uri="{FF2B5EF4-FFF2-40B4-BE49-F238E27FC236}">
                <a16:creationId xmlns:a16="http://schemas.microsoft.com/office/drawing/2014/main" id="{9896FBF0-333B-5598-1610-CF161472D7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7979" y="3253442"/>
            <a:ext cx="2177324" cy="1610162"/>
          </a:xfrm>
          <a:prstGeom prst="rect">
            <a:avLst/>
          </a:prstGeom>
        </p:spPr>
      </p:pic>
      <p:pic>
        <p:nvPicPr>
          <p:cNvPr id="49" name="Picture 41">
            <a:extLst>
              <a:ext uri="{FF2B5EF4-FFF2-40B4-BE49-F238E27FC236}">
                <a16:creationId xmlns:a16="http://schemas.microsoft.com/office/drawing/2014/main" id="{FDF797F6-0141-1BF7-C086-8A7DB3530F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999" y="3282165"/>
            <a:ext cx="2088567" cy="1590630"/>
          </a:xfrm>
          <a:prstGeom prst="rect">
            <a:avLst/>
          </a:prstGeom>
        </p:spPr>
      </p:pic>
      <p:sp>
        <p:nvSpPr>
          <p:cNvPr id="50" name="TextBox 43">
            <a:extLst>
              <a:ext uri="{FF2B5EF4-FFF2-40B4-BE49-F238E27FC236}">
                <a16:creationId xmlns:a16="http://schemas.microsoft.com/office/drawing/2014/main" id="{06AC64CC-3424-B762-59D4-06ACE819A47B}"/>
              </a:ext>
            </a:extLst>
          </p:cNvPr>
          <p:cNvSpPr txBox="1"/>
          <p:nvPr/>
        </p:nvSpPr>
        <p:spPr>
          <a:xfrm>
            <a:off x="5775158" y="4884826"/>
            <a:ext cx="27819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65AA"/>
                </a:solidFill>
              </a:rPr>
              <a:t>Fig. 1 </a:t>
            </a:r>
            <a:r>
              <a:rPr lang="en-GB" sz="1200" dirty="0">
                <a:solidFill>
                  <a:srgbClr val="0065AA"/>
                </a:solidFill>
              </a:rPr>
              <a:t>Urinary oxalate excretion in spot urine samples as upper limit of normal of age specific values </a:t>
            </a:r>
            <a:endParaRPr lang="en-DE" sz="1200" dirty="0"/>
          </a:p>
        </p:txBody>
      </p:sp>
      <p:sp>
        <p:nvSpPr>
          <p:cNvPr id="51" name="TextBox 44">
            <a:extLst>
              <a:ext uri="{FF2B5EF4-FFF2-40B4-BE49-F238E27FC236}">
                <a16:creationId xmlns:a16="http://schemas.microsoft.com/office/drawing/2014/main" id="{44A4BB42-F2C9-42AE-C6A6-52D0E2A7215D}"/>
              </a:ext>
            </a:extLst>
          </p:cNvPr>
          <p:cNvSpPr txBox="1"/>
          <p:nvPr/>
        </p:nvSpPr>
        <p:spPr>
          <a:xfrm>
            <a:off x="8361118" y="4904992"/>
            <a:ext cx="3651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65AA"/>
                </a:solidFill>
              </a:rPr>
              <a:t>Fig. 2 </a:t>
            </a:r>
            <a:r>
              <a:rPr lang="en-GB" sz="1200" dirty="0">
                <a:solidFill>
                  <a:srgbClr val="0065AA"/>
                </a:solidFill>
              </a:rPr>
              <a:t>24-hour urinary oxalate excretion from </a:t>
            </a:r>
          </a:p>
          <a:p>
            <a:pPr algn="ctr"/>
            <a:r>
              <a:rPr lang="en-GB" sz="1200">
                <a:solidFill>
                  <a:srgbClr val="0065AA"/>
                </a:solidFill>
              </a:rPr>
              <a:t>month 0-12</a:t>
            </a:r>
            <a:endParaRPr lang="en-DE" sz="1200" dirty="0"/>
          </a:p>
        </p:txBody>
      </p:sp>
      <p:sp>
        <p:nvSpPr>
          <p:cNvPr id="52" name="TextBox 25">
            <a:extLst>
              <a:ext uri="{FF2B5EF4-FFF2-40B4-BE49-F238E27FC236}">
                <a16:creationId xmlns:a16="http://schemas.microsoft.com/office/drawing/2014/main" id="{74F8FCF0-2FA3-0D83-6C70-ACAABD084A95}"/>
              </a:ext>
            </a:extLst>
          </p:cNvPr>
          <p:cNvSpPr txBox="1"/>
          <p:nvPr/>
        </p:nvSpPr>
        <p:spPr>
          <a:xfrm>
            <a:off x="5596822" y="1646662"/>
            <a:ext cx="659517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65AA"/>
                </a:solidFill>
              </a:rPr>
              <a:t>OUTCOME </a:t>
            </a:r>
          </a:p>
          <a:p>
            <a:r>
              <a:rPr lang="en-GB" sz="1600" dirty="0">
                <a:solidFill>
                  <a:srgbClr val="0065AA"/>
                </a:solidFill>
              </a:rPr>
              <a:t>Median reduction of urinary oxalate at 6 and 12 months:</a:t>
            </a:r>
          </a:p>
          <a:p>
            <a:r>
              <a:rPr lang="en-GB" sz="1600" dirty="0">
                <a:solidFill>
                  <a:srgbClr val="0065AA"/>
                </a:solidFill>
              </a:rPr>
              <a:t>64% (10-80) and 71% (61-86) in patients without CKD 5 (Fig. 1 and Fig. 2).</a:t>
            </a:r>
          </a:p>
          <a:p>
            <a:r>
              <a:rPr lang="en-GB" sz="1600" dirty="0">
                <a:solidFill>
                  <a:srgbClr val="0065AA"/>
                </a:solidFill>
              </a:rPr>
              <a:t>Two patients did not respond. </a:t>
            </a:r>
          </a:p>
          <a:p>
            <a:r>
              <a:rPr lang="en-GB" sz="1600" dirty="0">
                <a:solidFill>
                  <a:srgbClr val="0065AA"/>
                </a:solidFill>
              </a:rPr>
              <a:t>One patient with urinary oxalate levels within the age-specific normal range. </a:t>
            </a:r>
          </a:p>
          <a:p>
            <a:r>
              <a:rPr lang="en-GB" sz="1600" dirty="0">
                <a:solidFill>
                  <a:srgbClr val="0065AA"/>
                </a:solidFill>
              </a:rPr>
              <a:t>Both patients on HD responded to the treatment. </a:t>
            </a:r>
          </a:p>
          <a:p>
            <a:r>
              <a:rPr lang="en-GB" dirty="0">
                <a:solidFill>
                  <a:srgbClr val="0065AA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674288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edNeph_VisualAbstract_Template_NoText.potx" id="{B1C48F58-D1E0-4C98-814B-D3979964E517}" vid="{3276ECFE-687C-499A-B544-1DE21692DD62}"/>
    </a:ext>
  </a:extLst>
</a:theme>
</file>

<file path=docMetadata/LabelInfo.xml><?xml version="1.0" encoding="utf-8"?>
<clbl:labelList xmlns:clbl="http://schemas.microsoft.com/office/2020/mipLabelMetadata">
  <clbl:label id="{1faf88fe-a998-4c5b-93c9-210a11d9a5c2}" enabled="0" method="" siteId="{1faf88fe-a998-4c5b-93c9-210a11d9a5c2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195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DRAFT IDEAS  initially using a combination of    monochromatic and triadic colours</dc:title>
  <dc:creator/>
  <cp:lastModifiedBy/>
  <cp:revision>60</cp:revision>
  <dcterms:created xsi:type="dcterms:W3CDTF">2019-06-13T12:30:18Z</dcterms:created>
  <dcterms:modified xsi:type="dcterms:W3CDTF">2025-01-07T16:54:13Z</dcterms:modified>
</cp:coreProperties>
</file>