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23/06/2025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362806" y="-12148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Therapeutic strategies for hypertension: exploring the role of microbiota-derived short-chain fatty acids in kidney physiology and development</a:t>
            </a:r>
            <a:endParaRPr lang="en-US" sz="2400" kern="100" dirty="0">
              <a:solidFill>
                <a:schemeClr val="bg1"/>
              </a:solidFill>
              <a:effectLst/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110FE-CFDF-BF93-A923-3253F9E75B29}"/>
              </a:ext>
            </a:extLst>
          </p:cNvPr>
          <p:cNvSpPr txBox="1"/>
          <p:nvPr/>
        </p:nvSpPr>
        <p:spPr>
          <a:xfrm>
            <a:off x="175528" y="1131206"/>
            <a:ext cx="61704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Key points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Short-chain fatty acids (SCFAs) produced by the gut microbiota play a key role in modulating kidney function</a:t>
            </a:r>
            <a:r>
              <a:rPr lang="en-US" sz="18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SCFAs regulate blood pressure through interactions with specific G protein-coupled receptors. 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Gut microbiota-derived SCFAs contribute to maintaining renal epithelial integrity and reducing inflammation.</a:t>
            </a:r>
          </a:p>
          <a:p>
            <a:endParaRPr lang="en-US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4.</a:t>
            </a:r>
            <a: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SCFAs impact renin release and arterial tone, resulting in the maintenance of proper blood pressure control.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SCFA signaling presents a promising avenue for novel therapeutic strategies targeting hypertension.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Tortelote 2025</a:t>
            </a:r>
            <a:endParaRPr lang="en-GB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8" y="5719172"/>
            <a:ext cx="714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chemeClr val="bg1"/>
                </a:solidFill>
                <a:cs typeface="Arial" panose="020B0604020202020204" pitchFamily="34" charset="0"/>
              </a:rPr>
              <a:t>TAKE HOME MESSAGE</a:t>
            </a:r>
            <a:r>
              <a:rPr lang="en-GB" sz="2400" dirty="0">
                <a:solidFill>
                  <a:schemeClr val="bg1"/>
                </a:solidFill>
                <a:cs typeface="Arial" panose="020B0604020202020204" pitchFamily="34" charset="0"/>
              </a:rPr>
              <a:t>: Microbiota-derived SCFAs are pivotal for kidney development and proper blood pressure control.</a:t>
            </a:r>
          </a:p>
        </p:txBody>
      </p:sp>
      <p:pic>
        <p:nvPicPr>
          <p:cNvPr id="9" name="Picture 8" descr="Diagram of a diagram showing blood pressure and blood pressure&#10;&#10;AI-generated content may be incorrect.">
            <a:extLst>
              <a:ext uri="{FF2B5EF4-FFF2-40B4-BE49-F238E27FC236}">
                <a16:creationId xmlns:a16="http://schemas.microsoft.com/office/drawing/2014/main" id="{13AAF569-66A3-B238-1D10-928DB604D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009" y="1393789"/>
            <a:ext cx="5771149" cy="40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3078</TotalTime>
  <Words>126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69</cp:revision>
  <dcterms:created xsi:type="dcterms:W3CDTF">2019-06-13T12:30:18Z</dcterms:created>
  <dcterms:modified xsi:type="dcterms:W3CDTF">2025-06-23T22:37:54Z</dcterms:modified>
</cp:coreProperties>
</file>