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62" autoAdjust="0"/>
    <p:restoredTop sz="94660"/>
  </p:normalViewPr>
  <p:slideViewPr>
    <p:cSldViewPr snapToGrid="0">
      <p:cViewPr varScale="1">
        <p:scale>
          <a:sx n="83" d="100"/>
          <a:sy n="83" d="100"/>
        </p:scale>
        <p:origin x="53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80CC61-F264-9E99-D781-28FD1DB4AD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1693" r="9021"/>
          <a:stretch/>
        </p:blipFill>
        <p:spPr>
          <a:xfrm>
            <a:off x="7236695" y="1125474"/>
            <a:ext cx="4867173" cy="45348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8172A3-B575-316A-64DF-267B75C4D920}"/>
              </a:ext>
            </a:extLst>
          </p:cNvPr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Kane et al. 2025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681059-5890-5822-ECFE-A91B61BC57D3}"/>
              </a:ext>
            </a:extLst>
          </p:cNvPr>
          <p:cNvSpPr txBox="1"/>
          <p:nvPr/>
        </p:nvSpPr>
        <p:spPr>
          <a:xfrm>
            <a:off x="173448" y="5778164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TAKE HOME MESSAGE</a:t>
            </a:r>
            <a:r>
              <a:rPr lang="en-GB" dirty="0">
                <a:solidFill>
                  <a:schemeClr val="bg1"/>
                </a:solidFill>
              </a:rPr>
              <a:t>: Cancer therapy impacts short- and long-term kidney health.</a:t>
            </a:r>
            <a:r>
              <a:rPr lang="en-US" sz="18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 In childhood cancer survivors who develop kidney failure, kidney transplant is a potential life-prolonging treatment option.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B82141-E6F5-98A0-028A-17A672C44A99}"/>
              </a:ext>
            </a:extLst>
          </p:cNvPr>
          <p:cNvSpPr txBox="1"/>
          <p:nvPr/>
        </p:nvSpPr>
        <p:spPr>
          <a:xfrm>
            <a:off x="3076697" y="5406402"/>
            <a:ext cx="439094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Figure created in </a:t>
            </a:r>
            <a:r>
              <a:rPr lang="en-US" sz="1050" dirty="0" err="1"/>
              <a:t>BioRender</a:t>
            </a:r>
            <a:r>
              <a:rPr lang="en-US" sz="1050" dirty="0"/>
              <a:t>. Kane, A. (2025) https://</a:t>
            </a:r>
            <a:r>
              <a:rPr lang="en-US" sz="1050" dirty="0" err="1"/>
              <a:t>BioRender.com</a:t>
            </a:r>
            <a:r>
              <a:rPr lang="en-US" sz="1050" dirty="0"/>
              <a:t>/n2i46wz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8DE7EB-9C03-1091-A474-AF059DEBA0A3}"/>
              </a:ext>
            </a:extLst>
          </p:cNvPr>
          <p:cNvSpPr txBox="1"/>
          <p:nvPr/>
        </p:nvSpPr>
        <p:spPr>
          <a:xfrm>
            <a:off x="250370" y="1125474"/>
            <a:ext cx="6718465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b="1" dirty="0">
                <a:solidFill>
                  <a:srgbClr val="0039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points</a:t>
            </a:r>
            <a:r>
              <a:rPr lang="en-GB" sz="1600" dirty="0">
                <a:solidFill>
                  <a:srgbClr val="0039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1600" kern="100" dirty="0">
                <a:solidFill>
                  <a:srgbClr val="0039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Cancer survival rates have improved with modern treatment protocols, but therapy can result in early and late adverse kidney effects. Approximately 20% of childhood cancer survivors (CCS) develop chronic kidney disease, 2% progress to kidney failure and &lt;1% undergo kidney transplant.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1600" kern="100" dirty="0">
                <a:solidFill>
                  <a:srgbClr val="0039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In CCS, hypertension is the strongest predictor of progression to kidney failure and may present as masked hypertension evident only on </a:t>
            </a:r>
            <a:r>
              <a:rPr lang="en-US" sz="1600" kern="100" dirty="0">
                <a:solidFill>
                  <a:srgbClr val="003969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ambulatory blood pressure monitoring</a:t>
            </a:r>
            <a:r>
              <a:rPr lang="en-US" sz="1600" kern="100" dirty="0">
                <a:solidFill>
                  <a:srgbClr val="0039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, which is not currently included in routine CCS screening guidelines.</a:t>
            </a:r>
            <a:endParaRPr lang="en-US" sz="1600" kern="100" dirty="0">
              <a:solidFill>
                <a:srgbClr val="003969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1600" kern="100" dirty="0">
                <a:solidFill>
                  <a:srgbClr val="0039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There is no pediatric-specific consensus for determining the optimal time from cancer remission to kidney transplant.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1600" kern="100" dirty="0">
                <a:solidFill>
                  <a:srgbClr val="0039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Post-transplant cancer incidence and cancer-related mortality are higher in children with history of malignancy prior to transplant than in those without, but graft survival and overall mortality are similar between both groups.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948A3A-29D4-44D6-0EB0-CE2B69BB640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500" b="1" dirty="0">
                <a:solidFill>
                  <a:schemeClr val="bg1"/>
                </a:solidFill>
              </a:rPr>
              <a:t>Kidney disease and transplantation in childhood cancer survivors</a:t>
            </a:r>
          </a:p>
        </p:txBody>
      </p:sp>
    </p:spTree>
    <p:extLst>
      <p:ext uri="{BB962C8B-B14F-4D97-AF65-F5344CB8AC3E}">
        <p14:creationId xmlns:p14="http://schemas.microsoft.com/office/powerpoint/2010/main" val="2977807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9039</TotalTime>
  <Words>206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Bob Thompson</cp:lastModifiedBy>
  <cp:revision>66</cp:revision>
  <dcterms:created xsi:type="dcterms:W3CDTF">2019-06-13T12:30:18Z</dcterms:created>
  <dcterms:modified xsi:type="dcterms:W3CDTF">2025-09-15T19:22:52Z</dcterms:modified>
</cp:coreProperties>
</file>