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F7"/>
    <a:srgbClr val="003969"/>
    <a:srgbClr val="65AA00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39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07/10/2025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7EDAF1-7831-6434-E4A2-E1969092C1E3}"/>
              </a:ext>
            </a:extLst>
          </p:cNvPr>
          <p:cNvSpPr txBox="1">
            <a:spLocks/>
          </p:cNvSpPr>
          <p:nvPr/>
        </p:nvSpPr>
        <p:spPr>
          <a:xfrm>
            <a:off x="-134750" y="0"/>
            <a:ext cx="10395284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altLang="zh-CN" sz="2800" b="1" dirty="0">
                <a:solidFill>
                  <a:schemeClr val="bg1"/>
                </a:solidFill>
              </a:rPr>
              <a:t>Rituximab in pediatric refractory nephrotic syndrome: A systematic review and meta-analysis evaluating therapeutic efficacy and adverse event profiles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FA724-9B9A-DE10-6A5E-E77658A46A35}"/>
              </a:ext>
            </a:extLst>
          </p:cNvPr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it-IT" b="1" dirty="0">
                <a:solidFill>
                  <a:schemeClr val="bg1"/>
                </a:solidFill>
              </a:rPr>
              <a:t>T</a:t>
            </a:r>
            <a:r>
              <a:rPr lang="it-IT" altLang="zh-CN" b="1" dirty="0">
                <a:solidFill>
                  <a:schemeClr val="bg1"/>
                </a:solidFill>
              </a:rPr>
              <a:t>o evaluate the clinical effectiveness and related adverse event profiles of rituximab in pediatric RNS.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FD3264-49C8-F3C0-72CA-226741457876}"/>
              </a:ext>
            </a:extLst>
          </p:cNvPr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J</a:t>
            </a:r>
            <a:r>
              <a:rPr lang="en-US" altLang="zh-CN" sz="2000" b="1" dirty="0">
                <a:solidFill>
                  <a:schemeClr val="bg1"/>
                </a:solidFill>
                <a:latin typeface="+mj-lt"/>
              </a:rPr>
              <a:t>unchao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C9205C-A86F-9C77-8D11-CED5F158EC7B}"/>
              </a:ext>
            </a:extLst>
          </p:cNvPr>
          <p:cNvSpPr txBox="1"/>
          <p:nvPr/>
        </p:nvSpPr>
        <p:spPr>
          <a:xfrm>
            <a:off x="173448" y="5719172"/>
            <a:ext cx="7141846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altLang="zh-CN" b="1" dirty="0">
                <a:solidFill>
                  <a:schemeClr val="bg1"/>
                </a:solidFill>
              </a:rPr>
              <a:t>The efficacy and safety of rituximab are superior compared to second-line immunosuppressants in pediatric RNS. 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Rettangolo arrotondato 6">
            <a:extLst>
              <a:ext uri="{FF2B5EF4-FFF2-40B4-BE49-F238E27FC236}">
                <a16:creationId xmlns:a16="http://schemas.microsoft.com/office/drawing/2014/main" id="{2F99A935-632F-11AE-76DF-CAE5B20FDCA2}"/>
              </a:ext>
            </a:extLst>
          </p:cNvPr>
          <p:cNvSpPr/>
          <p:nvPr/>
        </p:nvSpPr>
        <p:spPr>
          <a:xfrm>
            <a:off x="125113" y="1710141"/>
            <a:ext cx="4672927" cy="38632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t-IT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22F862BF-DDC0-87CF-BE6E-3F6CE54F986C}"/>
              </a:ext>
            </a:extLst>
          </p:cNvPr>
          <p:cNvSpPr txBox="1"/>
          <p:nvPr/>
        </p:nvSpPr>
        <p:spPr>
          <a:xfrm>
            <a:off x="1986067" y="1826318"/>
            <a:ext cx="95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</a:t>
            </a:r>
            <a:endParaRPr lang="en-GB" dirty="0">
              <a:solidFill>
                <a:srgbClr val="0065AA"/>
              </a:solidFill>
            </a:endParaRP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4" name="Rettangolo arrotondato 12">
            <a:extLst>
              <a:ext uri="{FF2B5EF4-FFF2-40B4-BE49-F238E27FC236}">
                <a16:creationId xmlns:a16="http://schemas.microsoft.com/office/drawing/2014/main" id="{E03DCAD8-71DE-A226-3B46-028E9D5ECEF4}"/>
              </a:ext>
            </a:extLst>
          </p:cNvPr>
          <p:cNvSpPr/>
          <p:nvPr/>
        </p:nvSpPr>
        <p:spPr>
          <a:xfrm>
            <a:off x="5070810" y="1710141"/>
            <a:ext cx="6863890" cy="38632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u="sng" dirty="0">
                <a:solidFill>
                  <a:schemeClr val="tx2"/>
                </a:solidFill>
              </a:rPr>
              <a:t> </a:t>
            </a:r>
            <a:endParaRPr lang="it-IT" sz="1600" b="1" dirty="0">
              <a:solidFill>
                <a:srgbClr val="002060"/>
              </a:solidFill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3C42787-7499-EC22-3AF5-3E3686819808}"/>
              </a:ext>
            </a:extLst>
          </p:cNvPr>
          <p:cNvSpPr txBox="1"/>
          <p:nvPr/>
        </p:nvSpPr>
        <p:spPr>
          <a:xfrm>
            <a:off x="5498504" y="1772441"/>
            <a:ext cx="32954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b="1" dirty="0">
                <a:solidFill>
                  <a:srgbClr val="0065AA"/>
                </a:solidFill>
              </a:rPr>
              <a:t>OUTCOMES </a:t>
            </a:r>
          </a:p>
          <a:p>
            <a:pPr algn="ctr"/>
            <a:r>
              <a:rPr lang="en-US" altLang="zh-CN" sz="1600" b="1" dirty="0">
                <a:cs typeface="Times New Roman" panose="02020603050405020304" pitchFamily="18" charset="0"/>
              </a:rPr>
              <a:t>6 studies were included, comprising 494 pediatric NS patients</a:t>
            </a:r>
            <a:endParaRPr lang="zh-CN" altLang="en-US" sz="1600" b="1" dirty="0">
              <a:cs typeface="Times New Roman" panose="02020603050405020304" pitchFamily="18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B3993F7C-C4F9-1EB1-F029-0805A9095582}"/>
              </a:ext>
            </a:extLst>
          </p:cNvPr>
          <p:cNvGrpSpPr/>
          <p:nvPr/>
        </p:nvGrpSpPr>
        <p:grpSpPr>
          <a:xfrm>
            <a:off x="5551906" y="2703530"/>
            <a:ext cx="3223071" cy="2593368"/>
            <a:chOff x="5597543" y="2543582"/>
            <a:chExt cx="3107792" cy="2915908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8EB0EB1D-4042-93FC-5949-BF92F03560A1}"/>
                </a:ext>
              </a:extLst>
            </p:cNvPr>
            <p:cNvSpPr/>
            <p:nvPr/>
          </p:nvSpPr>
          <p:spPr>
            <a:xfrm>
              <a:off x="5597543" y="2543582"/>
              <a:ext cx="3107792" cy="29159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CC2E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/>
            </a:p>
          </p:txBody>
        </p: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EAFE7440-EAA3-A171-B211-3DD69823DF5A}"/>
                </a:ext>
              </a:extLst>
            </p:cNvPr>
            <p:cNvGrpSpPr/>
            <p:nvPr/>
          </p:nvGrpSpPr>
          <p:grpSpPr>
            <a:xfrm>
              <a:off x="5998189" y="2650536"/>
              <a:ext cx="1695108" cy="856863"/>
              <a:chOff x="3889491" y="2252644"/>
              <a:chExt cx="1861997" cy="941224"/>
            </a:xfrm>
          </p:grpSpPr>
          <p:grpSp>
            <p:nvGrpSpPr>
              <p:cNvPr id="28" name="Group 3">
                <a:extLst>
                  <a:ext uri="{FF2B5EF4-FFF2-40B4-BE49-F238E27FC236}">
                    <a16:creationId xmlns:a16="http://schemas.microsoft.com/office/drawing/2014/main" id="{36AA7055-ADB1-7254-BE45-C67C00ABDB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23473" y="2252644"/>
                <a:ext cx="728015" cy="940101"/>
                <a:chOff x="3352" y="1242"/>
                <a:chExt cx="1443" cy="2147"/>
              </a:xfrm>
            </p:grpSpPr>
            <p:grpSp>
              <p:nvGrpSpPr>
                <p:cNvPr id="49" name="Group 4">
                  <a:extLst>
                    <a:ext uri="{FF2B5EF4-FFF2-40B4-BE49-F238E27FC236}">
                      <a16:creationId xmlns:a16="http://schemas.microsoft.com/office/drawing/2014/main" id="{B354FFD0-0678-EAAE-3FD7-083F9D2E36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52" y="1242"/>
                  <a:ext cx="1443" cy="2147"/>
                  <a:chOff x="3352" y="1242"/>
                  <a:chExt cx="1443" cy="2147"/>
                </a:xfrm>
              </p:grpSpPr>
              <p:sp>
                <p:nvSpPr>
                  <p:cNvPr id="418" name="Freeform 5">
                    <a:extLst>
                      <a:ext uri="{FF2B5EF4-FFF2-40B4-BE49-F238E27FC236}">
                        <a16:creationId xmlns:a16="http://schemas.microsoft.com/office/drawing/2014/main" id="{A3F65B0C-EDDF-A3B5-875C-AEFBDC4894F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99" y="2019"/>
                    <a:ext cx="396" cy="1319"/>
                  </a:xfrm>
                  <a:custGeom>
                    <a:avLst/>
                    <a:gdLst>
                      <a:gd name="T0" fmla="*/ 608 w 140"/>
                      <a:gd name="T1" fmla="*/ 4996 h 438"/>
                      <a:gd name="T2" fmla="*/ 23 w 140"/>
                      <a:gd name="T3" fmla="*/ 2620 h 438"/>
                      <a:gd name="T4" fmla="*/ 679 w 140"/>
                      <a:gd name="T5" fmla="*/ 0 h 438"/>
                      <a:gd name="T6" fmla="*/ 704 w 140"/>
                      <a:gd name="T7" fmla="*/ 0 h 438"/>
                      <a:gd name="T8" fmla="*/ 3080 w 140"/>
                      <a:gd name="T9" fmla="*/ 5866 h 438"/>
                      <a:gd name="T10" fmla="*/ 3080 w 140"/>
                      <a:gd name="T11" fmla="*/ 11961 h 438"/>
                      <a:gd name="T12" fmla="*/ 2192 w 140"/>
                      <a:gd name="T13" fmla="*/ 11961 h 438"/>
                      <a:gd name="T14" fmla="*/ 1904 w 140"/>
                      <a:gd name="T15" fmla="*/ 7535 h 438"/>
                      <a:gd name="T16" fmla="*/ 769 w 140"/>
                      <a:gd name="T17" fmla="*/ 5948 h 438"/>
                      <a:gd name="T18" fmla="*/ 608 w 140"/>
                      <a:gd name="T19" fmla="*/ 4996 h 4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40" h="438">
                        <a:moveTo>
                          <a:pt x="27" y="183"/>
                        </a:moveTo>
                        <a:cubicBezTo>
                          <a:pt x="14" y="145"/>
                          <a:pt x="2" y="133"/>
                          <a:pt x="1" y="96"/>
                        </a:cubicBezTo>
                        <a:cubicBezTo>
                          <a:pt x="0" y="60"/>
                          <a:pt x="14" y="23"/>
                          <a:pt x="30" y="0"/>
                        </a:cubicBezTo>
                        <a:cubicBezTo>
                          <a:pt x="31" y="0"/>
                          <a:pt x="31" y="0"/>
                          <a:pt x="31" y="0"/>
                        </a:cubicBezTo>
                        <a:cubicBezTo>
                          <a:pt x="82" y="40"/>
                          <a:pt x="132" y="76"/>
                          <a:pt x="136" y="215"/>
                        </a:cubicBezTo>
                        <a:cubicBezTo>
                          <a:pt x="140" y="366"/>
                          <a:pt x="136" y="438"/>
                          <a:pt x="136" y="438"/>
                        </a:cubicBezTo>
                        <a:cubicBezTo>
                          <a:pt x="97" y="438"/>
                          <a:pt x="97" y="438"/>
                          <a:pt x="97" y="438"/>
                        </a:cubicBezTo>
                        <a:cubicBezTo>
                          <a:pt x="97" y="384"/>
                          <a:pt x="96" y="337"/>
                          <a:pt x="84" y="276"/>
                        </a:cubicBezTo>
                        <a:cubicBezTo>
                          <a:pt x="79" y="249"/>
                          <a:pt x="62" y="220"/>
                          <a:pt x="34" y="218"/>
                        </a:cubicBezTo>
                        <a:cubicBezTo>
                          <a:pt x="33" y="205"/>
                          <a:pt x="31" y="192"/>
                          <a:pt x="27" y="183"/>
                        </a:cubicBezTo>
                      </a:path>
                    </a:pathLst>
                  </a:custGeom>
                  <a:solidFill>
                    <a:srgbClr val="FBCC8B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19" name="Freeform 6">
                    <a:extLst>
                      <a:ext uri="{FF2B5EF4-FFF2-40B4-BE49-F238E27FC236}">
                        <a16:creationId xmlns:a16="http://schemas.microsoft.com/office/drawing/2014/main" id="{FB50D8B9-90AD-F64D-0F3C-3E853A195B5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53" y="2049"/>
                    <a:ext cx="325" cy="1271"/>
                  </a:xfrm>
                  <a:custGeom>
                    <a:avLst/>
                    <a:gdLst>
                      <a:gd name="T0" fmla="*/ 543 w 115"/>
                      <a:gd name="T1" fmla="*/ 325 h 422"/>
                      <a:gd name="T2" fmla="*/ 2507 w 115"/>
                      <a:gd name="T3" fmla="*/ 6340 h 422"/>
                      <a:gd name="T4" fmla="*/ 2532 w 115"/>
                      <a:gd name="T5" fmla="*/ 11529 h 422"/>
                      <a:gd name="T6" fmla="*/ 1942 w 115"/>
                      <a:gd name="T7" fmla="*/ 3936 h 422"/>
                      <a:gd name="T8" fmla="*/ 319 w 115"/>
                      <a:gd name="T9" fmla="*/ 1006 h 422"/>
                      <a:gd name="T10" fmla="*/ 543 w 115"/>
                      <a:gd name="T11" fmla="*/ 325 h 42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115" h="422">
                        <a:moveTo>
                          <a:pt x="24" y="12"/>
                        </a:moveTo>
                        <a:cubicBezTo>
                          <a:pt x="51" y="31"/>
                          <a:pt x="102" y="64"/>
                          <a:pt x="111" y="232"/>
                        </a:cubicBezTo>
                        <a:cubicBezTo>
                          <a:pt x="114" y="296"/>
                          <a:pt x="112" y="422"/>
                          <a:pt x="112" y="422"/>
                        </a:cubicBezTo>
                        <a:cubicBezTo>
                          <a:pt x="115" y="350"/>
                          <a:pt x="103" y="198"/>
                          <a:pt x="86" y="144"/>
                        </a:cubicBezTo>
                        <a:cubicBezTo>
                          <a:pt x="68" y="90"/>
                          <a:pt x="29" y="48"/>
                          <a:pt x="14" y="37"/>
                        </a:cubicBezTo>
                        <a:cubicBezTo>
                          <a:pt x="0" y="25"/>
                          <a:pt x="7" y="0"/>
                          <a:pt x="24" y="12"/>
                        </a:cubicBezTo>
                      </a:path>
                    </a:pathLst>
                  </a:custGeom>
                  <a:solidFill>
                    <a:srgbClr val="FCDD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0" name="Freeform 7">
                    <a:extLst>
                      <a:ext uri="{FF2B5EF4-FFF2-40B4-BE49-F238E27FC236}">
                        <a16:creationId xmlns:a16="http://schemas.microsoft.com/office/drawing/2014/main" id="{FA81B5E2-F3A5-20A5-719E-66BC0F04381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13" y="2278"/>
                    <a:ext cx="263" cy="711"/>
                  </a:xfrm>
                  <a:custGeom>
                    <a:avLst/>
                    <a:gdLst>
                      <a:gd name="T0" fmla="*/ 88 w 93"/>
                      <a:gd name="T1" fmla="*/ 54 h 236"/>
                      <a:gd name="T2" fmla="*/ 433 w 93"/>
                      <a:gd name="T3" fmla="*/ 1889 h 236"/>
                      <a:gd name="T4" fmla="*/ 814 w 93"/>
                      <a:gd name="T5" fmla="*/ 3193 h 236"/>
                      <a:gd name="T6" fmla="*/ 1584 w 93"/>
                      <a:gd name="T7" fmla="*/ 4130 h 236"/>
                      <a:gd name="T8" fmla="*/ 2079 w 93"/>
                      <a:gd name="T9" fmla="*/ 6453 h 236"/>
                      <a:gd name="T10" fmla="*/ 1968 w 93"/>
                      <a:gd name="T11" fmla="*/ 4866 h 236"/>
                      <a:gd name="T12" fmla="*/ 1855 w 93"/>
                      <a:gd name="T13" fmla="*/ 4022 h 236"/>
                      <a:gd name="T14" fmla="*/ 1041 w 93"/>
                      <a:gd name="T15" fmla="*/ 2597 h 236"/>
                      <a:gd name="T16" fmla="*/ 495 w 93"/>
                      <a:gd name="T17" fmla="*/ 1100 h 236"/>
                      <a:gd name="T18" fmla="*/ 113 w 93"/>
                      <a:gd name="T19" fmla="*/ 0 h 2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93" h="236">
                        <a:moveTo>
                          <a:pt x="4" y="2"/>
                        </a:moveTo>
                        <a:cubicBezTo>
                          <a:pt x="0" y="26"/>
                          <a:pt x="11" y="48"/>
                          <a:pt x="19" y="69"/>
                        </a:cubicBezTo>
                        <a:cubicBezTo>
                          <a:pt x="25" y="86"/>
                          <a:pt x="28" y="102"/>
                          <a:pt x="36" y="117"/>
                        </a:cubicBezTo>
                        <a:cubicBezTo>
                          <a:pt x="45" y="133"/>
                          <a:pt x="60" y="135"/>
                          <a:pt x="70" y="151"/>
                        </a:cubicBezTo>
                        <a:cubicBezTo>
                          <a:pt x="83" y="170"/>
                          <a:pt x="87" y="205"/>
                          <a:pt x="92" y="236"/>
                        </a:cubicBezTo>
                        <a:cubicBezTo>
                          <a:pt x="93" y="222"/>
                          <a:pt x="90" y="191"/>
                          <a:pt x="87" y="178"/>
                        </a:cubicBezTo>
                        <a:cubicBezTo>
                          <a:pt x="84" y="166"/>
                          <a:pt x="86" y="159"/>
                          <a:pt x="82" y="147"/>
                        </a:cubicBezTo>
                        <a:cubicBezTo>
                          <a:pt x="75" y="129"/>
                          <a:pt x="55" y="112"/>
                          <a:pt x="46" y="95"/>
                        </a:cubicBezTo>
                        <a:cubicBezTo>
                          <a:pt x="35" y="73"/>
                          <a:pt x="36" y="62"/>
                          <a:pt x="22" y="40"/>
                        </a:cubicBezTo>
                        <a:cubicBezTo>
                          <a:pt x="14" y="28"/>
                          <a:pt x="4" y="15"/>
                          <a:pt x="5" y="0"/>
                        </a:cubicBezTo>
                      </a:path>
                    </a:pathLst>
                  </a:custGeom>
                  <a:solidFill>
                    <a:srgbClr val="F8BB67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1" name="Freeform 8">
                    <a:extLst>
                      <a:ext uri="{FF2B5EF4-FFF2-40B4-BE49-F238E27FC236}">
                        <a16:creationId xmlns:a16="http://schemas.microsoft.com/office/drawing/2014/main" id="{D5BE38C4-7A4B-F5E5-2B1B-47C6DC8BAC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99" y="2019"/>
                    <a:ext cx="396" cy="1319"/>
                  </a:xfrm>
                  <a:custGeom>
                    <a:avLst/>
                    <a:gdLst>
                      <a:gd name="T0" fmla="*/ 608 w 140"/>
                      <a:gd name="T1" fmla="*/ 4996 h 438"/>
                      <a:gd name="T2" fmla="*/ 23 w 140"/>
                      <a:gd name="T3" fmla="*/ 2620 h 438"/>
                      <a:gd name="T4" fmla="*/ 679 w 140"/>
                      <a:gd name="T5" fmla="*/ 0 h 438"/>
                      <a:gd name="T6" fmla="*/ 704 w 140"/>
                      <a:gd name="T7" fmla="*/ 0 h 438"/>
                      <a:gd name="T8" fmla="*/ 3080 w 140"/>
                      <a:gd name="T9" fmla="*/ 5866 h 438"/>
                      <a:gd name="T10" fmla="*/ 3080 w 140"/>
                      <a:gd name="T11" fmla="*/ 11961 h 438"/>
                      <a:gd name="T12" fmla="*/ 2192 w 140"/>
                      <a:gd name="T13" fmla="*/ 11961 h 438"/>
                      <a:gd name="T14" fmla="*/ 1904 w 140"/>
                      <a:gd name="T15" fmla="*/ 7535 h 438"/>
                      <a:gd name="T16" fmla="*/ 769 w 140"/>
                      <a:gd name="T17" fmla="*/ 5948 h 438"/>
                      <a:gd name="T18" fmla="*/ 608 w 140"/>
                      <a:gd name="T19" fmla="*/ 4996 h 4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40" h="438">
                        <a:moveTo>
                          <a:pt x="27" y="183"/>
                        </a:moveTo>
                        <a:cubicBezTo>
                          <a:pt x="14" y="145"/>
                          <a:pt x="2" y="133"/>
                          <a:pt x="1" y="96"/>
                        </a:cubicBezTo>
                        <a:cubicBezTo>
                          <a:pt x="0" y="60"/>
                          <a:pt x="14" y="23"/>
                          <a:pt x="30" y="0"/>
                        </a:cubicBezTo>
                        <a:cubicBezTo>
                          <a:pt x="31" y="0"/>
                          <a:pt x="31" y="0"/>
                          <a:pt x="31" y="0"/>
                        </a:cubicBezTo>
                        <a:cubicBezTo>
                          <a:pt x="82" y="40"/>
                          <a:pt x="132" y="76"/>
                          <a:pt x="136" y="215"/>
                        </a:cubicBezTo>
                        <a:cubicBezTo>
                          <a:pt x="140" y="366"/>
                          <a:pt x="136" y="438"/>
                          <a:pt x="136" y="438"/>
                        </a:cubicBezTo>
                        <a:cubicBezTo>
                          <a:pt x="97" y="438"/>
                          <a:pt x="97" y="438"/>
                          <a:pt x="97" y="438"/>
                        </a:cubicBezTo>
                        <a:cubicBezTo>
                          <a:pt x="97" y="384"/>
                          <a:pt x="96" y="337"/>
                          <a:pt x="84" y="276"/>
                        </a:cubicBezTo>
                        <a:cubicBezTo>
                          <a:pt x="79" y="249"/>
                          <a:pt x="62" y="220"/>
                          <a:pt x="34" y="218"/>
                        </a:cubicBezTo>
                        <a:cubicBezTo>
                          <a:pt x="33" y="205"/>
                          <a:pt x="31" y="192"/>
                          <a:pt x="27" y="183"/>
                        </a:cubicBez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585759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2" name="Freeform 9">
                    <a:extLst>
                      <a:ext uri="{FF2B5EF4-FFF2-40B4-BE49-F238E27FC236}">
                        <a16:creationId xmlns:a16="http://schemas.microsoft.com/office/drawing/2014/main" id="{2A354F5F-1D80-EA75-75AB-6B1A0A64B5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42" y="2079"/>
                    <a:ext cx="209" cy="259"/>
                  </a:xfrm>
                  <a:custGeom>
                    <a:avLst/>
                    <a:gdLst>
                      <a:gd name="T0" fmla="*/ 319 w 74"/>
                      <a:gd name="T1" fmla="*/ 54 h 86"/>
                      <a:gd name="T2" fmla="*/ 158 w 74"/>
                      <a:gd name="T3" fmla="*/ 979 h 86"/>
                      <a:gd name="T4" fmla="*/ 23 w 74"/>
                      <a:gd name="T5" fmla="*/ 1370 h 86"/>
                      <a:gd name="T6" fmla="*/ 48 w 74"/>
                      <a:gd name="T7" fmla="*/ 1750 h 86"/>
                      <a:gd name="T8" fmla="*/ 359 w 74"/>
                      <a:gd name="T9" fmla="*/ 1262 h 86"/>
                      <a:gd name="T10" fmla="*/ 830 w 74"/>
                      <a:gd name="T11" fmla="*/ 1479 h 86"/>
                      <a:gd name="T12" fmla="*/ 1198 w 74"/>
                      <a:gd name="T13" fmla="*/ 1858 h 86"/>
                      <a:gd name="T14" fmla="*/ 1421 w 74"/>
                      <a:gd name="T15" fmla="*/ 2078 h 86"/>
                      <a:gd name="T16" fmla="*/ 1644 w 74"/>
                      <a:gd name="T17" fmla="*/ 2349 h 86"/>
                      <a:gd name="T18" fmla="*/ 830 w 74"/>
                      <a:gd name="T19" fmla="*/ 572 h 86"/>
                      <a:gd name="T20" fmla="*/ 407 w 74"/>
                      <a:gd name="T21" fmla="*/ 81 h 8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74" h="86">
                        <a:moveTo>
                          <a:pt x="14" y="2"/>
                        </a:moveTo>
                        <a:cubicBezTo>
                          <a:pt x="9" y="13"/>
                          <a:pt x="11" y="25"/>
                          <a:pt x="7" y="36"/>
                        </a:cubicBezTo>
                        <a:cubicBezTo>
                          <a:pt x="5" y="40"/>
                          <a:pt x="2" y="45"/>
                          <a:pt x="1" y="50"/>
                        </a:cubicBezTo>
                        <a:cubicBezTo>
                          <a:pt x="0" y="55"/>
                          <a:pt x="2" y="59"/>
                          <a:pt x="2" y="64"/>
                        </a:cubicBezTo>
                        <a:cubicBezTo>
                          <a:pt x="4" y="55"/>
                          <a:pt x="5" y="47"/>
                          <a:pt x="16" y="46"/>
                        </a:cubicBezTo>
                        <a:cubicBezTo>
                          <a:pt x="24" y="46"/>
                          <a:pt x="31" y="50"/>
                          <a:pt x="37" y="54"/>
                        </a:cubicBezTo>
                        <a:cubicBezTo>
                          <a:pt x="43" y="57"/>
                          <a:pt x="48" y="63"/>
                          <a:pt x="53" y="68"/>
                        </a:cubicBezTo>
                        <a:cubicBezTo>
                          <a:pt x="57" y="71"/>
                          <a:pt x="60" y="73"/>
                          <a:pt x="63" y="76"/>
                        </a:cubicBezTo>
                        <a:cubicBezTo>
                          <a:pt x="66" y="79"/>
                          <a:pt x="69" y="85"/>
                          <a:pt x="73" y="86"/>
                        </a:cubicBezTo>
                        <a:cubicBezTo>
                          <a:pt x="74" y="61"/>
                          <a:pt x="51" y="39"/>
                          <a:pt x="37" y="21"/>
                        </a:cubicBezTo>
                        <a:cubicBezTo>
                          <a:pt x="34" y="16"/>
                          <a:pt x="25" y="0"/>
                          <a:pt x="18" y="3"/>
                        </a:cubicBezTo>
                      </a:path>
                    </a:pathLst>
                  </a:custGeom>
                  <a:solidFill>
                    <a:srgbClr val="FCDDB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3" name="Freeform 10">
                    <a:extLst>
                      <a:ext uri="{FF2B5EF4-FFF2-40B4-BE49-F238E27FC236}">
                        <a16:creationId xmlns:a16="http://schemas.microsoft.com/office/drawing/2014/main" id="{E561627B-711D-0CDF-AA66-81E64EFDD80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52" y="1248"/>
                    <a:ext cx="1234" cy="2099"/>
                  </a:xfrm>
                  <a:custGeom>
                    <a:avLst/>
                    <a:gdLst>
                      <a:gd name="T0" fmla="*/ 294 w 437"/>
                      <a:gd name="T1" fmla="*/ 12642 h 697"/>
                      <a:gd name="T2" fmla="*/ 1014 w 437"/>
                      <a:gd name="T3" fmla="*/ 14473 h 697"/>
                      <a:gd name="T4" fmla="*/ 5631 w 437"/>
                      <a:gd name="T5" fmla="*/ 18656 h 697"/>
                      <a:gd name="T6" fmla="*/ 5605 w 437"/>
                      <a:gd name="T7" fmla="*/ 18656 h 697"/>
                      <a:gd name="T8" fmla="*/ 6147 w 437"/>
                      <a:gd name="T9" fmla="*/ 18575 h 697"/>
                      <a:gd name="T10" fmla="*/ 8892 w 437"/>
                      <a:gd name="T11" fmla="*/ 15545 h 697"/>
                      <a:gd name="T12" fmla="*/ 9028 w 437"/>
                      <a:gd name="T13" fmla="*/ 11934 h 697"/>
                      <a:gd name="T14" fmla="*/ 8491 w 437"/>
                      <a:gd name="T15" fmla="*/ 9748 h 697"/>
                      <a:gd name="T16" fmla="*/ 9098 w 437"/>
                      <a:gd name="T17" fmla="*/ 7318 h 697"/>
                      <a:gd name="T18" fmla="*/ 9776 w 437"/>
                      <a:gd name="T19" fmla="*/ 4044 h 697"/>
                      <a:gd name="T20" fmla="*/ 6195 w 437"/>
                      <a:gd name="T21" fmla="*/ 27 h 697"/>
                      <a:gd name="T22" fmla="*/ 2234 w 437"/>
                      <a:gd name="T23" fmla="*/ 2241 h 697"/>
                      <a:gd name="T24" fmla="*/ 1618 w 437"/>
                      <a:gd name="T25" fmla="*/ 3246 h 697"/>
                      <a:gd name="T26" fmla="*/ 743 w 437"/>
                      <a:gd name="T27" fmla="*/ 5514 h 697"/>
                      <a:gd name="T28" fmla="*/ 384 w 437"/>
                      <a:gd name="T29" fmla="*/ 8107 h 697"/>
                      <a:gd name="T30" fmla="*/ 294 w 437"/>
                      <a:gd name="T31" fmla="*/ 12642 h 69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437" h="697">
                        <a:moveTo>
                          <a:pt x="13" y="463"/>
                        </a:moveTo>
                        <a:cubicBezTo>
                          <a:pt x="22" y="487"/>
                          <a:pt x="41" y="520"/>
                          <a:pt x="45" y="530"/>
                        </a:cubicBezTo>
                        <a:cubicBezTo>
                          <a:pt x="61" y="580"/>
                          <a:pt x="125" y="697"/>
                          <a:pt x="250" y="683"/>
                        </a:cubicBezTo>
                        <a:cubicBezTo>
                          <a:pt x="249" y="683"/>
                          <a:pt x="249" y="683"/>
                          <a:pt x="249" y="683"/>
                        </a:cubicBezTo>
                        <a:cubicBezTo>
                          <a:pt x="257" y="682"/>
                          <a:pt x="265" y="682"/>
                          <a:pt x="273" y="680"/>
                        </a:cubicBezTo>
                        <a:cubicBezTo>
                          <a:pt x="353" y="667"/>
                          <a:pt x="384" y="615"/>
                          <a:pt x="395" y="569"/>
                        </a:cubicBezTo>
                        <a:cubicBezTo>
                          <a:pt x="403" y="533"/>
                          <a:pt x="413" y="471"/>
                          <a:pt x="401" y="437"/>
                        </a:cubicBezTo>
                        <a:cubicBezTo>
                          <a:pt x="389" y="402"/>
                          <a:pt x="378" y="391"/>
                          <a:pt x="377" y="357"/>
                        </a:cubicBezTo>
                        <a:cubicBezTo>
                          <a:pt x="376" y="324"/>
                          <a:pt x="389" y="290"/>
                          <a:pt x="404" y="268"/>
                        </a:cubicBezTo>
                        <a:cubicBezTo>
                          <a:pt x="418" y="247"/>
                          <a:pt x="437" y="212"/>
                          <a:pt x="434" y="148"/>
                        </a:cubicBezTo>
                        <a:cubicBezTo>
                          <a:pt x="428" y="79"/>
                          <a:pt x="396" y="5"/>
                          <a:pt x="275" y="1"/>
                        </a:cubicBezTo>
                        <a:cubicBezTo>
                          <a:pt x="203" y="0"/>
                          <a:pt x="141" y="24"/>
                          <a:pt x="99" y="82"/>
                        </a:cubicBezTo>
                        <a:cubicBezTo>
                          <a:pt x="87" y="99"/>
                          <a:pt x="77" y="109"/>
                          <a:pt x="72" y="119"/>
                        </a:cubicBezTo>
                        <a:cubicBezTo>
                          <a:pt x="62" y="144"/>
                          <a:pt x="44" y="181"/>
                          <a:pt x="33" y="202"/>
                        </a:cubicBezTo>
                        <a:cubicBezTo>
                          <a:pt x="23" y="221"/>
                          <a:pt x="26" y="255"/>
                          <a:pt x="17" y="297"/>
                        </a:cubicBezTo>
                        <a:cubicBezTo>
                          <a:pt x="0" y="386"/>
                          <a:pt x="4" y="439"/>
                          <a:pt x="13" y="463"/>
                        </a:cubicBezTo>
                      </a:path>
                    </a:pathLst>
                  </a:custGeom>
                  <a:solidFill>
                    <a:srgbClr val="93415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4" name="Freeform 11">
                    <a:extLst>
                      <a:ext uri="{FF2B5EF4-FFF2-40B4-BE49-F238E27FC236}">
                        <a16:creationId xmlns:a16="http://schemas.microsoft.com/office/drawing/2014/main" id="{108602D9-324F-B76E-9AF4-5D2C9145ADC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23" y="2425"/>
                    <a:ext cx="494" cy="356"/>
                  </a:xfrm>
                  <a:custGeom>
                    <a:avLst/>
                    <a:gdLst>
                      <a:gd name="T0" fmla="*/ 3873 w 175"/>
                      <a:gd name="T1" fmla="*/ 1183 h 118"/>
                      <a:gd name="T2" fmla="*/ 3667 w 175"/>
                      <a:gd name="T3" fmla="*/ 763 h 118"/>
                      <a:gd name="T4" fmla="*/ 3602 w 175"/>
                      <a:gd name="T5" fmla="*/ 383 h 118"/>
                      <a:gd name="T6" fmla="*/ 3418 w 175"/>
                      <a:gd name="T7" fmla="*/ 437 h 118"/>
                      <a:gd name="T8" fmla="*/ 3370 w 175"/>
                      <a:gd name="T9" fmla="*/ 217 h 118"/>
                      <a:gd name="T10" fmla="*/ 3218 w 175"/>
                      <a:gd name="T11" fmla="*/ 109 h 118"/>
                      <a:gd name="T12" fmla="*/ 3108 w 175"/>
                      <a:gd name="T13" fmla="*/ 244 h 118"/>
                      <a:gd name="T14" fmla="*/ 2837 w 175"/>
                      <a:gd name="T15" fmla="*/ 109 h 118"/>
                      <a:gd name="T16" fmla="*/ 2631 w 175"/>
                      <a:gd name="T17" fmla="*/ 81 h 118"/>
                      <a:gd name="T18" fmla="*/ 2408 w 175"/>
                      <a:gd name="T19" fmla="*/ 0 h 118"/>
                      <a:gd name="T20" fmla="*/ 2207 w 175"/>
                      <a:gd name="T21" fmla="*/ 136 h 118"/>
                      <a:gd name="T22" fmla="*/ 1713 w 175"/>
                      <a:gd name="T23" fmla="*/ 81 h 118"/>
                      <a:gd name="T24" fmla="*/ 1459 w 175"/>
                      <a:gd name="T25" fmla="*/ 109 h 118"/>
                      <a:gd name="T26" fmla="*/ 1372 w 175"/>
                      <a:gd name="T27" fmla="*/ 109 h 118"/>
                      <a:gd name="T28" fmla="*/ 1330 w 175"/>
                      <a:gd name="T29" fmla="*/ 217 h 118"/>
                      <a:gd name="T30" fmla="*/ 988 w 175"/>
                      <a:gd name="T31" fmla="*/ 383 h 118"/>
                      <a:gd name="T32" fmla="*/ 988 w 175"/>
                      <a:gd name="T33" fmla="*/ 573 h 118"/>
                      <a:gd name="T34" fmla="*/ 765 w 175"/>
                      <a:gd name="T35" fmla="*/ 884 h 118"/>
                      <a:gd name="T36" fmla="*/ 629 w 175"/>
                      <a:gd name="T37" fmla="*/ 1210 h 118"/>
                      <a:gd name="T38" fmla="*/ 248 w 175"/>
                      <a:gd name="T39" fmla="*/ 1539 h 118"/>
                      <a:gd name="T40" fmla="*/ 294 w 175"/>
                      <a:gd name="T41" fmla="*/ 2411 h 118"/>
                      <a:gd name="T42" fmla="*/ 158 w 175"/>
                      <a:gd name="T43" fmla="*/ 2857 h 118"/>
                      <a:gd name="T44" fmla="*/ 223 w 175"/>
                      <a:gd name="T45" fmla="*/ 3132 h 118"/>
                      <a:gd name="T46" fmla="*/ 629 w 175"/>
                      <a:gd name="T47" fmla="*/ 3104 h 118"/>
                      <a:gd name="T48" fmla="*/ 853 w 175"/>
                      <a:gd name="T49" fmla="*/ 2996 h 118"/>
                      <a:gd name="T50" fmla="*/ 988 w 175"/>
                      <a:gd name="T51" fmla="*/ 3077 h 118"/>
                      <a:gd name="T52" fmla="*/ 1101 w 175"/>
                      <a:gd name="T53" fmla="*/ 3023 h 118"/>
                      <a:gd name="T54" fmla="*/ 1194 w 175"/>
                      <a:gd name="T55" fmla="*/ 2939 h 118"/>
                      <a:gd name="T56" fmla="*/ 1347 w 175"/>
                      <a:gd name="T57" fmla="*/ 2996 h 118"/>
                      <a:gd name="T58" fmla="*/ 1530 w 175"/>
                      <a:gd name="T59" fmla="*/ 2667 h 118"/>
                      <a:gd name="T60" fmla="*/ 1911 w 175"/>
                      <a:gd name="T61" fmla="*/ 1895 h 118"/>
                      <a:gd name="T62" fmla="*/ 2111 w 175"/>
                      <a:gd name="T63" fmla="*/ 1376 h 118"/>
                      <a:gd name="T64" fmla="*/ 2541 w 175"/>
                      <a:gd name="T65" fmla="*/ 1264 h 118"/>
                      <a:gd name="T66" fmla="*/ 2589 w 175"/>
                      <a:gd name="T67" fmla="*/ 993 h 118"/>
                      <a:gd name="T68" fmla="*/ 2860 w 175"/>
                      <a:gd name="T69" fmla="*/ 911 h 118"/>
                      <a:gd name="T70" fmla="*/ 3195 w 175"/>
                      <a:gd name="T71" fmla="*/ 1047 h 118"/>
                      <a:gd name="T72" fmla="*/ 3370 w 175"/>
                      <a:gd name="T73" fmla="*/ 1020 h 118"/>
                      <a:gd name="T74" fmla="*/ 3418 w 175"/>
                      <a:gd name="T75" fmla="*/ 1291 h 118"/>
                      <a:gd name="T76" fmla="*/ 3641 w 175"/>
                      <a:gd name="T77" fmla="*/ 1376 h 118"/>
                      <a:gd name="T78" fmla="*/ 3825 w 175"/>
                      <a:gd name="T79" fmla="*/ 1264 h 118"/>
                      <a:gd name="T80" fmla="*/ 3825 w 175"/>
                      <a:gd name="T81" fmla="*/ 1128 h 118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75" h="118">
                        <a:moveTo>
                          <a:pt x="172" y="43"/>
                        </a:moveTo>
                        <a:cubicBezTo>
                          <a:pt x="165" y="43"/>
                          <a:pt x="159" y="34"/>
                          <a:pt x="163" y="28"/>
                        </a:cubicBezTo>
                        <a:cubicBezTo>
                          <a:pt x="152" y="30"/>
                          <a:pt x="159" y="18"/>
                          <a:pt x="160" y="14"/>
                        </a:cubicBezTo>
                        <a:cubicBezTo>
                          <a:pt x="158" y="14"/>
                          <a:pt x="153" y="17"/>
                          <a:pt x="152" y="16"/>
                        </a:cubicBezTo>
                        <a:cubicBezTo>
                          <a:pt x="149" y="14"/>
                          <a:pt x="152" y="10"/>
                          <a:pt x="150" y="8"/>
                        </a:cubicBezTo>
                        <a:cubicBezTo>
                          <a:pt x="149" y="6"/>
                          <a:pt x="146" y="3"/>
                          <a:pt x="143" y="4"/>
                        </a:cubicBezTo>
                        <a:cubicBezTo>
                          <a:pt x="139" y="5"/>
                          <a:pt x="142" y="8"/>
                          <a:pt x="138" y="9"/>
                        </a:cubicBezTo>
                        <a:cubicBezTo>
                          <a:pt x="134" y="10"/>
                          <a:pt x="129" y="5"/>
                          <a:pt x="126" y="4"/>
                        </a:cubicBezTo>
                        <a:cubicBezTo>
                          <a:pt x="123" y="4"/>
                          <a:pt x="120" y="4"/>
                          <a:pt x="117" y="3"/>
                        </a:cubicBezTo>
                        <a:cubicBezTo>
                          <a:pt x="113" y="2"/>
                          <a:pt x="110" y="0"/>
                          <a:pt x="107" y="0"/>
                        </a:cubicBezTo>
                        <a:cubicBezTo>
                          <a:pt x="103" y="1"/>
                          <a:pt x="101" y="4"/>
                          <a:pt x="98" y="5"/>
                        </a:cubicBezTo>
                        <a:cubicBezTo>
                          <a:pt x="91" y="7"/>
                          <a:pt x="84" y="2"/>
                          <a:pt x="76" y="3"/>
                        </a:cubicBezTo>
                        <a:cubicBezTo>
                          <a:pt x="73" y="3"/>
                          <a:pt x="69" y="4"/>
                          <a:pt x="65" y="4"/>
                        </a:cubicBezTo>
                        <a:cubicBezTo>
                          <a:pt x="64" y="5"/>
                          <a:pt x="62" y="4"/>
                          <a:pt x="61" y="4"/>
                        </a:cubicBezTo>
                        <a:cubicBezTo>
                          <a:pt x="60" y="5"/>
                          <a:pt x="60" y="8"/>
                          <a:pt x="59" y="8"/>
                        </a:cubicBezTo>
                        <a:cubicBezTo>
                          <a:pt x="56" y="10"/>
                          <a:pt x="46" y="10"/>
                          <a:pt x="44" y="14"/>
                        </a:cubicBezTo>
                        <a:cubicBezTo>
                          <a:pt x="42" y="17"/>
                          <a:pt x="45" y="18"/>
                          <a:pt x="44" y="21"/>
                        </a:cubicBezTo>
                        <a:cubicBezTo>
                          <a:pt x="42" y="24"/>
                          <a:pt x="35" y="27"/>
                          <a:pt x="34" y="32"/>
                        </a:cubicBezTo>
                        <a:cubicBezTo>
                          <a:pt x="31" y="38"/>
                          <a:pt x="36" y="40"/>
                          <a:pt x="28" y="44"/>
                        </a:cubicBezTo>
                        <a:cubicBezTo>
                          <a:pt x="20" y="47"/>
                          <a:pt x="14" y="47"/>
                          <a:pt x="11" y="56"/>
                        </a:cubicBezTo>
                        <a:cubicBezTo>
                          <a:pt x="29" y="66"/>
                          <a:pt x="0" y="78"/>
                          <a:pt x="13" y="88"/>
                        </a:cubicBezTo>
                        <a:cubicBezTo>
                          <a:pt x="10" y="93"/>
                          <a:pt x="5" y="99"/>
                          <a:pt x="7" y="104"/>
                        </a:cubicBezTo>
                        <a:cubicBezTo>
                          <a:pt x="8" y="108"/>
                          <a:pt x="12" y="108"/>
                          <a:pt x="10" y="114"/>
                        </a:cubicBezTo>
                        <a:cubicBezTo>
                          <a:pt x="17" y="117"/>
                          <a:pt x="22" y="118"/>
                          <a:pt x="28" y="113"/>
                        </a:cubicBezTo>
                        <a:cubicBezTo>
                          <a:pt x="33" y="109"/>
                          <a:pt x="31" y="108"/>
                          <a:pt x="38" y="109"/>
                        </a:cubicBezTo>
                        <a:cubicBezTo>
                          <a:pt x="40" y="110"/>
                          <a:pt x="41" y="112"/>
                          <a:pt x="44" y="112"/>
                        </a:cubicBezTo>
                        <a:cubicBezTo>
                          <a:pt x="47" y="112"/>
                          <a:pt x="47" y="110"/>
                          <a:pt x="49" y="110"/>
                        </a:cubicBezTo>
                        <a:cubicBezTo>
                          <a:pt x="50" y="110"/>
                          <a:pt x="51" y="108"/>
                          <a:pt x="53" y="107"/>
                        </a:cubicBezTo>
                        <a:cubicBezTo>
                          <a:pt x="55" y="107"/>
                          <a:pt x="58" y="110"/>
                          <a:pt x="60" y="109"/>
                        </a:cubicBezTo>
                        <a:cubicBezTo>
                          <a:pt x="63" y="108"/>
                          <a:pt x="67" y="100"/>
                          <a:pt x="68" y="97"/>
                        </a:cubicBezTo>
                        <a:cubicBezTo>
                          <a:pt x="72" y="84"/>
                          <a:pt x="67" y="72"/>
                          <a:pt x="85" y="69"/>
                        </a:cubicBezTo>
                        <a:cubicBezTo>
                          <a:pt x="81" y="59"/>
                          <a:pt x="85" y="53"/>
                          <a:pt x="94" y="50"/>
                        </a:cubicBezTo>
                        <a:cubicBezTo>
                          <a:pt x="101" y="49"/>
                          <a:pt x="105" y="45"/>
                          <a:pt x="113" y="46"/>
                        </a:cubicBezTo>
                        <a:cubicBezTo>
                          <a:pt x="112" y="42"/>
                          <a:pt x="113" y="39"/>
                          <a:pt x="115" y="36"/>
                        </a:cubicBezTo>
                        <a:cubicBezTo>
                          <a:pt x="120" y="30"/>
                          <a:pt x="122" y="33"/>
                          <a:pt x="127" y="33"/>
                        </a:cubicBezTo>
                        <a:cubicBezTo>
                          <a:pt x="135" y="31"/>
                          <a:pt x="143" y="25"/>
                          <a:pt x="142" y="38"/>
                        </a:cubicBezTo>
                        <a:cubicBezTo>
                          <a:pt x="145" y="38"/>
                          <a:pt x="147" y="37"/>
                          <a:pt x="150" y="37"/>
                        </a:cubicBezTo>
                        <a:cubicBezTo>
                          <a:pt x="150" y="40"/>
                          <a:pt x="149" y="45"/>
                          <a:pt x="152" y="47"/>
                        </a:cubicBezTo>
                        <a:cubicBezTo>
                          <a:pt x="155" y="48"/>
                          <a:pt x="161" y="41"/>
                          <a:pt x="162" y="50"/>
                        </a:cubicBezTo>
                        <a:cubicBezTo>
                          <a:pt x="165" y="49"/>
                          <a:pt x="168" y="50"/>
                          <a:pt x="170" y="46"/>
                        </a:cubicBezTo>
                        <a:cubicBezTo>
                          <a:pt x="175" y="48"/>
                          <a:pt x="173" y="43"/>
                          <a:pt x="170" y="41"/>
                        </a:cubicBezTo>
                      </a:path>
                    </a:pathLst>
                  </a:custGeom>
                  <a:solidFill>
                    <a:srgbClr val="99446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5" name="Freeform 12">
                    <a:extLst>
                      <a:ext uri="{FF2B5EF4-FFF2-40B4-BE49-F238E27FC236}">
                        <a16:creationId xmlns:a16="http://schemas.microsoft.com/office/drawing/2014/main" id="{8404B127-9907-B581-CAAA-C0799B4156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462" y="1462"/>
                    <a:ext cx="556" cy="1051"/>
                  </a:xfrm>
                  <a:custGeom>
                    <a:avLst/>
                    <a:gdLst>
                      <a:gd name="T0" fmla="*/ 3689 w 197"/>
                      <a:gd name="T1" fmla="*/ 136 h 349"/>
                      <a:gd name="T2" fmla="*/ 3440 w 197"/>
                      <a:gd name="T3" fmla="*/ 27 h 349"/>
                      <a:gd name="T4" fmla="*/ 3195 w 197"/>
                      <a:gd name="T5" fmla="*/ 163 h 349"/>
                      <a:gd name="T6" fmla="*/ 2763 w 197"/>
                      <a:gd name="T7" fmla="*/ 491 h 349"/>
                      <a:gd name="T8" fmla="*/ 2653 w 197"/>
                      <a:gd name="T9" fmla="*/ 464 h 349"/>
                      <a:gd name="T10" fmla="*/ 2207 w 197"/>
                      <a:gd name="T11" fmla="*/ 897 h 349"/>
                      <a:gd name="T12" fmla="*/ 1823 w 197"/>
                      <a:gd name="T13" fmla="*/ 1614 h 349"/>
                      <a:gd name="T14" fmla="*/ 1530 w 197"/>
                      <a:gd name="T15" fmla="*/ 2024 h 349"/>
                      <a:gd name="T16" fmla="*/ 1530 w 197"/>
                      <a:gd name="T17" fmla="*/ 2376 h 349"/>
                      <a:gd name="T18" fmla="*/ 1456 w 197"/>
                      <a:gd name="T19" fmla="*/ 2566 h 349"/>
                      <a:gd name="T20" fmla="*/ 1552 w 197"/>
                      <a:gd name="T21" fmla="*/ 2728 h 349"/>
                      <a:gd name="T22" fmla="*/ 1417 w 197"/>
                      <a:gd name="T23" fmla="*/ 3192 h 349"/>
                      <a:gd name="T24" fmla="*/ 739 w 197"/>
                      <a:gd name="T25" fmla="*/ 4071 h 349"/>
                      <a:gd name="T26" fmla="*/ 516 w 197"/>
                      <a:gd name="T27" fmla="*/ 4644 h 349"/>
                      <a:gd name="T28" fmla="*/ 542 w 197"/>
                      <a:gd name="T29" fmla="*/ 5132 h 349"/>
                      <a:gd name="T30" fmla="*/ 294 w 197"/>
                      <a:gd name="T31" fmla="*/ 6448 h 349"/>
                      <a:gd name="T32" fmla="*/ 246 w 197"/>
                      <a:gd name="T33" fmla="*/ 7155 h 349"/>
                      <a:gd name="T34" fmla="*/ 135 w 197"/>
                      <a:gd name="T35" fmla="*/ 7944 h 349"/>
                      <a:gd name="T36" fmla="*/ 581 w 197"/>
                      <a:gd name="T37" fmla="*/ 8297 h 349"/>
                      <a:gd name="T38" fmla="*/ 739 w 197"/>
                      <a:gd name="T39" fmla="*/ 9013 h 349"/>
                      <a:gd name="T40" fmla="*/ 1281 w 197"/>
                      <a:gd name="T41" fmla="*/ 9369 h 349"/>
                      <a:gd name="T42" fmla="*/ 1705 w 197"/>
                      <a:gd name="T43" fmla="*/ 9095 h 349"/>
                      <a:gd name="T44" fmla="*/ 2134 w 197"/>
                      <a:gd name="T45" fmla="*/ 8742 h 349"/>
                      <a:gd name="T46" fmla="*/ 2382 w 197"/>
                      <a:gd name="T47" fmla="*/ 8269 h 349"/>
                      <a:gd name="T48" fmla="*/ 2763 w 197"/>
                      <a:gd name="T49" fmla="*/ 8107 h 349"/>
                      <a:gd name="T50" fmla="*/ 3217 w 197"/>
                      <a:gd name="T51" fmla="*/ 7998 h 349"/>
                      <a:gd name="T52" fmla="*/ 3751 w 197"/>
                      <a:gd name="T53" fmla="*/ 8161 h 349"/>
                      <a:gd name="T54" fmla="*/ 4270 w 197"/>
                      <a:gd name="T55" fmla="*/ 7508 h 349"/>
                      <a:gd name="T56" fmla="*/ 4205 w 197"/>
                      <a:gd name="T57" fmla="*/ 6857 h 349"/>
                      <a:gd name="T58" fmla="*/ 4231 w 197"/>
                      <a:gd name="T59" fmla="*/ 6610 h 349"/>
                      <a:gd name="T60" fmla="*/ 4070 w 197"/>
                      <a:gd name="T61" fmla="*/ 6420 h 349"/>
                      <a:gd name="T62" fmla="*/ 3799 w 197"/>
                      <a:gd name="T63" fmla="*/ 5650 h 349"/>
                      <a:gd name="T64" fmla="*/ 3864 w 197"/>
                      <a:gd name="T65" fmla="*/ 5162 h 349"/>
                      <a:gd name="T66" fmla="*/ 3711 w 197"/>
                      <a:gd name="T67" fmla="*/ 4860 h 349"/>
                      <a:gd name="T68" fmla="*/ 3886 w 197"/>
                      <a:gd name="T69" fmla="*/ 4562 h 349"/>
                      <a:gd name="T70" fmla="*/ 3751 w 197"/>
                      <a:gd name="T71" fmla="*/ 4099 h 349"/>
                      <a:gd name="T72" fmla="*/ 3934 w 197"/>
                      <a:gd name="T73" fmla="*/ 3719 h 349"/>
                      <a:gd name="T74" fmla="*/ 4095 w 197"/>
                      <a:gd name="T75" fmla="*/ 3382 h 349"/>
                      <a:gd name="T76" fmla="*/ 3934 w 197"/>
                      <a:gd name="T77" fmla="*/ 3111 h 349"/>
                      <a:gd name="T78" fmla="*/ 4270 w 197"/>
                      <a:gd name="T79" fmla="*/ 2647 h 349"/>
                      <a:gd name="T80" fmla="*/ 4109 w 197"/>
                      <a:gd name="T81" fmla="*/ 2132 h 349"/>
                      <a:gd name="T82" fmla="*/ 4270 w 197"/>
                      <a:gd name="T83" fmla="*/ 1641 h 349"/>
                      <a:gd name="T84" fmla="*/ 4135 w 197"/>
                      <a:gd name="T85" fmla="*/ 1114 h 349"/>
                      <a:gd name="T86" fmla="*/ 3982 w 197"/>
                      <a:gd name="T87" fmla="*/ 518 h 349"/>
                      <a:gd name="T88" fmla="*/ 3663 w 197"/>
                      <a:gd name="T89" fmla="*/ 27 h 349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</a:gdLst>
                    <a:ahLst/>
                    <a:cxnLst>
                      <a:cxn ang="T90">
                        <a:pos x="T0" y="T1"/>
                      </a:cxn>
                      <a:cxn ang="T91">
                        <a:pos x="T2" y="T3"/>
                      </a:cxn>
                      <a:cxn ang="T92">
                        <a:pos x="T4" y="T5"/>
                      </a:cxn>
                      <a:cxn ang="T93">
                        <a:pos x="T6" y="T7"/>
                      </a:cxn>
                      <a:cxn ang="T94">
                        <a:pos x="T8" y="T9"/>
                      </a:cxn>
                      <a:cxn ang="T95">
                        <a:pos x="T10" y="T11"/>
                      </a:cxn>
                      <a:cxn ang="T96">
                        <a:pos x="T12" y="T13"/>
                      </a:cxn>
                      <a:cxn ang="T97">
                        <a:pos x="T14" y="T15"/>
                      </a:cxn>
                      <a:cxn ang="T98">
                        <a:pos x="T16" y="T17"/>
                      </a:cxn>
                      <a:cxn ang="T99">
                        <a:pos x="T18" y="T19"/>
                      </a:cxn>
                      <a:cxn ang="T100">
                        <a:pos x="T20" y="T21"/>
                      </a:cxn>
                      <a:cxn ang="T101">
                        <a:pos x="T22" y="T23"/>
                      </a:cxn>
                      <a:cxn ang="T102">
                        <a:pos x="T24" y="T25"/>
                      </a:cxn>
                      <a:cxn ang="T103">
                        <a:pos x="T26" y="T27"/>
                      </a:cxn>
                      <a:cxn ang="T104">
                        <a:pos x="T28" y="T29"/>
                      </a:cxn>
                      <a:cxn ang="T105">
                        <a:pos x="T30" y="T31"/>
                      </a:cxn>
                      <a:cxn ang="T106">
                        <a:pos x="T32" y="T33"/>
                      </a:cxn>
                      <a:cxn ang="T107">
                        <a:pos x="T34" y="T35"/>
                      </a:cxn>
                      <a:cxn ang="T108">
                        <a:pos x="T36" y="T37"/>
                      </a:cxn>
                      <a:cxn ang="T109">
                        <a:pos x="T38" y="T39"/>
                      </a:cxn>
                      <a:cxn ang="T110">
                        <a:pos x="T40" y="T41"/>
                      </a:cxn>
                      <a:cxn ang="T111">
                        <a:pos x="T42" y="T43"/>
                      </a:cxn>
                      <a:cxn ang="T112">
                        <a:pos x="T44" y="T45"/>
                      </a:cxn>
                      <a:cxn ang="T113">
                        <a:pos x="T46" y="T47"/>
                      </a:cxn>
                      <a:cxn ang="T114">
                        <a:pos x="T48" y="T49"/>
                      </a:cxn>
                      <a:cxn ang="T115">
                        <a:pos x="T50" y="T51"/>
                      </a:cxn>
                      <a:cxn ang="T116">
                        <a:pos x="T52" y="T53"/>
                      </a:cxn>
                      <a:cxn ang="T117">
                        <a:pos x="T54" y="T55"/>
                      </a:cxn>
                      <a:cxn ang="T118">
                        <a:pos x="T56" y="T57"/>
                      </a:cxn>
                      <a:cxn ang="T119">
                        <a:pos x="T58" y="T59"/>
                      </a:cxn>
                      <a:cxn ang="T120">
                        <a:pos x="T60" y="T61"/>
                      </a:cxn>
                      <a:cxn ang="T121">
                        <a:pos x="T62" y="T63"/>
                      </a:cxn>
                      <a:cxn ang="T122">
                        <a:pos x="T64" y="T65"/>
                      </a:cxn>
                      <a:cxn ang="T123">
                        <a:pos x="T66" y="T67"/>
                      </a:cxn>
                      <a:cxn ang="T124">
                        <a:pos x="T68" y="T69"/>
                      </a:cxn>
                      <a:cxn ang="T125">
                        <a:pos x="T70" y="T71"/>
                      </a:cxn>
                      <a:cxn ang="T126">
                        <a:pos x="T72" y="T73"/>
                      </a:cxn>
                      <a:cxn ang="T127">
                        <a:pos x="T74" y="T75"/>
                      </a:cxn>
                      <a:cxn ang="T128">
                        <a:pos x="T76" y="T77"/>
                      </a:cxn>
                      <a:cxn ang="T129">
                        <a:pos x="T78" y="T79"/>
                      </a:cxn>
                      <a:cxn ang="T130">
                        <a:pos x="T80" y="T81"/>
                      </a:cxn>
                      <a:cxn ang="T131">
                        <a:pos x="T82" y="T83"/>
                      </a:cxn>
                      <a:cxn ang="T132">
                        <a:pos x="T84" y="T85"/>
                      </a:cxn>
                      <a:cxn ang="T133">
                        <a:pos x="T86" y="T87"/>
                      </a:cxn>
                      <a:cxn ang="T134">
                        <a:pos x="T88" y="T89"/>
                      </a:cxn>
                    </a:cxnLst>
                    <a:rect l="0" t="0" r="r" b="b"/>
                    <a:pathLst>
                      <a:path w="197" h="349">
                        <a:moveTo>
                          <a:pt x="164" y="5"/>
                        </a:moveTo>
                        <a:cubicBezTo>
                          <a:pt x="160" y="3"/>
                          <a:pt x="158" y="1"/>
                          <a:pt x="153" y="1"/>
                        </a:cubicBezTo>
                        <a:cubicBezTo>
                          <a:pt x="146" y="0"/>
                          <a:pt x="147" y="4"/>
                          <a:pt x="142" y="6"/>
                        </a:cubicBezTo>
                        <a:cubicBezTo>
                          <a:pt x="132" y="10"/>
                          <a:pt x="126" y="5"/>
                          <a:pt x="123" y="18"/>
                        </a:cubicBezTo>
                        <a:cubicBezTo>
                          <a:pt x="122" y="18"/>
                          <a:pt x="119" y="18"/>
                          <a:pt x="118" y="17"/>
                        </a:cubicBezTo>
                        <a:cubicBezTo>
                          <a:pt x="118" y="32"/>
                          <a:pt x="108" y="29"/>
                          <a:pt x="98" y="33"/>
                        </a:cubicBezTo>
                        <a:cubicBezTo>
                          <a:pt x="87" y="39"/>
                          <a:pt x="87" y="50"/>
                          <a:pt x="81" y="59"/>
                        </a:cubicBezTo>
                        <a:cubicBezTo>
                          <a:pt x="77" y="64"/>
                          <a:pt x="70" y="68"/>
                          <a:pt x="68" y="74"/>
                        </a:cubicBezTo>
                        <a:cubicBezTo>
                          <a:pt x="67" y="79"/>
                          <a:pt x="69" y="83"/>
                          <a:pt x="68" y="87"/>
                        </a:cubicBezTo>
                        <a:cubicBezTo>
                          <a:pt x="68" y="90"/>
                          <a:pt x="65" y="91"/>
                          <a:pt x="65" y="94"/>
                        </a:cubicBezTo>
                        <a:cubicBezTo>
                          <a:pt x="65" y="97"/>
                          <a:pt x="69" y="97"/>
                          <a:pt x="69" y="100"/>
                        </a:cubicBezTo>
                        <a:cubicBezTo>
                          <a:pt x="70" y="108"/>
                          <a:pt x="67" y="110"/>
                          <a:pt x="63" y="117"/>
                        </a:cubicBezTo>
                        <a:cubicBezTo>
                          <a:pt x="54" y="129"/>
                          <a:pt x="40" y="136"/>
                          <a:pt x="33" y="149"/>
                        </a:cubicBezTo>
                        <a:cubicBezTo>
                          <a:pt x="29" y="154"/>
                          <a:pt x="23" y="163"/>
                          <a:pt x="23" y="170"/>
                        </a:cubicBezTo>
                        <a:cubicBezTo>
                          <a:pt x="24" y="180"/>
                          <a:pt x="29" y="177"/>
                          <a:pt x="24" y="188"/>
                        </a:cubicBezTo>
                        <a:cubicBezTo>
                          <a:pt x="16" y="205"/>
                          <a:pt x="13" y="217"/>
                          <a:pt x="13" y="236"/>
                        </a:cubicBezTo>
                        <a:cubicBezTo>
                          <a:pt x="14" y="245"/>
                          <a:pt x="14" y="254"/>
                          <a:pt x="11" y="262"/>
                        </a:cubicBezTo>
                        <a:cubicBezTo>
                          <a:pt x="9" y="272"/>
                          <a:pt x="0" y="281"/>
                          <a:pt x="6" y="291"/>
                        </a:cubicBezTo>
                        <a:cubicBezTo>
                          <a:pt x="10" y="299"/>
                          <a:pt x="22" y="296"/>
                          <a:pt x="26" y="304"/>
                        </a:cubicBezTo>
                        <a:cubicBezTo>
                          <a:pt x="30" y="313"/>
                          <a:pt x="24" y="322"/>
                          <a:pt x="33" y="330"/>
                        </a:cubicBezTo>
                        <a:cubicBezTo>
                          <a:pt x="38" y="334"/>
                          <a:pt x="51" y="340"/>
                          <a:pt x="57" y="343"/>
                        </a:cubicBezTo>
                        <a:cubicBezTo>
                          <a:pt x="70" y="349"/>
                          <a:pt x="71" y="343"/>
                          <a:pt x="76" y="333"/>
                        </a:cubicBezTo>
                        <a:cubicBezTo>
                          <a:pt x="82" y="323"/>
                          <a:pt x="87" y="327"/>
                          <a:pt x="95" y="320"/>
                        </a:cubicBezTo>
                        <a:cubicBezTo>
                          <a:pt x="100" y="315"/>
                          <a:pt x="100" y="307"/>
                          <a:pt x="106" y="303"/>
                        </a:cubicBezTo>
                        <a:cubicBezTo>
                          <a:pt x="110" y="299"/>
                          <a:pt x="118" y="298"/>
                          <a:pt x="123" y="297"/>
                        </a:cubicBezTo>
                        <a:cubicBezTo>
                          <a:pt x="129" y="296"/>
                          <a:pt x="138" y="293"/>
                          <a:pt x="143" y="293"/>
                        </a:cubicBezTo>
                        <a:cubicBezTo>
                          <a:pt x="151" y="293"/>
                          <a:pt x="159" y="300"/>
                          <a:pt x="167" y="299"/>
                        </a:cubicBezTo>
                        <a:cubicBezTo>
                          <a:pt x="178" y="297"/>
                          <a:pt x="188" y="285"/>
                          <a:pt x="190" y="275"/>
                        </a:cubicBezTo>
                        <a:cubicBezTo>
                          <a:pt x="193" y="265"/>
                          <a:pt x="187" y="260"/>
                          <a:pt x="187" y="251"/>
                        </a:cubicBezTo>
                        <a:cubicBezTo>
                          <a:pt x="187" y="248"/>
                          <a:pt x="190" y="247"/>
                          <a:pt x="188" y="242"/>
                        </a:cubicBezTo>
                        <a:cubicBezTo>
                          <a:pt x="187" y="238"/>
                          <a:pt x="183" y="237"/>
                          <a:pt x="181" y="235"/>
                        </a:cubicBezTo>
                        <a:cubicBezTo>
                          <a:pt x="172" y="226"/>
                          <a:pt x="168" y="220"/>
                          <a:pt x="169" y="207"/>
                        </a:cubicBezTo>
                        <a:cubicBezTo>
                          <a:pt x="170" y="201"/>
                          <a:pt x="173" y="194"/>
                          <a:pt x="172" y="189"/>
                        </a:cubicBezTo>
                        <a:cubicBezTo>
                          <a:pt x="172" y="184"/>
                          <a:pt x="165" y="181"/>
                          <a:pt x="165" y="178"/>
                        </a:cubicBezTo>
                        <a:cubicBezTo>
                          <a:pt x="165" y="173"/>
                          <a:pt x="172" y="171"/>
                          <a:pt x="173" y="167"/>
                        </a:cubicBezTo>
                        <a:cubicBezTo>
                          <a:pt x="176" y="158"/>
                          <a:pt x="169" y="156"/>
                          <a:pt x="167" y="150"/>
                        </a:cubicBezTo>
                        <a:cubicBezTo>
                          <a:pt x="164" y="141"/>
                          <a:pt x="170" y="140"/>
                          <a:pt x="175" y="136"/>
                        </a:cubicBezTo>
                        <a:cubicBezTo>
                          <a:pt x="179" y="132"/>
                          <a:pt x="183" y="131"/>
                          <a:pt x="182" y="124"/>
                        </a:cubicBezTo>
                        <a:cubicBezTo>
                          <a:pt x="181" y="120"/>
                          <a:pt x="175" y="117"/>
                          <a:pt x="175" y="114"/>
                        </a:cubicBezTo>
                        <a:cubicBezTo>
                          <a:pt x="174" y="103"/>
                          <a:pt x="186" y="104"/>
                          <a:pt x="190" y="97"/>
                        </a:cubicBezTo>
                        <a:cubicBezTo>
                          <a:pt x="194" y="90"/>
                          <a:pt x="191" y="79"/>
                          <a:pt x="183" y="78"/>
                        </a:cubicBezTo>
                        <a:cubicBezTo>
                          <a:pt x="181" y="68"/>
                          <a:pt x="187" y="67"/>
                          <a:pt x="190" y="60"/>
                        </a:cubicBezTo>
                        <a:cubicBezTo>
                          <a:pt x="196" y="49"/>
                          <a:pt x="187" y="50"/>
                          <a:pt x="184" y="41"/>
                        </a:cubicBezTo>
                        <a:cubicBezTo>
                          <a:pt x="180" y="33"/>
                          <a:pt x="197" y="18"/>
                          <a:pt x="177" y="19"/>
                        </a:cubicBezTo>
                        <a:cubicBezTo>
                          <a:pt x="177" y="14"/>
                          <a:pt x="167" y="4"/>
                          <a:pt x="163" y="1"/>
                        </a:cubicBezTo>
                      </a:path>
                    </a:pathLst>
                  </a:custGeom>
                  <a:solidFill>
                    <a:srgbClr val="99446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6" name="Freeform 13">
                    <a:extLst>
                      <a:ext uri="{FF2B5EF4-FFF2-40B4-BE49-F238E27FC236}">
                        <a16:creationId xmlns:a16="http://schemas.microsoft.com/office/drawing/2014/main" id="{D3CC3874-FFAE-A73F-B1C7-925346C4BD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30" y="1519"/>
                    <a:ext cx="409" cy="834"/>
                  </a:xfrm>
                  <a:custGeom>
                    <a:avLst/>
                    <a:gdLst>
                      <a:gd name="T0" fmla="*/ 2919 w 145"/>
                      <a:gd name="T1" fmla="*/ 325 h 277"/>
                      <a:gd name="T2" fmla="*/ 2132 w 145"/>
                      <a:gd name="T3" fmla="*/ 437 h 277"/>
                      <a:gd name="T4" fmla="*/ 2197 w 145"/>
                      <a:gd name="T5" fmla="*/ 545 h 277"/>
                      <a:gd name="T6" fmla="*/ 2020 w 145"/>
                      <a:gd name="T7" fmla="*/ 843 h 277"/>
                      <a:gd name="T8" fmla="*/ 1974 w 145"/>
                      <a:gd name="T9" fmla="*/ 1033 h 277"/>
                      <a:gd name="T10" fmla="*/ 1774 w 145"/>
                      <a:gd name="T11" fmla="*/ 1195 h 277"/>
                      <a:gd name="T12" fmla="*/ 1687 w 145"/>
                      <a:gd name="T13" fmla="*/ 1505 h 277"/>
                      <a:gd name="T14" fmla="*/ 1393 w 145"/>
                      <a:gd name="T15" fmla="*/ 1587 h 277"/>
                      <a:gd name="T16" fmla="*/ 1441 w 145"/>
                      <a:gd name="T17" fmla="*/ 1668 h 277"/>
                      <a:gd name="T18" fmla="*/ 1281 w 145"/>
                      <a:gd name="T19" fmla="*/ 1912 h 277"/>
                      <a:gd name="T20" fmla="*/ 1441 w 145"/>
                      <a:gd name="T21" fmla="*/ 2376 h 277"/>
                      <a:gd name="T22" fmla="*/ 1210 w 145"/>
                      <a:gd name="T23" fmla="*/ 2782 h 277"/>
                      <a:gd name="T24" fmla="*/ 1210 w 145"/>
                      <a:gd name="T25" fmla="*/ 3002 h 277"/>
                      <a:gd name="T26" fmla="*/ 1258 w 145"/>
                      <a:gd name="T27" fmla="*/ 3219 h 277"/>
                      <a:gd name="T28" fmla="*/ 987 w 145"/>
                      <a:gd name="T29" fmla="*/ 3679 h 277"/>
                      <a:gd name="T30" fmla="*/ 939 w 145"/>
                      <a:gd name="T31" fmla="*/ 3908 h 277"/>
                      <a:gd name="T32" fmla="*/ 716 w 145"/>
                      <a:gd name="T33" fmla="*/ 3989 h 277"/>
                      <a:gd name="T34" fmla="*/ 900 w 145"/>
                      <a:gd name="T35" fmla="*/ 4369 h 277"/>
                      <a:gd name="T36" fmla="*/ 542 w 145"/>
                      <a:gd name="T37" fmla="*/ 4585 h 277"/>
                      <a:gd name="T38" fmla="*/ 135 w 145"/>
                      <a:gd name="T39" fmla="*/ 5513 h 277"/>
                      <a:gd name="T40" fmla="*/ 333 w 145"/>
                      <a:gd name="T41" fmla="*/ 5811 h 277"/>
                      <a:gd name="T42" fmla="*/ 223 w 145"/>
                      <a:gd name="T43" fmla="*/ 6338 h 277"/>
                      <a:gd name="T44" fmla="*/ 381 w 145"/>
                      <a:gd name="T45" fmla="*/ 6338 h 277"/>
                      <a:gd name="T46" fmla="*/ 245 w 145"/>
                      <a:gd name="T47" fmla="*/ 7097 h 277"/>
                      <a:gd name="T48" fmla="*/ 468 w 145"/>
                      <a:gd name="T49" fmla="*/ 7097 h 277"/>
                      <a:gd name="T50" fmla="*/ 516 w 145"/>
                      <a:gd name="T51" fmla="*/ 7479 h 277"/>
                      <a:gd name="T52" fmla="*/ 739 w 145"/>
                      <a:gd name="T53" fmla="*/ 7533 h 277"/>
                      <a:gd name="T54" fmla="*/ 874 w 145"/>
                      <a:gd name="T55" fmla="*/ 7316 h 277"/>
                      <a:gd name="T56" fmla="*/ 1210 w 145"/>
                      <a:gd name="T57" fmla="*/ 7208 h 277"/>
                      <a:gd name="T58" fmla="*/ 1368 w 145"/>
                      <a:gd name="T59" fmla="*/ 7316 h 277"/>
                      <a:gd name="T60" fmla="*/ 1503 w 145"/>
                      <a:gd name="T61" fmla="*/ 7154 h 277"/>
                      <a:gd name="T62" fmla="*/ 1887 w 145"/>
                      <a:gd name="T63" fmla="*/ 7069 h 277"/>
                      <a:gd name="T64" fmla="*/ 2197 w 145"/>
                      <a:gd name="T65" fmla="*/ 6934 h 277"/>
                      <a:gd name="T66" fmla="*/ 2601 w 145"/>
                      <a:gd name="T67" fmla="*/ 6636 h 277"/>
                      <a:gd name="T68" fmla="*/ 2649 w 145"/>
                      <a:gd name="T69" fmla="*/ 6136 h 277"/>
                      <a:gd name="T70" fmla="*/ 2539 w 145"/>
                      <a:gd name="T71" fmla="*/ 5757 h 277"/>
                      <a:gd name="T72" fmla="*/ 2626 w 145"/>
                      <a:gd name="T73" fmla="*/ 5513 h 277"/>
                      <a:gd name="T74" fmla="*/ 2443 w 145"/>
                      <a:gd name="T75" fmla="*/ 5374 h 277"/>
                      <a:gd name="T76" fmla="*/ 2578 w 145"/>
                      <a:gd name="T77" fmla="*/ 4643 h 277"/>
                      <a:gd name="T78" fmla="*/ 2426 w 145"/>
                      <a:gd name="T79" fmla="*/ 4315 h 277"/>
                      <a:gd name="T80" fmla="*/ 2714 w 145"/>
                      <a:gd name="T81" fmla="*/ 4044 h 277"/>
                      <a:gd name="T82" fmla="*/ 2561 w 145"/>
                      <a:gd name="T83" fmla="*/ 3300 h 277"/>
                      <a:gd name="T84" fmla="*/ 2714 w 145"/>
                      <a:gd name="T85" fmla="*/ 2975 h 277"/>
                      <a:gd name="T86" fmla="*/ 2714 w 145"/>
                      <a:gd name="T87" fmla="*/ 2592 h 277"/>
                      <a:gd name="T88" fmla="*/ 2784 w 145"/>
                      <a:gd name="T89" fmla="*/ 2321 h 277"/>
                      <a:gd name="T90" fmla="*/ 2849 w 145"/>
                      <a:gd name="T91" fmla="*/ 1885 h 277"/>
                      <a:gd name="T92" fmla="*/ 2871 w 145"/>
                      <a:gd name="T93" fmla="*/ 1587 h 277"/>
                      <a:gd name="T94" fmla="*/ 2919 w 145"/>
                      <a:gd name="T95" fmla="*/ 1195 h 277"/>
                      <a:gd name="T96" fmla="*/ 3032 w 145"/>
                      <a:gd name="T97" fmla="*/ 653 h 277"/>
                      <a:gd name="T98" fmla="*/ 2984 w 145"/>
                      <a:gd name="T99" fmla="*/ 379 h 277"/>
                      <a:gd name="T100" fmla="*/ 2959 w 145"/>
                      <a:gd name="T101" fmla="*/ 352 h 277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</a:gdLst>
                    <a:ahLst/>
                    <a:cxnLst>
                      <a:cxn ang="T102">
                        <a:pos x="T0" y="T1"/>
                      </a:cxn>
                      <a:cxn ang="T103">
                        <a:pos x="T2" y="T3"/>
                      </a:cxn>
                      <a:cxn ang="T104">
                        <a:pos x="T4" y="T5"/>
                      </a:cxn>
                      <a:cxn ang="T105">
                        <a:pos x="T6" y="T7"/>
                      </a:cxn>
                      <a:cxn ang="T106">
                        <a:pos x="T8" y="T9"/>
                      </a:cxn>
                      <a:cxn ang="T107">
                        <a:pos x="T10" y="T11"/>
                      </a:cxn>
                      <a:cxn ang="T108">
                        <a:pos x="T12" y="T13"/>
                      </a:cxn>
                      <a:cxn ang="T109">
                        <a:pos x="T14" y="T15"/>
                      </a:cxn>
                      <a:cxn ang="T110">
                        <a:pos x="T16" y="T17"/>
                      </a:cxn>
                      <a:cxn ang="T111">
                        <a:pos x="T18" y="T19"/>
                      </a:cxn>
                      <a:cxn ang="T112">
                        <a:pos x="T20" y="T21"/>
                      </a:cxn>
                      <a:cxn ang="T113">
                        <a:pos x="T22" y="T23"/>
                      </a:cxn>
                      <a:cxn ang="T114">
                        <a:pos x="T24" y="T25"/>
                      </a:cxn>
                      <a:cxn ang="T115">
                        <a:pos x="T26" y="T27"/>
                      </a:cxn>
                      <a:cxn ang="T116">
                        <a:pos x="T28" y="T29"/>
                      </a:cxn>
                      <a:cxn ang="T117">
                        <a:pos x="T30" y="T31"/>
                      </a:cxn>
                      <a:cxn ang="T118">
                        <a:pos x="T32" y="T33"/>
                      </a:cxn>
                      <a:cxn ang="T119">
                        <a:pos x="T34" y="T35"/>
                      </a:cxn>
                      <a:cxn ang="T120">
                        <a:pos x="T36" y="T37"/>
                      </a:cxn>
                      <a:cxn ang="T121">
                        <a:pos x="T38" y="T39"/>
                      </a:cxn>
                      <a:cxn ang="T122">
                        <a:pos x="T40" y="T41"/>
                      </a:cxn>
                      <a:cxn ang="T123">
                        <a:pos x="T42" y="T43"/>
                      </a:cxn>
                      <a:cxn ang="T124">
                        <a:pos x="T44" y="T45"/>
                      </a:cxn>
                      <a:cxn ang="T125">
                        <a:pos x="T46" y="T47"/>
                      </a:cxn>
                      <a:cxn ang="T126">
                        <a:pos x="T48" y="T49"/>
                      </a:cxn>
                      <a:cxn ang="T127">
                        <a:pos x="T50" y="T51"/>
                      </a:cxn>
                      <a:cxn ang="T128">
                        <a:pos x="T52" y="T53"/>
                      </a:cxn>
                      <a:cxn ang="T129">
                        <a:pos x="T54" y="T55"/>
                      </a:cxn>
                      <a:cxn ang="T130">
                        <a:pos x="T56" y="T57"/>
                      </a:cxn>
                      <a:cxn ang="T131">
                        <a:pos x="T58" y="T59"/>
                      </a:cxn>
                      <a:cxn ang="T132">
                        <a:pos x="T60" y="T61"/>
                      </a:cxn>
                      <a:cxn ang="T133">
                        <a:pos x="T62" y="T63"/>
                      </a:cxn>
                      <a:cxn ang="T134">
                        <a:pos x="T64" y="T65"/>
                      </a:cxn>
                      <a:cxn ang="T135">
                        <a:pos x="T66" y="T67"/>
                      </a:cxn>
                      <a:cxn ang="T136">
                        <a:pos x="T68" y="T69"/>
                      </a:cxn>
                      <a:cxn ang="T137">
                        <a:pos x="T70" y="T71"/>
                      </a:cxn>
                      <a:cxn ang="T138">
                        <a:pos x="T72" y="T73"/>
                      </a:cxn>
                      <a:cxn ang="T139">
                        <a:pos x="T74" y="T75"/>
                      </a:cxn>
                      <a:cxn ang="T140">
                        <a:pos x="T76" y="T77"/>
                      </a:cxn>
                      <a:cxn ang="T141">
                        <a:pos x="T78" y="T79"/>
                      </a:cxn>
                      <a:cxn ang="T142">
                        <a:pos x="T80" y="T81"/>
                      </a:cxn>
                      <a:cxn ang="T143">
                        <a:pos x="T82" y="T83"/>
                      </a:cxn>
                      <a:cxn ang="T144">
                        <a:pos x="T84" y="T85"/>
                      </a:cxn>
                      <a:cxn ang="T145">
                        <a:pos x="T86" y="T87"/>
                      </a:cxn>
                      <a:cxn ang="T146">
                        <a:pos x="T88" y="T89"/>
                      </a:cxn>
                      <a:cxn ang="T147">
                        <a:pos x="T90" y="T91"/>
                      </a:cxn>
                      <a:cxn ang="T148">
                        <a:pos x="T92" y="T93"/>
                      </a:cxn>
                      <a:cxn ang="T149">
                        <a:pos x="T94" y="T95"/>
                      </a:cxn>
                      <a:cxn ang="T150">
                        <a:pos x="T96" y="T97"/>
                      </a:cxn>
                      <a:cxn ang="T151">
                        <a:pos x="T98" y="T99"/>
                      </a:cxn>
                      <a:cxn ang="T152">
                        <a:pos x="T100" y="T101"/>
                      </a:cxn>
                    </a:cxnLst>
                    <a:rect l="0" t="0" r="r" b="b"/>
                    <a:pathLst>
                      <a:path w="145" h="277">
                        <a:moveTo>
                          <a:pt x="130" y="12"/>
                        </a:moveTo>
                        <a:cubicBezTo>
                          <a:pt x="118" y="0"/>
                          <a:pt x="110" y="12"/>
                          <a:pt x="95" y="16"/>
                        </a:cubicBezTo>
                        <a:cubicBezTo>
                          <a:pt x="96" y="17"/>
                          <a:pt x="95" y="19"/>
                          <a:pt x="98" y="20"/>
                        </a:cubicBezTo>
                        <a:cubicBezTo>
                          <a:pt x="95" y="23"/>
                          <a:pt x="86" y="26"/>
                          <a:pt x="90" y="31"/>
                        </a:cubicBezTo>
                        <a:cubicBezTo>
                          <a:pt x="98" y="29"/>
                          <a:pt x="93" y="36"/>
                          <a:pt x="88" y="38"/>
                        </a:cubicBezTo>
                        <a:cubicBezTo>
                          <a:pt x="80" y="41"/>
                          <a:pt x="81" y="33"/>
                          <a:pt x="79" y="44"/>
                        </a:cubicBezTo>
                        <a:cubicBezTo>
                          <a:pt x="79" y="49"/>
                          <a:pt x="85" y="53"/>
                          <a:pt x="75" y="55"/>
                        </a:cubicBezTo>
                        <a:cubicBezTo>
                          <a:pt x="66" y="56"/>
                          <a:pt x="70" y="46"/>
                          <a:pt x="62" y="58"/>
                        </a:cubicBezTo>
                        <a:cubicBezTo>
                          <a:pt x="62" y="59"/>
                          <a:pt x="63" y="60"/>
                          <a:pt x="64" y="61"/>
                        </a:cubicBezTo>
                        <a:cubicBezTo>
                          <a:pt x="62" y="64"/>
                          <a:pt x="59" y="66"/>
                          <a:pt x="57" y="70"/>
                        </a:cubicBezTo>
                        <a:cubicBezTo>
                          <a:pt x="64" y="75"/>
                          <a:pt x="62" y="80"/>
                          <a:pt x="64" y="87"/>
                        </a:cubicBezTo>
                        <a:cubicBezTo>
                          <a:pt x="55" y="90"/>
                          <a:pt x="55" y="95"/>
                          <a:pt x="54" y="102"/>
                        </a:cubicBezTo>
                        <a:cubicBezTo>
                          <a:pt x="54" y="102"/>
                          <a:pt x="54" y="110"/>
                          <a:pt x="54" y="110"/>
                        </a:cubicBezTo>
                        <a:cubicBezTo>
                          <a:pt x="55" y="110"/>
                          <a:pt x="56" y="118"/>
                          <a:pt x="56" y="118"/>
                        </a:cubicBezTo>
                        <a:cubicBezTo>
                          <a:pt x="54" y="125"/>
                          <a:pt x="47" y="128"/>
                          <a:pt x="44" y="135"/>
                        </a:cubicBezTo>
                        <a:cubicBezTo>
                          <a:pt x="42" y="139"/>
                          <a:pt x="47" y="139"/>
                          <a:pt x="42" y="143"/>
                        </a:cubicBezTo>
                        <a:cubicBezTo>
                          <a:pt x="41" y="145"/>
                          <a:pt x="34" y="146"/>
                          <a:pt x="32" y="146"/>
                        </a:cubicBezTo>
                        <a:cubicBezTo>
                          <a:pt x="32" y="152"/>
                          <a:pt x="44" y="152"/>
                          <a:pt x="40" y="160"/>
                        </a:cubicBezTo>
                        <a:cubicBezTo>
                          <a:pt x="37" y="166"/>
                          <a:pt x="23" y="159"/>
                          <a:pt x="24" y="168"/>
                        </a:cubicBezTo>
                        <a:cubicBezTo>
                          <a:pt x="41" y="170"/>
                          <a:pt x="6" y="196"/>
                          <a:pt x="6" y="202"/>
                        </a:cubicBezTo>
                        <a:cubicBezTo>
                          <a:pt x="5" y="210"/>
                          <a:pt x="13" y="209"/>
                          <a:pt x="15" y="213"/>
                        </a:cubicBezTo>
                        <a:cubicBezTo>
                          <a:pt x="19" y="219"/>
                          <a:pt x="13" y="225"/>
                          <a:pt x="10" y="232"/>
                        </a:cubicBezTo>
                        <a:cubicBezTo>
                          <a:pt x="12" y="231"/>
                          <a:pt x="15" y="232"/>
                          <a:pt x="17" y="232"/>
                        </a:cubicBezTo>
                        <a:cubicBezTo>
                          <a:pt x="18" y="238"/>
                          <a:pt x="0" y="253"/>
                          <a:pt x="11" y="260"/>
                        </a:cubicBezTo>
                        <a:cubicBezTo>
                          <a:pt x="16" y="263"/>
                          <a:pt x="17" y="255"/>
                          <a:pt x="21" y="260"/>
                        </a:cubicBezTo>
                        <a:cubicBezTo>
                          <a:pt x="24" y="264"/>
                          <a:pt x="20" y="271"/>
                          <a:pt x="23" y="274"/>
                        </a:cubicBezTo>
                        <a:cubicBezTo>
                          <a:pt x="25" y="277"/>
                          <a:pt x="29" y="277"/>
                          <a:pt x="33" y="276"/>
                        </a:cubicBezTo>
                        <a:cubicBezTo>
                          <a:pt x="40" y="274"/>
                          <a:pt x="36" y="272"/>
                          <a:pt x="39" y="268"/>
                        </a:cubicBezTo>
                        <a:cubicBezTo>
                          <a:pt x="44" y="262"/>
                          <a:pt x="44" y="261"/>
                          <a:pt x="54" y="264"/>
                        </a:cubicBezTo>
                        <a:cubicBezTo>
                          <a:pt x="57" y="265"/>
                          <a:pt x="57" y="269"/>
                          <a:pt x="61" y="268"/>
                        </a:cubicBezTo>
                        <a:cubicBezTo>
                          <a:pt x="64" y="268"/>
                          <a:pt x="65" y="264"/>
                          <a:pt x="67" y="262"/>
                        </a:cubicBezTo>
                        <a:cubicBezTo>
                          <a:pt x="73" y="259"/>
                          <a:pt x="76" y="259"/>
                          <a:pt x="84" y="259"/>
                        </a:cubicBezTo>
                        <a:cubicBezTo>
                          <a:pt x="82" y="245"/>
                          <a:pt x="87" y="248"/>
                          <a:pt x="98" y="254"/>
                        </a:cubicBezTo>
                        <a:cubicBezTo>
                          <a:pt x="101" y="247"/>
                          <a:pt x="108" y="232"/>
                          <a:pt x="116" y="243"/>
                        </a:cubicBezTo>
                        <a:cubicBezTo>
                          <a:pt x="116" y="237"/>
                          <a:pt x="119" y="232"/>
                          <a:pt x="118" y="225"/>
                        </a:cubicBezTo>
                        <a:cubicBezTo>
                          <a:pt x="108" y="226"/>
                          <a:pt x="110" y="216"/>
                          <a:pt x="113" y="211"/>
                        </a:cubicBezTo>
                        <a:cubicBezTo>
                          <a:pt x="116" y="207"/>
                          <a:pt x="122" y="211"/>
                          <a:pt x="117" y="202"/>
                        </a:cubicBezTo>
                        <a:cubicBezTo>
                          <a:pt x="116" y="199"/>
                          <a:pt x="112" y="198"/>
                          <a:pt x="109" y="197"/>
                        </a:cubicBezTo>
                        <a:cubicBezTo>
                          <a:pt x="110" y="184"/>
                          <a:pt x="124" y="184"/>
                          <a:pt x="115" y="170"/>
                        </a:cubicBezTo>
                        <a:cubicBezTo>
                          <a:pt x="113" y="165"/>
                          <a:pt x="107" y="165"/>
                          <a:pt x="108" y="158"/>
                        </a:cubicBezTo>
                        <a:cubicBezTo>
                          <a:pt x="109" y="152"/>
                          <a:pt x="115" y="147"/>
                          <a:pt x="121" y="148"/>
                        </a:cubicBezTo>
                        <a:cubicBezTo>
                          <a:pt x="122" y="137"/>
                          <a:pt x="113" y="132"/>
                          <a:pt x="114" y="121"/>
                        </a:cubicBezTo>
                        <a:cubicBezTo>
                          <a:pt x="115" y="115"/>
                          <a:pt x="119" y="113"/>
                          <a:pt x="121" y="109"/>
                        </a:cubicBezTo>
                        <a:cubicBezTo>
                          <a:pt x="122" y="105"/>
                          <a:pt x="121" y="99"/>
                          <a:pt x="121" y="95"/>
                        </a:cubicBezTo>
                        <a:cubicBezTo>
                          <a:pt x="113" y="91"/>
                          <a:pt x="122" y="88"/>
                          <a:pt x="124" y="85"/>
                        </a:cubicBezTo>
                        <a:cubicBezTo>
                          <a:pt x="131" y="77"/>
                          <a:pt x="130" y="79"/>
                          <a:pt x="127" y="69"/>
                        </a:cubicBezTo>
                        <a:cubicBezTo>
                          <a:pt x="125" y="62"/>
                          <a:pt x="125" y="65"/>
                          <a:pt x="128" y="58"/>
                        </a:cubicBezTo>
                        <a:cubicBezTo>
                          <a:pt x="129" y="53"/>
                          <a:pt x="132" y="51"/>
                          <a:pt x="130" y="44"/>
                        </a:cubicBezTo>
                        <a:cubicBezTo>
                          <a:pt x="137" y="41"/>
                          <a:pt x="145" y="29"/>
                          <a:pt x="135" y="24"/>
                        </a:cubicBezTo>
                        <a:cubicBezTo>
                          <a:pt x="139" y="20"/>
                          <a:pt x="140" y="14"/>
                          <a:pt x="133" y="14"/>
                        </a:cubicBezTo>
                        <a:cubicBezTo>
                          <a:pt x="133" y="13"/>
                          <a:pt x="133" y="13"/>
                          <a:pt x="132" y="13"/>
                        </a:cubicBezTo>
                      </a:path>
                    </a:pathLst>
                  </a:custGeom>
                  <a:solidFill>
                    <a:srgbClr val="9D4A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7" name="Freeform 14">
                    <a:extLst>
                      <a:ext uri="{FF2B5EF4-FFF2-40B4-BE49-F238E27FC236}">
                        <a16:creationId xmlns:a16="http://schemas.microsoft.com/office/drawing/2014/main" id="{528C27E6-5D45-C021-2543-5080F92F857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37" y="1673"/>
                    <a:ext cx="220" cy="524"/>
                  </a:xfrm>
                  <a:custGeom>
                    <a:avLst/>
                    <a:gdLst>
                      <a:gd name="T0" fmla="*/ 1481 w 78"/>
                      <a:gd name="T1" fmla="*/ 244 h 174"/>
                      <a:gd name="T2" fmla="*/ 1281 w 78"/>
                      <a:gd name="T3" fmla="*/ 545 h 174"/>
                      <a:gd name="T4" fmla="*/ 1123 w 78"/>
                      <a:gd name="T5" fmla="*/ 1006 h 174"/>
                      <a:gd name="T6" fmla="*/ 826 w 78"/>
                      <a:gd name="T7" fmla="*/ 1168 h 174"/>
                      <a:gd name="T8" fmla="*/ 826 w 78"/>
                      <a:gd name="T9" fmla="*/ 1479 h 174"/>
                      <a:gd name="T10" fmla="*/ 691 w 78"/>
                      <a:gd name="T11" fmla="*/ 1939 h 174"/>
                      <a:gd name="T12" fmla="*/ 812 w 78"/>
                      <a:gd name="T13" fmla="*/ 2132 h 174"/>
                      <a:gd name="T14" fmla="*/ 652 w 78"/>
                      <a:gd name="T15" fmla="*/ 2430 h 174"/>
                      <a:gd name="T16" fmla="*/ 677 w 78"/>
                      <a:gd name="T17" fmla="*/ 2813 h 174"/>
                      <a:gd name="T18" fmla="*/ 446 w 78"/>
                      <a:gd name="T19" fmla="*/ 3192 h 174"/>
                      <a:gd name="T20" fmla="*/ 516 w 78"/>
                      <a:gd name="T21" fmla="*/ 3584 h 174"/>
                      <a:gd name="T22" fmla="*/ 245 w 78"/>
                      <a:gd name="T23" fmla="*/ 3882 h 174"/>
                      <a:gd name="T24" fmla="*/ 135 w 78"/>
                      <a:gd name="T25" fmla="*/ 4234 h 174"/>
                      <a:gd name="T26" fmla="*/ 468 w 78"/>
                      <a:gd name="T27" fmla="*/ 4373 h 174"/>
                      <a:gd name="T28" fmla="*/ 764 w 78"/>
                      <a:gd name="T29" fmla="*/ 4725 h 174"/>
                      <a:gd name="T30" fmla="*/ 922 w 78"/>
                      <a:gd name="T31" fmla="*/ 4590 h 174"/>
                      <a:gd name="T32" fmla="*/ 1123 w 78"/>
                      <a:gd name="T33" fmla="*/ 4590 h 174"/>
                      <a:gd name="T34" fmla="*/ 1185 w 78"/>
                      <a:gd name="T35" fmla="*/ 4234 h 174"/>
                      <a:gd name="T36" fmla="*/ 1035 w 78"/>
                      <a:gd name="T37" fmla="*/ 3882 h 174"/>
                      <a:gd name="T38" fmla="*/ 1171 w 78"/>
                      <a:gd name="T39" fmla="*/ 3246 h 174"/>
                      <a:gd name="T40" fmla="*/ 1075 w 78"/>
                      <a:gd name="T41" fmla="*/ 2948 h 174"/>
                      <a:gd name="T42" fmla="*/ 1171 w 78"/>
                      <a:gd name="T43" fmla="*/ 2674 h 174"/>
                      <a:gd name="T44" fmla="*/ 1171 w 78"/>
                      <a:gd name="T45" fmla="*/ 2024 h 174"/>
                      <a:gd name="T46" fmla="*/ 1258 w 78"/>
                      <a:gd name="T47" fmla="*/ 1452 h 174"/>
                      <a:gd name="T48" fmla="*/ 1345 w 78"/>
                      <a:gd name="T49" fmla="*/ 1114 h 174"/>
                      <a:gd name="T50" fmla="*/ 1481 w 78"/>
                      <a:gd name="T51" fmla="*/ 545 h 174"/>
                      <a:gd name="T52" fmla="*/ 1687 w 78"/>
                      <a:gd name="T53" fmla="*/ 352 h 174"/>
                      <a:gd name="T54" fmla="*/ 1441 w 78"/>
                      <a:gd name="T55" fmla="*/ 244 h 17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78" h="174">
                        <a:moveTo>
                          <a:pt x="66" y="9"/>
                        </a:moveTo>
                        <a:cubicBezTo>
                          <a:pt x="55" y="0"/>
                          <a:pt x="59" y="17"/>
                          <a:pt x="57" y="20"/>
                        </a:cubicBezTo>
                        <a:cubicBezTo>
                          <a:pt x="54" y="26"/>
                          <a:pt x="45" y="29"/>
                          <a:pt x="50" y="37"/>
                        </a:cubicBezTo>
                        <a:cubicBezTo>
                          <a:pt x="47" y="39"/>
                          <a:pt x="39" y="41"/>
                          <a:pt x="37" y="43"/>
                        </a:cubicBezTo>
                        <a:cubicBezTo>
                          <a:pt x="32" y="49"/>
                          <a:pt x="38" y="49"/>
                          <a:pt x="37" y="54"/>
                        </a:cubicBezTo>
                        <a:cubicBezTo>
                          <a:pt x="36" y="62"/>
                          <a:pt x="30" y="64"/>
                          <a:pt x="31" y="71"/>
                        </a:cubicBezTo>
                        <a:cubicBezTo>
                          <a:pt x="32" y="74"/>
                          <a:pt x="36" y="74"/>
                          <a:pt x="36" y="78"/>
                        </a:cubicBezTo>
                        <a:cubicBezTo>
                          <a:pt x="36" y="82"/>
                          <a:pt x="31" y="86"/>
                          <a:pt x="29" y="89"/>
                        </a:cubicBezTo>
                        <a:cubicBezTo>
                          <a:pt x="23" y="99"/>
                          <a:pt x="30" y="96"/>
                          <a:pt x="30" y="103"/>
                        </a:cubicBezTo>
                        <a:cubicBezTo>
                          <a:pt x="31" y="111"/>
                          <a:pt x="23" y="111"/>
                          <a:pt x="20" y="117"/>
                        </a:cubicBezTo>
                        <a:cubicBezTo>
                          <a:pt x="16" y="125"/>
                          <a:pt x="23" y="123"/>
                          <a:pt x="23" y="131"/>
                        </a:cubicBezTo>
                        <a:cubicBezTo>
                          <a:pt x="24" y="137"/>
                          <a:pt x="17" y="142"/>
                          <a:pt x="11" y="142"/>
                        </a:cubicBezTo>
                        <a:cubicBezTo>
                          <a:pt x="29" y="143"/>
                          <a:pt x="6" y="155"/>
                          <a:pt x="6" y="155"/>
                        </a:cubicBezTo>
                        <a:cubicBezTo>
                          <a:pt x="0" y="164"/>
                          <a:pt x="18" y="171"/>
                          <a:pt x="21" y="160"/>
                        </a:cubicBezTo>
                        <a:cubicBezTo>
                          <a:pt x="26" y="164"/>
                          <a:pt x="25" y="174"/>
                          <a:pt x="34" y="173"/>
                        </a:cubicBezTo>
                        <a:cubicBezTo>
                          <a:pt x="39" y="173"/>
                          <a:pt x="38" y="169"/>
                          <a:pt x="41" y="168"/>
                        </a:cubicBezTo>
                        <a:cubicBezTo>
                          <a:pt x="44" y="167"/>
                          <a:pt x="48" y="170"/>
                          <a:pt x="50" y="168"/>
                        </a:cubicBezTo>
                        <a:cubicBezTo>
                          <a:pt x="54" y="165"/>
                          <a:pt x="54" y="159"/>
                          <a:pt x="53" y="155"/>
                        </a:cubicBezTo>
                        <a:cubicBezTo>
                          <a:pt x="52" y="149"/>
                          <a:pt x="47" y="147"/>
                          <a:pt x="46" y="142"/>
                        </a:cubicBezTo>
                        <a:cubicBezTo>
                          <a:pt x="44" y="134"/>
                          <a:pt x="53" y="128"/>
                          <a:pt x="52" y="119"/>
                        </a:cubicBezTo>
                        <a:cubicBezTo>
                          <a:pt x="52" y="116"/>
                          <a:pt x="48" y="112"/>
                          <a:pt x="48" y="108"/>
                        </a:cubicBezTo>
                        <a:cubicBezTo>
                          <a:pt x="48" y="104"/>
                          <a:pt x="51" y="102"/>
                          <a:pt x="52" y="98"/>
                        </a:cubicBezTo>
                        <a:cubicBezTo>
                          <a:pt x="56" y="89"/>
                          <a:pt x="53" y="83"/>
                          <a:pt x="52" y="74"/>
                        </a:cubicBezTo>
                        <a:cubicBezTo>
                          <a:pt x="52" y="68"/>
                          <a:pt x="54" y="58"/>
                          <a:pt x="56" y="53"/>
                        </a:cubicBezTo>
                        <a:cubicBezTo>
                          <a:pt x="58" y="50"/>
                          <a:pt x="69" y="46"/>
                          <a:pt x="60" y="41"/>
                        </a:cubicBezTo>
                        <a:cubicBezTo>
                          <a:pt x="65" y="33"/>
                          <a:pt x="69" y="29"/>
                          <a:pt x="66" y="20"/>
                        </a:cubicBezTo>
                        <a:cubicBezTo>
                          <a:pt x="70" y="21"/>
                          <a:pt x="78" y="20"/>
                          <a:pt x="75" y="13"/>
                        </a:cubicBezTo>
                        <a:cubicBezTo>
                          <a:pt x="75" y="13"/>
                          <a:pt x="65" y="10"/>
                          <a:pt x="64" y="9"/>
                        </a:cubicBezTo>
                      </a:path>
                    </a:pathLst>
                  </a:custGeom>
                  <a:solidFill>
                    <a:srgbClr val="A351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8" name="Freeform 15">
                    <a:extLst>
                      <a:ext uri="{FF2B5EF4-FFF2-40B4-BE49-F238E27FC236}">
                        <a16:creationId xmlns:a16="http://schemas.microsoft.com/office/drawing/2014/main" id="{3568AFF5-E537-C319-58B0-FC8468D2CD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52" y="1450"/>
                    <a:ext cx="452" cy="533"/>
                  </a:xfrm>
                  <a:custGeom>
                    <a:avLst/>
                    <a:gdLst>
                      <a:gd name="T0" fmla="*/ 814 w 160"/>
                      <a:gd name="T1" fmla="*/ 81 h 177"/>
                      <a:gd name="T2" fmla="*/ 271 w 160"/>
                      <a:gd name="T3" fmla="*/ 217 h 177"/>
                      <a:gd name="T4" fmla="*/ 297 w 160"/>
                      <a:gd name="T5" fmla="*/ 789 h 177"/>
                      <a:gd name="T6" fmla="*/ 23 w 160"/>
                      <a:gd name="T7" fmla="*/ 1235 h 177"/>
                      <a:gd name="T8" fmla="*/ 223 w 160"/>
                      <a:gd name="T9" fmla="*/ 1695 h 177"/>
                      <a:gd name="T10" fmla="*/ 494 w 160"/>
                      <a:gd name="T11" fmla="*/ 1993 h 177"/>
                      <a:gd name="T12" fmla="*/ 655 w 160"/>
                      <a:gd name="T13" fmla="*/ 2403 h 177"/>
                      <a:gd name="T14" fmla="*/ 1198 w 160"/>
                      <a:gd name="T15" fmla="*/ 2948 h 177"/>
                      <a:gd name="T16" fmla="*/ 1396 w 160"/>
                      <a:gd name="T17" fmla="*/ 3827 h 177"/>
                      <a:gd name="T18" fmla="*/ 1850 w 160"/>
                      <a:gd name="T19" fmla="*/ 4180 h 177"/>
                      <a:gd name="T20" fmla="*/ 2051 w 160"/>
                      <a:gd name="T21" fmla="*/ 4671 h 177"/>
                      <a:gd name="T22" fmla="*/ 2274 w 160"/>
                      <a:gd name="T23" fmla="*/ 4342 h 177"/>
                      <a:gd name="T24" fmla="*/ 2641 w 160"/>
                      <a:gd name="T25" fmla="*/ 4508 h 177"/>
                      <a:gd name="T26" fmla="*/ 2952 w 160"/>
                      <a:gd name="T27" fmla="*/ 4098 h 177"/>
                      <a:gd name="T28" fmla="*/ 3223 w 160"/>
                      <a:gd name="T29" fmla="*/ 3827 h 177"/>
                      <a:gd name="T30" fmla="*/ 3311 w 160"/>
                      <a:gd name="T31" fmla="*/ 3463 h 177"/>
                      <a:gd name="T32" fmla="*/ 3447 w 160"/>
                      <a:gd name="T33" fmla="*/ 3219 h 177"/>
                      <a:gd name="T34" fmla="*/ 3175 w 160"/>
                      <a:gd name="T35" fmla="*/ 2051 h 177"/>
                      <a:gd name="T36" fmla="*/ 3136 w 160"/>
                      <a:gd name="T37" fmla="*/ 1560 h 177"/>
                      <a:gd name="T38" fmla="*/ 2754 w 160"/>
                      <a:gd name="T39" fmla="*/ 1424 h 177"/>
                      <a:gd name="T40" fmla="*/ 2593 w 160"/>
                      <a:gd name="T41" fmla="*/ 952 h 177"/>
                      <a:gd name="T42" fmla="*/ 2139 w 160"/>
                      <a:gd name="T43" fmla="*/ 870 h 177"/>
                      <a:gd name="T44" fmla="*/ 1469 w 160"/>
                      <a:gd name="T45" fmla="*/ 217 h 177"/>
                      <a:gd name="T46" fmla="*/ 1150 w 160"/>
                      <a:gd name="T47" fmla="*/ 217 h 177"/>
                      <a:gd name="T48" fmla="*/ 814 w 160"/>
                      <a:gd name="T49" fmla="*/ 54 h 177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</a:gdLst>
                    <a:ahLst/>
                    <a:cxnLst>
                      <a:cxn ang="T50">
                        <a:pos x="T0" y="T1"/>
                      </a:cxn>
                      <a:cxn ang="T51">
                        <a:pos x="T2" y="T3"/>
                      </a:cxn>
                      <a:cxn ang="T52">
                        <a:pos x="T4" y="T5"/>
                      </a:cxn>
                      <a:cxn ang="T53">
                        <a:pos x="T6" y="T7"/>
                      </a:cxn>
                      <a:cxn ang="T54">
                        <a:pos x="T8" y="T9"/>
                      </a:cxn>
                      <a:cxn ang="T55">
                        <a:pos x="T10" y="T11"/>
                      </a:cxn>
                      <a:cxn ang="T56">
                        <a:pos x="T12" y="T13"/>
                      </a:cxn>
                      <a:cxn ang="T57">
                        <a:pos x="T14" y="T15"/>
                      </a:cxn>
                      <a:cxn ang="T58">
                        <a:pos x="T16" y="T17"/>
                      </a:cxn>
                      <a:cxn ang="T59">
                        <a:pos x="T18" y="T19"/>
                      </a:cxn>
                      <a:cxn ang="T60">
                        <a:pos x="T20" y="T21"/>
                      </a:cxn>
                      <a:cxn ang="T61">
                        <a:pos x="T22" y="T23"/>
                      </a:cxn>
                      <a:cxn ang="T62">
                        <a:pos x="T24" y="T25"/>
                      </a:cxn>
                      <a:cxn ang="T63">
                        <a:pos x="T26" y="T27"/>
                      </a:cxn>
                      <a:cxn ang="T64">
                        <a:pos x="T28" y="T29"/>
                      </a:cxn>
                      <a:cxn ang="T65">
                        <a:pos x="T30" y="T31"/>
                      </a:cxn>
                      <a:cxn ang="T66">
                        <a:pos x="T32" y="T33"/>
                      </a:cxn>
                      <a:cxn ang="T67">
                        <a:pos x="T34" y="T35"/>
                      </a:cxn>
                      <a:cxn ang="T68">
                        <a:pos x="T36" y="T37"/>
                      </a:cxn>
                      <a:cxn ang="T69">
                        <a:pos x="T38" y="T39"/>
                      </a:cxn>
                      <a:cxn ang="T70">
                        <a:pos x="T40" y="T41"/>
                      </a:cxn>
                      <a:cxn ang="T71">
                        <a:pos x="T42" y="T43"/>
                      </a:cxn>
                      <a:cxn ang="T72">
                        <a:pos x="T44" y="T45"/>
                      </a:cxn>
                      <a:cxn ang="T73">
                        <a:pos x="T46" y="T47"/>
                      </a:cxn>
                      <a:cxn ang="T74">
                        <a:pos x="T48" y="T49"/>
                      </a:cxn>
                    </a:cxnLst>
                    <a:rect l="0" t="0" r="r" b="b"/>
                    <a:pathLst>
                      <a:path w="160" h="177">
                        <a:moveTo>
                          <a:pt x="36" y="3"/>
                        </a:moveTo>
                        <a:cubicBezTo>
                          <a:pt x="28" y="3"/>
                          <a:pt x="18" y="1"/>
                          <a:pt x="12" y="8"/>
                        </a:cubicBezTo>
                        <a:cubicBezTo>
                          <a:pt x="8" y="14"/>
                          <a:pt x="6" y="26"/>
                          <a:pt x="13" y="29"/>
                        </a:cubicBezTo>
                        <a:cubicBezTo>
                          <a:pt x="10" y="35"/>
                          <a:pt x="2" y="37"/>
                          <a:pt x="1" y="45"/>
                        </a:cubicBezTo>
                        <a:cubicBezTo>
                          <a:pt x="0" y="52"/>
                          <a:pt x="5" y="58"/>
                          <a:pt x="10" y="62"/>
                        </a:cubicBezTo>
                        <a:cubicBezTo>
                          <a:pt x="18" y="67"/>
                          <a:pt x="20" y="64"/>
                          <a:pt x="22" y="73"/>
                        </a:cubicBezTo>
                        <a:cubicBezTo>
                          <a:pt x="24" y="83"/>
                          <a:pt x="20" y="83"/>
                          <a:pt x="29" y="88"/>
                        </a:cubicBezTo>
                        <a:cubicBezTo>
                          <a:pt x="36" y="93"/>
                          <a:pt x="48" y="98"/>
                          <a:pt x="53" y="108"/>
                        </a:cubicBezTo>
                        <a:cubicBezTo>
                          <a:pt x="58" y="119"/>
                          <a:pt x="40" y="139"/>
                          <a:pt x="62" y="140"/>
                        </a:cubicBezTo>
                        <a:cubicBezTo>
                          <a:pt x="56" y="162"/>
                          <a:pt x="71" y="141"/>
                          <a:pt x="82" y="153"/>
                        </a:cubicBezTo>
                        <a:cubicBezTo>
                          <a:pt x="87" y="158"/>
                          <a:pt x="82" y="167"/>
                          <a:pt x="91" y="171"/>
                        </a:cubicBezTo>
                        <a:cubicBezTo>
                          <a:pt x="106" y="177"/>
                          <a:pt x="98" y="164"/>
                          <a:pt x="101" y="159"/>
                        </a:cubicBezTo>
                        <a:cubicBezTo>
                          <a:pt x="108" y="149"/>
                          <a:pt x="112" y="164"/>
                          <a:pt x="117" y="165"/>
                        </a:cubicBezTo>
                        <a:cubicBezTo>
                          <a:pt x="129" y="168"/>
                          <a:pt x="126" y="156"/>
                          <a:pt x="131" y="150"/>
                        </a:cubicBezTo>
                        <a:cubicBezTo>
                          <a:pt x="135" y="144"/>
                          <a:pt x="140" y="145"/>
                          <a:pt x="143" y="140"/>
                        </a:cubicBezTo>
                        <a:cubicBezTo>
                          <a:pt x="145" y="137"/>
                          <a:pt x="145" y="130"/>
                          <a:pt x="147" y="127"/>
                        </a:cubicBezTo>
                        <a:cubicBezTo>
                          <a:pt x="148" y="124"/>
                          <a:pt x="151" y="121"/>
                          <a:pt x="153" y="118"/>
                        </a:cubicBezTo>
                        <a:cubicBezTo>
                          <a:pt x="160" y="99"/>
                          <a:pt x="143" y="93"/>
                          <a:pt x="141" y="75"/>
                        </a:cubicBezTo>
                        <a:cubicBezTo>
                          <a:pt x="141" y="69"/>
                          <a:pt x="143" y="62"/>
                          <a:pt x="139" y="57"/>
                        </a:cubicBezTo>
                        <a:cubicBezTo>
                          <a:pt x="134" y="50"/>
                          <a:pt x="127" y="56"/>
                          <a:pt x="122" y="52"/>
                        </a:cubicBezTo>
                        <a:cubicBezTo>
                          <a:pt x="117" y="48"/>
                          <a:pt x="119" y="40"/>
                          <a:pt x="115" y="35"/>
                        </a:cubicBezTo>
                        <a:cubicBezTo>
                          <a:pt x="108" y="28"/>
                          <a:pt x="103" y="34"/>
                          <a:pt x="95" y="32"/>
                        </a:cubicBezTo>
                        <a:cubicBezTo>
                          <a:pt x="82" y="30"/>
                          <a:pt x="75" y="15"/>
                          <a:pt x="65" y="8"/>
                        </a:cubicBezTo>
                        <a:cubicBezTo>
                          <a:pt x="60" y="5"/>
                          <a:pt x="56" y="3"/>
                          <a:pt x="51" y="8"/>
                        </a:cubicBezTo>
                        <a:cubicBezTo>
                          <a:pt x="46" y="5"/>
                          <a:pt x="43" y="0"/>
                          <a:pt x="36" y="2"/>
                        </a:cubicBezTo>
                      </a:path>
                    </a:pathLst>
                  </a:custGeom>
                  <a:solidFill>
                    <a:srgbClr val="99446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29" name="Freeform 16">
                    <a:extLst>
                      <a:ext uri="{FF2B5EF4-FFF2-40B4-BE49-F238E27FC236}">
                        <a16:creationId xmlns:a16="http://schemas.microsoft.com/office/drawing/2014/main" id="{857C9DBA-57EF-19A0-F026-701554BB9F2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28" y="1474"/>
                    <a:ext cx="257" cy="337"/>
                  </a:xfrm>
                  <a:custGeom>
                    <a:avLst/>
                    <a:gdLst>
                      <a:gd name="T0" fmla="*/ 432 w 91"/>
                      <a:gd name="T1" fmla="*/ 352 h 112"/>
                      <a:gd name="T2" fmla="*/ 271 w 91"/>
                      <a:gd name="T3" fmla="*/ 545 h 112"/>
                      <a:gd name="T4" fmla="*/ 113 w 91"/>
                      <a:gd name="T5" fmla="*/ 870 h 112"/>
                      <a:gd name="T6" fmla="*/ 655 w 91"/>
                      <a:gd name="T7" fmla="*/ 1195 h 112"/>
                      <a:gd name="T8" fmla="*/ 678 w 91"/>
                      <a:gd name="T9" fmla="*/ 1667 h 112"/>
                      <a:gd name="T10" fmla="*/ 1084 w 91"/>
                      <a:gd name="T11" fmla="*/ 1884 h 112"/>
                      <a:gd name="T12" fmla="*/ 1395 w 91"/>
                      <a:gd name="T13" fmla="*/ 2807 h 112"/>
                      <a:gd name="T14" fmla="*/ 1714 w 91"/>
                      <a:gd name="T15" fmla="*/ 2916 h 112"/>
                      <a:gd name="T16" fmla="*/ 1692 w 91"/>
                      <a:gd name="T17" fmla="*/ 2425 h 112"/>
                      <a:gd name="T18" fmla="*/ 1618 w 91"/>
                      <a:gd name="T19" fmla="*/ 1667 h 112"/>
                      <a:gd name="T20" fmla="*/ 1285 w 91"/>
                      <a:gd name="T21" fmla="*/ 1438 h 112"/>
                      <a:gd name="T22" fmla="*/ 1101 w 91"/>
                      <a:gd name="T23" fmla="*/ 978 h 112"/>
                      <a:gd name="T24" fmla="*/ 678 w 91"/>
                      <a:gd name="T25" fmla="*/ 680 h 112"/>
                      <a:gd name="T26" fmla="*/ 407 w 91"/>
                      <a:gd name="T27" fmla="*/ 298 h 112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91" h="112">
                        <a:moveTo>
                          <a:pt x="19" y="13"/>
                        </a:moveTo>
                        <a:cubicBezTo>
                          <a:pt x="9" y="0"/>
                          <a:pt x="0" y="19"/>
                          <a:pt x="12" y="20"/>
                        </a:cubicBezTo>
                        <a:cubicBezTo>
                          <a:pt x="12" y="25"/>
                          <a:pt x="9" y="29"/>
                          <a:pt x="5" y="32"/>
                        </a:cubicBezTo>
                        <a:cubicBezTo>
                          <a:pt x="10" y="43"/>
                          <a:pt x="24" y="35"/>
                          <a:pt x="29" y="44"/>
                        </a:cubicBezTo>
                        <a:cubicBezTo>
                          <a:pt x="31" y="48"/>
                          <a:pt x="27" y="56"/>
                          <a:pt x="30" y="61"/>
                        </a:cubicBezTo>
                        <a:cubicBezTo>
                          <a:pt x="34" y="67"/>
                          <a:pt x="42" y="66"/>
                          <a:pt x="48" y="69"/>
                        </a:cubicBezTo>
                        <a:cubicBezTo>
                          <a:pt x="63" y="76"/>
                          <a:pt x="51" y="91"/>
                          <a:pt x="62" y="103"/>
                        </a:cubicBezTo>
                        <a:cubicBezTo>
                          <a:pt x="65" y="107"/>
                          <a:pt x="71" y="112"/>
                          <a:pt x="76" y="107"/>
                        </a:cubicBezTo>
                        <a:cubicBezTo>
                          <a:pt x="81" y="102"/>
                          <a:pt x="75" y="96"/>
                          <a:pt x="75" y="89"/>
                        </a:cubicBezTo>
                        <a:cubicBezTo>
                          <a:pt x="77" y="73"/>
                          <a:pt x="91" y="74"/>
                          <a:pt x="72" y="61"/>
                        </a:cubicBezTo>
                        <a:cubicBezTo>
                          <a:pt x="68" y="58"/>
                          <a:pt x="60" y="57"/>
                          <a:pt x="57" y="53"/>
                        </a:cubicBezTo>
                        <a:cubicBezTo>
                          <a:pt x="52" y="48"/>
                          <a:pt x="53" y="41"/>
                          <a:pt x="49" y="36"/>
                        </a:cubicBezTo>
                        <a:cubicBezTo>
                          <a:pt x="45" y="29"/>
                          <a:pt x="36" y="31"/>
                          <a:pt x="30" y="25"/>
                        </a:cubicBezTo>
                        <a:cubicBezTo>
                          <a:pt x="25" y="20"/>
                          <a:pt x="26" y="13"/>
                          <a:pt x="18" y="11"/>
                        </a:cubicBezTo>
                      </a:path>
                    </a:pathLst>
                  </a:custGeom>
                  <a:solidFill>
                    <a:srgbClr val="9D4A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0" name="Freeform 17">
                    <a:extLst>
                      <a:ext uri="{FF2B5EF4-FFF2-40B4-BE49-F238E27FC236}">
                        <a16:creationId xmlns:a16="http://schemas.microsoft.com/office/drawing/2014/main" id="{98DF479A-9D7C-F4C3-DE58-36ED591553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747" y="2588"/>
                    <a:ext cx="703" cy="452"/>
                  </a:xfrm>
                  <a:custGeom>
                    <a:avLst/>
                    <a:gdLst>
                      <a:gd name="T0" fmla="*/ 4726 w 249"/>
                      <a:gd name="T1" fmla="*/ 437 h 150"/>
                      <a:gd name="T2" fmla="*/ 3826 w 249"/>
                      <a:gd name="T3" fmla="*/ 383 h 150"/>
                      <a:gd name="T4" fmla="*/ 2902 w 249"/>
                      <a:gd name="T5" fmla="*/ 518 h 150"/>
                      <a:gd name="T6" fmla="*/ 2321 w 249"/>
                      <a:gd name="T7" fmla="*/ 325 h 150"/>
                      <a:gd name="T8" fmla="*/ 1914 w 249"/>
                      <a:gd name="T9" fmla="*/ 654 h 150"/>
                      <a:gd name="T10" fmla="*/ 1347 w 249"/>
                      <a:gd name="T11" fmla="*/ 735 h 150"/>
                      <a:gd name="T12" fmla="*/ 1124 w 249"/>
                      <a:gd name="T13" fmla="*/ 1006 h 150"/>
                      <a:gd name="T14" fmla="*/ 1149 w 249"/>
                      <a:gd name="T15" fmla="*/ 1290 h 150"/>
                      <a:gd name="T16" fmla="*/ 791 w 249"/>
                      <a:gd name="T17" fmla="*/ 1588 h 150"/>
                      <a:gd name="T18" fmla="*/ 407 w 249"/>
                      <a:gd name="T19" fmla="*/ 2025 h 150"/>
                      <a:gd name="T20" fmla="*/ 23 w 249"/>
                      <a:gd name="T21" fmla="*/ 2597 h 150"/>
                      <a:gd name="T22" fmla="*/ 113 w 249"/>
                      <a:gd name="T23" fmla="*/ 2706 h 150"/>
                      <a:gd name="T24" fmla="*/ 223 w 249"/>
                      <a:gd name="T25" fmla="*/ 2869 h 150"/>
                      <a:gd name="T26" fmla="*/ 519 w 249"/>
                      <a:gd name="T27" fmla="*/ 3179 h 150"/>
                      <a:gd name="T28" fmla="*/ 813 w 249"/>
                      <a:gd name="T29" fmla="*/ 3559 h 150"/>
                      <a:gd name="T30" fmla="*/ 1014 w 249"/>
                      <a:gd name="T31" fmla="*/ 3941 h 150"/>
                      <a:gd name="T32" fmla="*/ 1285 w 249"/>
                      <a:gd name="T33" fmla="*/ 3779 h 150"/>
                      <a:gd name="T34" fmla="*/ 1443 w 249"/>
                      <a:gd name="T35" fmla="*/ 4104 h 150"/>
                      <a:gd name="T36" fmla="*/ 1595 w 249"/>
                      <a:gd name="T37" fmla="*/ 3914 h 150"/>
                      <a:gd name="T38" fmla="*/ 1866 w 249"/>
                      <a:gd name="T39" fmla="*/ 4077 h 150"/>
                      <a:gd name="T40" fmla="*/ 1889 w 249"/>
                      <a:gd name="T41" fmla="*/ 3914 h 150"/>
                      <a:gd name="T42" fmla="*/ 2112 w 249"/>
                      <a:gd name="T43" fmla="*/ 3914 h 150"/>
                      <a:gd name="T44" fmla="*/ 2112 w 249"/>
                      <a:gd name="T45" fmla="*/ 3694 h 150"/>
                      <a:gd name="T46" fmla="*/ 2408 w 249"/>
                      <a:gd name="T47" fmla="*/ 3969 h 150"/>
                      <a:gd name="T48" fmla="*/ 2741 w 249"/>
                      <a:gd name="T49" fmla="*/ 3752 h 150"/>
                      <a:gd name="T50" fmla="*/ 2950 w 249"/>
                      <a:gd name="T51" fmla="*/ 3721 h 150"/>
                      <a:gd name="T52" fmla="*/ 3309 w 249"/>
                      <a:gd name="T53" fmla="*/ 3288 h 150"/>
                      <a:gd name="T54" fmla="*/ 3492 w 249"/>
                      <a:gd name="T55" fmla="*/ 3179 h 150"/>
                      <a:gd name="T56" fmla="*/ 3715 w 249"/>
                      <a:gd name="T57" fmla="*/ 2842 h 150"/>
                      <a:gd name="T58" fmla="*/ 4136 w 249"/>
                      <a:gd name="T59" fmla="*/ 2950 h 150"/>
                      <a:gd name="T60" fmla="*/ 4320 w 249"/>
                      <a:gd name="T61" fmla="*/ 2733 h 150"/>
                      <a:gd name="T62" fmla="*/ 4503 w 249"/>
                      <a:gd name="T63" fmla="*/ 2842 h 150"/>
                      <a:gd name="T64" fmla="*/ 4927 w 249"/>
                      <a:gd name="T65" fmla="*/ 2408 h 150"/>
                      <a:gd name="T66" fmla="*/ 5158 w 249"/>
                      <a:gd name="T67" fmla="*/ 2350 h 150"/>
                      <a:gd name="T68" fmla="*/ 5158 w 249"/>
                      <a:gd name="T69" fmla="*/ 1916 h 150"/>
                      <a:gd name="T70" fmla="*/ 5381 w 249"/>
                      <a:gd name="T71" fmla="*/ 1127 h 150"/>
                      <a:gd name="T72" fmla="*/ 5198 w 249"/>
                      <a:gd name="T73" fmla="*/ 817 h 150"/>
                      <a:gd name="T74" fmla="*/ 5133 w 249"/>
                      <a:gd name="T75" fmla="*/ 545 h 150"/>
                      <a:gd name="T76" fmla="*/ 4887 w 249"/>
                      <a:gd name="T77" fmla="*/ 518 h 150"/>
                      <a:gd name="T78" fmla="*/ 4726 w 249"/>
                      <a:gd name="T79" fmla="*/ 383 h 150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249" h="150">
                        <a:moveTo>
                          <a:pt x="210" y="16"/>
                        </a:moveTo>
                        <a:cubicBezTo>
                          <a:pt x="201" y="0"/>
                          <a:pt x="181" y="4"/>
                          <a:pt x="170" y="14"/>
                        </a:cubicBezTo>
                        <a:cubicBezTo>
                          <a:pt x="156" y="27"/>
                          <a:pt x="146" y="24"/>
                          <a:pt x="129" y="19"/>
                        </a:cubicBezTo>
                        <a:cubicBezTo>
                          <a:pt x="121" y="16"/>
                          <a:pt x="111" y="15"/>
                          <a:pt x="103" y="12"/>
                        </a:cubicBezTo>
                        <a:cubicBezTo>
                          <a:pt x="90" y="9"/>
                          <a:pt x="87" y="13"/>
                          <a:pt x="85" y="24"/>
                        </a:cubicBezTo>
                        <a:cubicBezTo>
                          <a:pt x="75" y="22"/>
                          <a:pt x="69" y="21"/>
                          <a:pt x="60" y="27"/>
                        </a:cubicBezTo>
                        <a:cubicBezTo>
                          <a:pt x="57" y="29"/>
                          <a:pt x="51" y="33"/>
                          <a:pt x="50" y="37"/>
                        </a:cubicBezTo>
                        <a:cubicBezTo>
                          <a:pt x="49" y="40"/>
                          <a:pt x="53" y="43"/>
                          <a:pt x="51" y="47"/>
                        </a:cubicBezTo>
                        <a:cubicBezTo>
                          <a:pt x="48" y="51"/>
                          <a:pt x="38" y="55"/>
                          <a:pt x="35" y="58"/>
                        </a:cubicBezTo>
                        <a:cubicBezTo>
                          <a:pt x="29" y="63"/>
                          <a:pt x="23" y="69"/>
                          <a:pt x="18" y="74"/>
                        </a:cubicBezTo>
                        <a:cubicBezTo>
                          <a:pt x="13" y="79"/>
                          <a:pt x="0" y="88"/>
                          <a:pt x="1" y="95"/>
                        </a:cubicBezTo>
                        <a:cubicBezTo>
                          <a:pt x="1" y="101"/>
                          <a:pt x="3" y="97"/>
                          <a:pt x="5" y="99"/>
                        </a:cubicBezTo>
                        <a:cubicBezTo>
                          <a:pt x="6" y="100"/>
                          <a:pt x="9" y="105"/>
                          <a:pt x="10" y="105"/>
                        </a:cubicBezTo>
                        <a:cubicBezTo>
                          <a:pt x="17" y="111"/>
                          <a:pt x="22" y="106"/>
                          <a:pt x="23" y="116"/>
                        </a:cubicBezTo>
                        <a:cubicBezTo>
                          <a:pt x="25" y="127"/>
                          <a:pt x="25" y="127"/>
                          <a:pt x="36" y="130"/>
                        </a:cubicBezTo>
                        <a:cubicBezTo>
                          <a:pt x="45" y="132"/>
                          <a:pt x="45" y="134"/>
                          <a:pt x="45" y="144"/>
                        </a:cubicBezTo>
                        <a:cubicBezTo>
                          <a:pt x="50" y="144"/>
                          <a:pt x="58" y="145"/>
                          <a:pt x="57" y="138"/>
                        </a:cubicBezTo>
                        <a:cubicBezTo>
                          <a:pt x="61" y="139"/>
                          <a:pt x="62" y="146"/>
                          <a:pt x="64" y="150"/>
                        </a:cubicBezTo>
                        <a:cubicBezTo>
                          <a:pt x="68" y="150"/>
                          <a:pt x="70" y="146"/>
                          <a:pt x="71" y="143"/>
                        </a:cubicBezTo>
                        <a:cubicBezTo>
                          <a:pt x="75" y="144"/>
                          <a:pt x="79" y="148"/>
                          <a:pt x="83" y="149"/>
                        </a:cubicBezTo>
                        <a:cubicBezTo>
                          <a:pt x="83" y="147"/>
                          <a:pt x="84" y="145"/>
                          <a:pt x="84" y="143"/>
                        </a:cubicBezTo>
                        <a:cubicBezTo>
                          <a:pt x="86" y="143"/>
                          <a:pt x="92" y="145"/>
                          <a:pt x="94" y="143"/>
                        </a:cubicBezTo>
                        <a:cubicBezTo>
                          <a:pt x="96" y="141"/>
                          <a:pt x="91" y="137"/>
                          <a:pt x="94" y="135"/>
                        </a:cubicBezTo>
                        <a:cubicBezTo>
                          <a:pt x="101" y="128"/>
                          <a:pt x="105" y="145"/>
                          <a:pt x="107" y="145"/>
                        </a:cubicBezTo>
                        <a:cubicBezTo>
                          <a:pt x="114" y="148"/>
                          <a:pt x="118" y="140"/>
                          <a:pt x="122" y="137"/>
                        </a:cubicBezTo>
                        <a:cubicBezTo>
                          <a:pt x="127" y="133"/>
                          <a:pt x="123" y="135"/>
                          <a:pt x="131" y="136"/>
                        </a:cubicBezTo>
                        <a:cubicBezTo>
                          <a:pt x="145" y="137"/>
                          <a:pt x="138" y="125"/>
                          <a:pt x="147" y="120"/>
                        </a:cubicBezTo>
                        <a:cubicBezTo>
                          <a:pt x="152" y="118"/>
                          <a:pt x="152" y="121"/>
                          <a:pt x="155" y="116"/>
                        </a:cubicBezTo>
                        <a:cubicBezTo>
                          <a:pt x="158" y="111"/>
                          <a:pt x="157" y="104"/>
                          <a:pt x="165" y="104"/>
                        </a:cubicBezTo>
                        <a:cubicBezTo>
                          <a:pt x="175" y="104"/>
                          <a:pt x="173" y="119"/>
                          <a:pt x="184" y="108"/>
                        </a:cubicBezTo>
                        <a:cubicBezTo>
                          <a:pt x="188" y="105"/>
                          <a:pt x="186" y="101"/>
                          <a:pt x="192" y="100"/>
                        </a:cubicBezTo>
                        <a:cubicBezTo>
                          <a:pt x="197" y="99"/>
                          <a:pt x="197" y="104"/>
                          <a:pt x="200" y="104"/>
                        </a:cubicBezTo>
                        <a:cubicBezTo>
                          <a:pt x="206" y="104"/>
                          <a:pt x="214" y="92"/>
                          <a:pt x="219" y="88"/>
                        </a:cubicBezTo>
                        <a:cubicBezTo>
                          <a:pt x="222" y="97"/>
                          <a:pt x="227" y="91"/>
                          <a:pt x="229" y="86"/>
                        </a:cubicBezTo>
                        <a:cubicBezTo>
                          <a:pt x="233" y="78"/>
                          <a:pt x="230" y="77"/>
                          <a:pt x="229" y="70"/>
                        </a:cubicBezTo>
                        <a:cubicBezTo>
                          <a:pt x="228" y="57"/>
                          <a:pt x="249" y="55"/>
                          <a:pt x="239" y="41"/>
                        </a:cubicBezTo>
                        <a:cubicBezTo>
                          <a:pt x="236" y="36"/>
                          <a:pt x="232" y="35"/>
                          <a:pt x="231" y="30"/>
                        </a:cubicBezTo>
                        <a:cubicBezTo>
                          <a:pt x="229" y="25"/>
                          <a:pt x="232" y="24"/>
                          <a:pt x="228" y="20"/>
                        </a:cubicBezTo>
                        <a:cubicBezTo>
                          <a:pt x="224" y="18"/>
                          <a:pt x="221" y="20"/>
                          <a:pt x="217" y="19"/>
                        </a:cubicBezTo>
                        <a:cubicBezTo>
                          <a:pt x="215" y="18"/>
                          <a:pt x="212" y="15"/>
                          <a:pt x="210" y="14"/>
                        </a:cubicBezTo>
                      </a:path>
                    </a:pathLst>
                  </a:custGeom>
                  <a:solidFill>
                    <a:srgbClr val="99446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1" name="Freeform 18">
                    <a:extLst>
                      <a:ext uri="{FF2B5EF4-FFF2-40B4-BE49-F238E27FC236}">
                        <a16:creationId xmlns:a16="http://schemas.microsoft.com/office/drawing/2014/main" id="{1A2EEC3F-EBF0-B118-6FBF-EBABF14FAF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54" y="2657"/>
                    <a:ext cx="455" cy="262"/>
                  </a:xfrm>
                  <a:custGeom>
                    <a:avLst/>
                    <a:gdLst>
                      <a:gd name="T0" fmla="*/ 2213 w 161"/>
                      <a:gd name="T1" fmla="*/ 352 h 87"/>
                      <a:gd name="T2" fmla="*/ 1780 w 161"/>
                      <a:gd name="T3" fmla="*/ 410 h 87"/>
                      <a:gd name="T4" fmla="*/ 1583 w 161"/>
                      <a:gd name="T5" fmla="*/ 437 h 87"/>
                      <a:gd name="T6" fmla="*/ 1557 w 161"/>
                      <a:gd name="T7" fmla="*/ 545 h 87"/>
                      <a:gd name="T8" fmla="*/ 1373 w 161"/>
                      <a:gd name="T9" fmla="*/ 518 h 87"/>
                      <a:gd name="T10" fmla="*/ 1173 w 161"/>
                      <a:gd name="T11" fmla="*/ 491 h 87"/>
                      <a:gd name="T12" fmla="*/ 766 w 161"/>
                      <a:gd name="T13" fmla="*/ 491 h 87"/>
                      <a:gd name="T14" fmla="*/ 902 w 161"/>
                      <a:gd name="T15" fmla="*/ 762 h 87"/>
                      <a:gd name="T16" fmla="*/ 568 w 161"/>
                      <a:gd name="T17" fmla="*/ 1006 h 87"/>
                      <a:gd name="T18" fmla="*/ 432 w 161"/>
                      <a:gd name="T19" fmla="*/ 1370 h 87"/>
                      <a:gd name="T20" fmla="*/ 136 w 161"/>
                      <a:gd name="T21" fmla="*/ 1614 h 87"/>
                      <a:gd name="T22" fmla="*/ 249 w 161"/>
                      <a:gd name="T23" fmla="*/ 1939 h 87"/>
                      <a:gd name="T24" fmla="*/ 608 w 161"/>
                      <a:gd name="T25" fmla="*/ 1804 h 87"/>
                      <a:gd name="T26" fmla="*/ 743 w 161"/>
                      <a:gd name="T27" fmla="*/ 2213 h 87"/>
                      <a:gd name="T28" fmla="*/ 1037 w 161"/>
                      <a:gd name="T29" fmla="*/ 2078 h 87"/>
                      <a:gd name="T30" fmla="*/ 1399 w 161"/>
                      <a:gd name="T31" fmla="*/ 2159 h 87"/>
                      <a:gd name="T32" fmla="*/ 1422 w 161"/>
                      <a:gd name="T33" fmla="*/ 2024 h 87"/>
                      <a:gd name="T34" fmla="*/ 1916 w 161"/>
                      <a:gd name="T35" fmla="*/ 1997 h 87"/>
                      <a:gd name="T36" fmla="*/ 2165 w 161"/>
                      <a:gd name="T37" fmla="*/ 1668 h 87"/>
                      <a:gd name="T38" fmla="*/ 2685 w 161"/>
                      <a:gd name="T39" fmla="*/ 1804 h 87"/>
                      <a:gd name="T40" fmla="*/ 2820 w 161"/>
                      <a:gd name="T41" fmla="*/ 1235 h 87"/>
                      <a:gd name="T42" fmla="*/ 3092 w 161"/>
                      <a:gd name="T43" fmla="*/ 1208 h 87"/>
                      <a:gd name="T44" fmla="*/ 2917 w 161"/>
                      <a:gd name="T45" fmla="*/ 870 h 87"/>
                      <a:gd name="T46" fmla="*/ 3250 w 161"/>
                      <a:gd name="T47" fmla="*/ 518 h 87"/>
                      <a:gd name="T48" fmla="*/ 3315 w 161"/>
                      <a:gd name="T49" fmla="*/ 108 h 87"/>
                      <a:gd name="T50" fmla="*/ 3227 w 161"/>
                      <a:gd name="T51" fmla="*/ 217 h 87"/>
                      <a:gd name="T52" fmla="*/ 3066 w 161"/>
                      <a:gd name="T53" fmla="*/ 271 h 87"/>
                      <a:gd name="T54" fmla="*/ 2707 w 161"/>
                      <a:gd name="T55" fmla="*/ 163 h 87"/>
                      <a:gd name="T56" fmla="*/ 2507 w 161"/>
                      <a:gd name="T57" fmla="*/ 352 h 87"/>
                      <a:gd name="T58" fmla="*/ 2235 w 161"/>
                      <a:gd name="T59" fmla="*/ 325 h 87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</a:gdLst>
                    <a:ahLst/>
                    <a:cxnLst>
                      <a:cxn ang="T60">
                        <a:pos x="T0" y="T1"/>
                      </a:cxn>
                      <a:cxn ang="T61">
                        <a:pos x="T2" y="T3"/>
                      </a:cxn>
                      <a:cxn ang="T62">
                        <a:pos x="T4" y="T5"/>
                      </a:cxn>
                      <a:cxn ang="T63">
                        <a:pos x="T6" y="T7"/>
                      </a:cxn>
                      <a:cxn ang="T64">
                        <a:pos x="T8" y="T9"/>
                      </a:cxn>
                      <a:cxn ang="T65">
                        <a:pos x="T10" y="T11"/>
                      </a:cxn>
                      <a:cxn ang="T66">
                        <a:pos x="T12" y="T13"/>
                      </a:cxn>
                      <a:cxn ang="T67">
                        <a:pos x="T14" y="T15"/>
                      </a:cxn>
                      <a:cxn ang="T68">
                        <a:pos x="T16" y="T17"/>
                      </a:cxn>
                      <a:cxn ang="T69">
                        <a:pos x="T18" y="T19"/>
                      </a:cxn>
                      <a:cxn ang="T70">
                        <a:pos x="T20" y="T21"/>
                      </a:cxn>
                      <a:cxn ang="T71">
                        <a:pos x="T22" y="T23"/>
                      </a:cxn>
                      <a:cxn ang="T72">
                        <a:pos x="T24" y="T25"/>
                      </a:cxn>
                      <a:cxn ang="T73">
                        <a:pos x="T26" y="T27"/>
                      </a:cxn>
                      <a:cxn ang="T74">
                        <a:pos x="T28" y="T29"/>
                      </a:cxn>
                      <a:cxn ang="T75">
                        <a:pos x="T30" y="T31"/>
                      </a:cxn>
                      <a:cxn ang="T76">
                        <a:pos x="T32" y="T33"/>
                      </a:cxn>
                      <a:cxn ang="T77">
                        <a:pos x="T34" y="T35"/>
                      </a:cxn>
                      <a:cxn ang="T78">
                        <a:pos x="T36" y="T37"/>
                      </a:cxn>
                      <a:cxn ang="T79">
                        <a:pos x="T38" y="T39"/>
                      </a:cxn>
                      <a:cxn ang="T80">
                        <a:pos x="T40" y="T41"/>
                      </a:cxn>
                      <a:cxn ang="T81">
                        <a:pos x="T42" y="T43"/>
                      </a:cxn>
                      <a:cxn ang="T82">
                        <a:pos x="T44" y="T45"/>
                      </a:cxn>
                      <a:cxn ang="T83">
                        <a:pos x="T46" y="T47"/>
                      </a:cxn>
                      <a:cxn ang="T84">
                        <a:pos x="T48" y="T49"/>
                      </a:cxn>
                      <a:cxn ang="T85">
                        <a:pos x="T50" y="T51"/>
                      </a:cxn>
                      <a:cxn ang="T86">
                        <a:pos x="T52" y="T53"/>
                      </a:cxn>
                      <a:cxn ang="T87">
                        <a:pos x="T54" y="T55"/>
                      </a:cxn>
                      <a:cxn ang="T88">
                        <a:pos x="T56" y="T57"/>
                      </a:cxn>
                      <a:cxn ang="T89">
                        <a:pos x="T58" y="T59"/>
                      </a:cxn>
                    </a:cxnLst>
                    <a:rect l="0" t="0" r="r" b="b"/>
                    <a:pathLst>
                      <a:path w="161" h="87">
                        <a:moveTo>
                          <a:pt x="98" y="13"/>
                        </a:moveTo>
                        <a:cubicBezTo>
                          <a:pt x="91" y="17"/>
                          <a:pt x="84" y="0"/>
                          <a:pt x="79" y="15"/>
                        </a:cubicBezTo>
                        <a:cubicBezTo>
                          <a:pt x="76" y="16"/>
                          <a:pt x="73" y="16"/>
                          <a:pt x="70" y="16"/>
                        </a:cubicBezTo>
                        <a:cubicBezTo>
                          <a:pt x="70" y="17"/>
                          <a:pt x="68" y="18"/>
                          <a:pt x="69" y="20"/>
                        </a:cubicBezTo>
                        <a:cubicBezTo>
                          <a:pt x="66" y="21"/>
                          <a:pt x="63" y="20"/>
                          <a:pt x="61" y="19"/>
                        </a:cubicBezTo>
                        <a:cubicBezTo>
                          <a:pt x="57" y="18"/>
                          <a:pt x="58" y="17"/>
                          <a:pt x="52" y="18"/>
                        </a:cubicBezTo>
                        <a:cubicBezTo>
                          <a:pt x="46" y="19"/>
                          <a:pt x="40" y="17"/>
                          <a:pt x="34" y="18"/>
                        </a:cubicBezTo>
                        <a:cubicBezTo>
                          <a:pt x="33" y="23"/>
                          <a:pt x="38" y="25"/>
                          <a:pt x="40" y="28"/>
                        </a:cubicBezTo>
                        <a:cubicBezTo>
                          <a:pt x="38" y="29"/>
                          <a:pt x="26" y="35"/>
                          <a:pt x="25" y="37"/>
                        </a:cubicBezTo>
                        <a:cubicBezTo>
                          <a:pt x="21" y="44"/>
                          <a:pt x="29" y="43"/>
                          <a:pt x="19" y="50"/>
                        </a:cubicBezTo>
                        <a:cubicBezTo>
                          <a:pt x="15" y="53"/>
                          <a:pt x="10" y="55"/>
                          <a:pt x="6" y="59"/>
                        </a:cubicBezTo>
                        <a:cubicBezTo>
                          <a:pt x="0" y="64"/>
                          <a:pt x="1" y="71"/>
                          <a:pt x="11" y="71"/>
                        </a:cubicBezTo>
                        <a:cubicBezTo>
                          <a:pt x="17" y="71"/>
                          <a:pt x="21" y="61"/>
                          <a:pt x="27" y="66"/>
                        </a:cubicBezTo>
                        <a:cubicBezTo>
                          <a:pt x="32" y="69"/>
                          <a:pt x="26" y="77"/>
                          <a:pt x="33" y="81"/>
                        </a:cubicBezTo>
                        <a:cubicBezTo>
                          <a:pt x="38" y="84"/>
                          <a:pt x="42" y="77"/>
                          <a:pt x="46" y="76"/>
                        </a:cubicBezTo>
                        <a:cubicBezTo>
                          <a:pt x="53" y="74"/>
                          <a:pt x="56" y="80"/>
                          <a:pt x="62" y="79"/>
                        </a:cubicBezTo>
                        <a:cubicBezTo>
                          <a:pt x="62" y="77"/>
                          <a:pt x="63" y="76"/>
                          <a:pt x="63" y="74"/>
                        </a:cubicBezTo>
                        <a:cubicBezTo>
                          <a:pt x="73" y="80"/>
                          <a:pt x="79" y="87"/>
                          <a:pt x="85" y="73"/>
                        </a:cubicBezTo>
                        <a:cubicBezTo>
                          <a:pt x="87" y="67"/>
                          <a:pt x="87" y="60"/>
                          <a:pt x="96" y="61"/>
                        </a:cubicBezTo>
                        <a:cubicBezTo>
                          <a:pt x="101" y="62"/>
                          <a:pt x="113" y="75"/>
                          <a:pt x="119" y="66"/>
                        </a:cubicBezTo>
                        <a:cubicBezTo>
                          <a:pt x="125" y="59"/>
                          <a:pt x="104" y="35"/>
                          <a:pt x="125" y="45"/>
                        </a:cubicBezTo>
                        <a:cubicBezTo>
                          <a:pt x="130" y="47"/>
                          <a:pt x="135" y="52"/>
                          <a:pt x="137" y="44"/>
                        </a:cubicBezTo>
                        <a:cubicBezTo>
                          <a:pt x="139" y="39"/>
                          <a:pt x="133" y="34"/>
                          <a:pt x="129" y="32"/>
                        </a:cubicBezTo>
                        <a:cubicBezTo>
                          <a:pt x="133" y="23"/>
                          <a:pt x="145" y="31"/>
                          <a:pt x="144" y="19"/>
                        </a:cubicBezTo>
                        <a:cubicBezTo>
                          <a:pt x="160" y="24"/>
                          <a:pt x="161" y="1"/>
                          <a:pt x="147" y="4"/>
                        </a:cubicBezTo>
                        <a:cubicBezTo>
                          <a:pt x="146" y="4"/>
                          <a:pt x="144" y="7"/>
                          <a:pt x="143" y="8"/>
                        </a:cubicBezTo>
                        <a:cubicBezTo>
                          <a:pt x="141" y="9"/>
                          <a:pt x="137" y="10"/>
                          <a:pt x="136" y="10"/>
                        </a:cubicBezTo>
                        <a:cubicBezTo>
                          <a:pt x="127" y="13"/>
                          <a:pt x="128" y="9"/>
                          <a:pt x="120" y="6"/>
                        </a:cubicBezTo>
                        <a:cubicBezTo>
                          <a:pt x="116" y="12"/>
                          <a:pt x="118" y="14"/>
                          <a:pt x="111" y="13"/>
                        </a:cubicBezTo>
                        <a:cubicBezTo>
                          <a:pt x="107" y="13"/>
                          <a:pt x="103" y="10"/>
                          <a:pt x="99" y="12"/>
                        </a:cubicBezTo>
                      </a:path>
                    </a:pathLst>
                  </a:custGeom>
                  <a:solidFill>
                    <a:srgbClr val="9D4A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2" name="Freeform 19">
                    <a:extLst>
                      <a:ext uri="{FF2B5EF4-FFF2-40B4-BE49-F238E27FC236}">
                        <a16:creationId xmlns:a16="http://schemas.microsoft.com/office/drawing/2014/main" id="{7708B4BA-E084-E518-49AE-E2981D544B5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73" y="2724"/>
                    <a:ext cx="183" cy="129"/>
                  </a:xfrm>
                  <a:custGeom>
                    <a:avLst/>
                    <a:gdLst>
                      <a:gd name="T0" fmla="*/ 405 w 65"/>
                      <a:gd name="T1" fmla="*/ 216 h 43"/>
                      <a:gd name="T2" fmla="*/ 158 w 65"/>
                      <a:gd name="T3" fmla="*/ 270 h 43"/>
                      <a:gd name="T4" fmla="*/ 222 w 65"/>
                      <a:gd name="T5" fmla="*/ 540 h 43"/>
                      <a:gd name="T6" fmla="*/ 48 w 65"/>
                      <a:gd name="T7" fmla="*/ 729 h 43"/>
                      <a:gd name="T8" fmla="*/ 158 w 65"/>
                      <a:gd name="T9" fmla="*/ 783 h 43"/>
                      <a:gd name="T10" fmla="*/ 0 w 65"/>
                      <a:gd name="T11" fmla="*/ 972 h 43"/>
                      <a:gd name="T12" fmla="*/ 183 w 65"/>
                      <a:gd name="T13" fmla="*/ 1107 h 43"/>
                      <a:gd name="T14" fmla="*/ 293 w 65"/>
                      <a:gd name="T15" fmla="*/ 945 h 43"/>
                      <a:gd name="T16" fmla="*/ 580 w 65"/>
                      <a:gd name="T17" fmla="*/ 1080 h 43"/>
                      <a:gd name="T18" fmla="*/ 760 w 65"/>
                      <a:gd name="T19" fmla="*/ 729 h 43"/>
                      <a:gd name="T20" fmla="*/ 960 w 65"/>
                      <a:gd name="T21" fmla="*/ 864 h 43"/>
                      <a:gd name="T22" fmla="*/ 960 w 65"/>
                      <a:gd name="T23" fmla="*/ 648 h 43"/>
                      <a:gd name="T24" fmla="*/ 1228 w 65"/>
                      <a:gd name="T25" fmla="*/ 729 h 43"/>
                      <a:gd name="T26" fmla="*/ 1253 w 65"/>
                      <a:gd name="T27" fmla="*/ 324 h 43"/>
                      <a:gd name="T28" fmla="*/ 1140 w 65"/>
                      <a:gd name="T29" fmla="*/ 162 h 43"/>
                      <a:gd name="T30" fmla="*/ 1008 w 65"/>
                      <a:gd name="T31" fmla="*/ 324 h 43"/>
                      <a:gd name="T32" fmla="*/ 873 w 65"/>
                      <a:gd name="T33" fmla="*/ 162 h 43"/>
                      <a:gd name="T34" fmla="*/ 419 w 65"/>
                      <a:gd name="T35" fmla="*/ 216 h 43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65" h="43">
                        <a:moveTo>
                          <a:pt x="18" y="8"/>
                        </a:moveTo>
                        <a:cubicBezTo>
                          <a:pt x="15" y="12"/>
                          <a:pt x="10" y="8"/>
                          <a:pt x="7" y="10"/>
                        </a:cubicBezTo>
                        <a:cubicBezTo>
                          <a:pt x="4" y="13"/>
                          <a:pt x="7" y="19"/>
                          <a:pt x="10" y="20"/>
                        </a:cubicBezTo>
                        <a:cubicBezTo>
                          <a:pt x="8" y="23"/>
                          <a:pt x="4" y="25"/>
                          <a:pt x="2" y="27"/>
                        </a:cubicBezTo>
                        <a:cubicBezTo>
                          <a:pt x="3" y="28"/>
                          <a:pt x="4" y="29"/>
                          <a:pt x="7" y="29"/>
                        </a:cubicBezTo>
                        <a:cubicBezTo>
                          <a:pt x="6" y="33"/>
                          <a:pt x="2" y="33"/>
                          <a:pt x="0" y="36"/>
                        </a:cubicBezTo>
                        <a:cubicBezTo>
                          <a:pt x="1" y="38"/>
                          <a:pt x="5" y="42"/>
                          <a:pt x="8" y="41"/>
                        </a:cubicBezTo>
                        <a:cubicBezTo>
                          <a:pt x="12" y="41"/>
                          <a:pt x="10" y="37"/>
                          <a:pt x="13" y="35"/>
                        </a:cubicBezTo>
                        <a:cubicBezTo>
                          <a:pt x="22" y="29"/>
                          <a:pt x="20" y="43"/>
                          <a:pt x="26" y="40"/>
                        </a:cubicBezTo>
                        <a:cubicBezTo>
                          <a:pt x="34" y="37"/>
                          <a:pt x="23" y="26"/>
                          <a:pt x="34" y="27"/>
                        </a:cubicBezTo>
                        <a:cubicBezTo>
                          <a:pt x="37" y="27"/>
                          <a:pt x="40" y="33"/>
                          <a:pt x="43" y="32"/>
                        </a:cubicBezTo>
                        <a:cubicBezTo>
                          <a:pt x="47" y="30"/>
                          <a:pt x="42" y="27"/>
                          <a:pt x="43" y="24"/>
                        </a:cubicBezTo>
                        <a:cubicBezTo>
                          <a:pt x="48" y="13"/>
                          <a:pt x="51" y="27"/>
                          <a:pt x="55" y="27"/>
                        </a:cubicBezTo>
                        <a:cubicBezTo>
                          <a:pt x="65" y="28"/>
                          <a:pt x="57" y="14"/>
                          <a:pt x="56" y="12"/>
                        </a:cubicBezTo>
                        <a:cubicBezTo>
                          <a:pt x="55" y="6"/>
                          <a:pt x="60" y="0"/>
                          <a:pt x="51" y="6"/>
                        </a:cubicBezTo>
                        <a:cubicBezTo>
                          <a:pt x="48" y="8"/>
                          <a:pt x="48" y="12"/>
                          <a:pt x="45" y="12"/>
                        </a:cubicBezTo>
                        <a:cubicBezTo>
                          <a:pt x="42" y="11"/>
                          <a:pt x="40" y="7"/>
                          <a:pt x="39" y="6"/>
                        </a:cubicBezTo>
                        <a:cubicBezTo>
                          <a:pt x="31" y="21"/>
                          <a:pt x="25" y="3"/>
                          <a:pt x="19" y="8"/>
                        </a:cubicBezTo>
                      </a:path>
                    </a:pathLst>
                  </a:custGeom>
                  <a:solidFill>
                    <a:srgbClr val="A35173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3" name="Freeform 20">
                    <a:extLst>
                      <a:ext uri="{FF2B5EF4-FFF2-40B4-BE49-F238E27FC236}">
                        <a16:creationId xmlns:a16="http://schemas.microsoft.com/office/drawing/2014/main" id="{379D7D76-BBF1-C7C8-F265-4A5C175307B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57" y="2519"/>
                    <a:ext cx="183" cy="226"/>
                  </a:xfrm>
                  <a:custGeom>
                    <a:avLst/>
                    <a:gdLst>
                      <a:gd name="T0" fmla="*/ 983 w 65"/>
                      <a:gd name="T1" fmla="*/ 0 h 75"/>
                      <a:gd name="T2" fmla="*/ 650 w 65"/>
                      <a:gd name="T3" fmla="*/ 545 h 75"/>
                      <a:gd name="T4" fmla="*/ 310 w 65"/>
                      <a:gd name="T5" fmla="*/ 925 h 75"/>
                      <a:gd name="T6" fmla="*/ 405 w 65"/>
                      <a:gd name="T7" fmla="*/ 1046 h 75"/>
                      <a:gd name="T8" fmla="*/ 293 w 65"/>
                      <a:gd name="T9" fmla="*/ 1235 h 75"/>
                      <a:gd name="T10" fmla="*/ 358 w 65"/>
                      <a:gd name="T11" fmla="*/ 1534 h 75"/>
                      <a:gd name="T12" fmla="*/ 405 w 65"/>
                      <a:gd name="T13" fmla="*/ 1998 h 75"/>
                      <a:gd name="T14" fmla="*/ 712 w 65"/>
                      <a:gd name="T15" fmla="*/ 1642 h 75"/>
                      <a:gd name="T16" fmla="*/ 1047 w 65"/>
                      <a:gd name="T17" fmla="*/ 1835 h 75"/>
                      <a:gd name="T18" fmla="*/ 960 w 65"/>
                      <a:gd name="T19" fmla="*/ 1371 h 75"/>
                      <a:gd name="T20" fmla="*/ 1228 w 65"/>
                      <a:gd name="T21" fmla="*/ 1046 h 75"/>
                      <a:gd name="T22" fmla="*/ 1450 w 65"/>
                      <a:gd name="T23" fmla="*/ 654 h 75"/>
                      <a:gd name="T24" fmla="*/ 1140 w 65"/>
                      <a:gd name="T25" fmla="*/ 54 h 75"/>
                      <a:gd name="T26" fmla="*/ 960 w 65"/>
                      <a:gd name="T27" fmla="*/ 54 h 7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0" t="0" r="r" b="b"/>
                    <a:pathLst>
                      <a:path w="65" h="75">
                        <a:moveTo>
                          <a:pt x="44" y="0"/>
                        </a:moveTo>
                        <a:cubicBezTo>
                          <a:pt x="35" y="0"/>
                          <a:pt x="21" y="9"/>
                          <a:pt x="29" y="20"/>
                        </a:cubicBezTo>
                        <a:cubicBezTo>
                          <a:pt x="16" y="27"/>
                          <a:pt x="17" y="23"/>
                          <a:pt x="14" y="34"/>
                        </a:cubicBezTo>
                        <a:cubicBezTo>
                          <a:pt x="14" y="34"/>
                          <a:pt x="19" y="36"/>
                          <a:pt x="18" y="38"/>
                        </a:cubicBezTo>
                        <a:cubicBezTo>
                          <a:pt x="18" y="40"/>
                          <a:pt x="12" y="43"/>
                          <a:pt x="13" y="45"/>
                        </a:cubicBezTo>
                        <a:cubicBezTo>
                          <a:pt x="13" y="50"/>
                          <a:pt x="6" y="54"/>
                          <a:pt x="16" y="56"/>
                        </a:cubicBezTo>
                        <a:cubicBezTo>
                          <a:pt x="16" y="62"/>
                          <a:pt x="0" y="75"/>
                          <a:pt x="18" y="73"/>
                        </a:cubicBezTo>
                        <a:cubicBezTo>
                          <a:pt x="25" y="72"/>
                          <a:pt x="27" y="61"/>
                          <a:pt x="32" y="60"/>
                        </a:cubicBezTo>
                        <a:cubicBezTo>
                          <a:pt x="36" y="59"/>
                          <a:pt x="42" y="66"/>
                          <a:pt x="47" y="67"/>
                        </a:cubicBezTo>
                        <a:cubicBezTo>
                          <a:pt x="51" y="61"/>
                          <a:pt x="47" y="55"/>
                          <a:pt x="43" y="50"/>
                        </a:cubicBezTo>
                        <a:cubicBezTo>
                          <a:pt x="49" y="46"/>
                          <a:pt x="52" y="43"/>
                          <a:pt x="55" y="38"/>
                        </a:cubicBezTo>
                        <a:cubicBezTo>
                          <a:pt x="59" y="32"/>
                          <a:pt x="52" y="27"/>
                          <a:pt x="65" y="24"/>
                        </a:cubicBezTo>
                        <a:cubicBezTo>
                          <a:pt x="61" y="14"/>
                          <a:pt x="44" y="16"/>
                          <a:pt x="51" y="2"/>
                        </a:cubicBezTo>
                        <a:cubicBezTo>
                          <a:pt x="46" y="6"/>
                          <a:pt x="46" y="3"/>
                          <a:pt x="43" y="2"/>
                        </a:cubicBezTo>
                      </a:path>
                    </a:pathLst>
                  </a:custGeom>
                  <a:solidFill>
                    <a:srgbClr val="9D4A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4" name="Freeform 21">
                    <a:extLst>
                      <a:ext uri="{FF2B5EF4-FFF2-40B4-BE49-F238E27FC236}">
                        <a16:creationId xmlns:a16="http://schemas.microsoft.com/office/drawing/2014/main" id="{64635EAE-10F9-8CC2-5E4A-9A78FBDD32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456" y="1254"/>
                    <a:ext cx="1107" cy="632"/>
                  </a:xfrm>
                  <a:custGeom>
                    <a:avLst/>
                    <a:gdLst>
                      <a:gd name="T0" fmla="*/ 8805 w 392"/>
                      <a:gd name="T1" fmla="*/ 3894 h 210"/>
                      <a:gd name="T2" fmla="*/ 5360 w 392"/>
                      <a:gd name="T3" fmla="*/ 27 h 210"/>
                      <a:gd name="T4" fmla="*/ 1556 w 392"/>
                      <a:gd name="T5" fmla="*/ 2155 h 210"/>
                      <a:gd name="T6" fmla="*/ 966 w 392"/>
                      <a:gd name="T7" fmla="*/ 3133 h 210"/>
                      <a:gd name="T8" fmla="*/ 113 w 392"/>
                      <a:gd name="T9" fmla="*/ 5291 h 210"/>
                      <a:gd name="T10" fmla="*/ 0 w 392"/>
                      <a:gd name="T11" fmla="*/ 5724 h 210"/>
                      <a:gd name="T12" fmla="*/ 703 w 392"/>
                      <a:gd name="T13" fmla="*/ 3948 h 210"/>
                      <a:gd name="T14" fmla="*/ 1285 w 392"/>
                      <a:gd name="T15" fmla="*/ 2943 h 210"/>
                      <a:gd name="T16" fmla="*/ 5224 w 392"/>
                      <a:gd name="T17" fmla="*/ 761 h 210"/>
                      <a:gd name="T18" fmla="*/ 8740 w 392"/>
                      <a:gd name="T19" fmla="*/ 4719 h 210"/>
                      <a:gd name="T20" fmla="*/ 8740 w 392"/>
                      <a:gd name="T21" fmla="*/ 5206 h 210"/>
                      <a:gd name="T22" fmla="*/ 8805 w 392"/>
                      <a:gd name="T23" fmla="*/ 3894 h 210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392" h="210">
                        <a:moveTo>
                          <a:pt x="391" y="143"/>
                        </a:moveTo>
                        <a:cubicBezTo>
                          <a:pt x="385" y="76"/>
                          <a:pt x="355" y="5"/>
                          <a:pt x="238" y="1"/>
                        </a:cubicBezTo>
                        <a:cubicBezTo>
                          <a:pt x="169" y="0"/>
                          <a:pt x="109" y="23"/>
                          <a:pt x="69" y="79"/>
                        </a:cubicBezTo>
                        <a:cubicBezTo>
                          <a:pt x="57" y="95"/>
                          <a:pt x="47" y="105"/>
                          <a:pt x="43" y="115"/>
                        </a:cubicBezTo>
                        <a:cubicBezTo>
                          <a:pt x="33" y="139"/>
                          <a:pt x="15" y="175"/>
                          <a:pt x="5" y="194"/>
                        </a:cubicBezTo>
                        <a:cubicBezTo>
                          <a:pt x="3" y="199"/>
                          <a:pt x="1" y="204"/>
                          <a:pt x="0" y="210"/>
                        </a:cubicBezTo>
                        <a:cubicBezTo>
                          <a:pt x="10" y="190"/>
                          <a:pt x="23" y="164"/>
                          <a:pt x="31" y="145"/>
                        </a:cubicBezTo>
                        <a:cubicBezTo>
                          <a:pt x="35" y="135"/>
                          <a:pt x="46" y="125"/>
                          <a:pt x="57" y="108"/>
                        </a:cubicBezTo>
                        <a:cubicBezTo>
                          <a:pt x="99" y="50"/>
                          <a:pt x="160" y="27"/>
                          <a:pt x="232" y="28"/>
                        </a:cubicBezTo>
                        <a:cubicBezTo>
                          <a:pt x="351" y="32"/>
                          <a:pt x="382" y="105"/>
                          <a:pt x="388" y="173"/>
                        </a:cubicBezTo>
                        <a:cubicBezTo>
                          <a:pt x="389" y="180"/>
                          <a:pt x="389" y="186"/>
                          <a:pt x="388" y="191"/>
                        </a:cubicBezTo>
                        <a:cubicBezTo>
                          <a:pt x="391" y="177"/>
                          <a:pt x="392" y="161"/>
                          <a:pt x="391" y="143"/>
                        </a:cubicBezTo>
                        <a:close/>
                      </a:path>
                    </a:pathLst>
                  </a:cu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5" name="Freeform 22">
                    <a:extLst>
                      <a:ext uri="{FF2B5EF4-FFF2-40B4-BE49-F238E27FC236}">
                        <a16:creationId xmlns:a16="http://schemas.microsoft.com/office/drawing/2014/main" id="{391687D7-7F79-9D89-A815-AF3535BE37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386" y="1853"/>
                    <a:ext cx="1075" cy="1485"/>
                  </a:xfrm>
                  <a:custGeom>
                    <a:avLst/>
                    <a:gdLst>
                      <a:gd name="T0" fmla="*/ 6179 w 381"/>
                      <a:gd name="T1" fmla="*/ 11561 h 493"/>
                      <a:gd name="T2" fmla="*/ 5660 w 381"/>
                      <a:gd name="T3" fmla="*/ 11615 h 493"/>
                      <a:gd name="T4" fmla="*/ 5660 w 381"/>
                      <a:gd name="T5" fmla="*/ 11615 h 493"/>
                      <a:gd name="T6" fmla="*/ 1258 w 381"/>
                      <a:gd name="T7" fmla="*/ 7621 h 493"/>
                      <a:gd name="T8" fmla="*/ 581 w 381"/>
                      <a:gd name="T9" fmla="*/ 5853 h 493"/>
                      <a:gd name="T10" fmla="*/ 739 w 381"/>
                      <a:gd name="T11" fmla="*/ 1560 h 493"/>
                      <a:gd name="T12" fmla="*/ 852 w 381"/>
                      <a:gd name="T13" fmla="*/ 0 h 493"/>
                      <a:gd name="T14" fmla="*/ 652 w 381"/>
                      <a:gd name="T15" fmla="*/ 491 h 493"/>
                      <a:gd name="T16" fmla="*/ 381 w 381"/>
                      <a:gd name="T17" fmla="*/ 3030 h 493"/>
                      <a:gd name="T18" fmla="*/ 223 w 381"/>
                      <a:gd name="T19" fmla="*/ 7323 h 493"/>
                      <a:gd name="T20" fmla="*/ 923 w 381"/>
                      <a:gd name="T21" fmla="*/ 9100 h 493"/>
                      <a:gd name="T22" fmla="*/ 5327 w 381"/>
                      <a:gd name="T23" fmla="*/ 13094 h 493"/>
                      <a:gd name="T24" fmla="*/ 5327 w 381"/>
                      <a:gd name="T25" fmla="*/ 13094 h 493"/>
                      <a:gd name="T26" fmla="*/ 5843 w 381"/>
                      <a:gd name="T27" fmla="*/ 13037 h 493"/>
                      <a:gd name="T28" fmla="*/ 8448 w 381"/>
                      <a:gd name="T29" fmla="*/ 10118 h 493"/>
                      <a:gd name="T30" fmla="*/ 8558 w 381"/>
                      <a:gd name="T31" fmla="*/ 9482 h 493"/>
                      <a:gd name="T32" fmla="*/ 6179 w 381"/>
                      <a:gd name="T33" fmla="*/ 11561 h 493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381" h="493">
                        <a:moveTo>
                          <a:pt x="275" y="423"/>
                        </a:moveTo>
                        <a:cubicBezTo>
                          <a:pt x="267" y="424"/>
                          <a:pt x="259" y="425"/>
                          <a:pt x="252" y="425"/>
                        </a:cubicBezTo>
                        <a:cubicBezTo>
                          <a:pt x="252" y="425"/>
                          <a:pt x="252" y="425"/>
                          <a:pt x="252" y="425"/>
                        </a:cubicBezTo>
                        <a:cubicBezTo>
                          <a:pt x="133" y="439"/>
                          <a:pt x="71" y="327"/>
                          <a:pt x="56" y="279"/>
                        </a:cubicBezTo>
                        <a:cubicBezTo>
                          <a:pt x="53" y="269"/>
                          <a:pt x="34" y="237"/>
                          <a:pt x="26" y="214"/>
                        </a:cubicBezTo>
                        <a:cubicBezTo>
                          <a:pt x="17" y="191"/>
                          <a:pt x="16" y="142"/>
                          <a:pt x="33" y="57"/>
                        </a:cubicBezTo>
                        <a:cubicBezTo>
                          <a:pt x="37" y="35"/>
                          <a:pt x="37" y="16"/>
                          <a:pt x="38" y="0"/>
                        </a:cubicBezTo>
                        <a:cubicBezTo>
                          <a:pt x="35" y="7"/>
                          <a:pt x="32" y="13"/>
                          <a:pt x="29" y="18"/>
                        </a:cubicBezTo>
                        <a:cubicBezTo>
                          <a:pt x="20" y="36"/>
                          <a:pt x="25" y="69"/>
                          <a:pt x="17" y="111"/>
                        </a:cubicBezTo>
                        <a:cubicBezTo>
                          <a:pt x="0" y="196"/>
                          <a:pt x="2" y="245"/>
                          <a:pt x="10" y="268"/>
                        </a:cubicBezTo>
                        <a:cubicBezTo>
                          <a:pt x="19" y="291"/>
                          <a:pt x="37" y="322"/>
                          <a:pt x="41" y="333"/>
                        </a:cubicBezTo>
                        <a:cubicBezTo>
                          <a:pt x="56" y="381"/>
                          <a:pt x="118" y="493"/>
                          <a:pt x="237" y="479"/>
                        </a:cubicBezTo>
                        <a:cubicBezTo>
                          <a:pt x="237" y="479"/>
                          <a:pt x="237" y="479"/>
                          <a:pt x="237" y="479"/>
                        </a:cubicBezTo>
                        <a:cubicBezTo>
                          <a:pt x="244" y="479"/>
                          <a:pt x="252" y="478"/>
                          <a:pt x="260" y="477"/>
                        </a:cubicBezTo>
                        <a:cubicBezTo>
                          <a:pt x="336" y="464"/>
                          <a:pt x="366" y="414"/>
                          <a:pt x="376" y="370"/>
                        </a:cubicBezTo>
                        <a:cubicBezTo>
                          <a:pt x="378" y="363"/>
                          <a:pt x="379" y="356"/>
                          <a:pt x="381" y="347"/>
                        </a:cubicBezTo>
                        <a:cubicBezTo>
                          <a:pt x="365" y="382"/>
                          <a:pt x="334" y="413"/>
                          <a:pt x="275" y="423"/>
                        </a:cubicBezTo>
                        <a:close/>
                      </a:path>
                    </a:pathLst>
                  </a:cu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6" name="Freeform 23">
                    <a:extLst>
                      <a:ext uri="{FF2B5EF4-FFF2-40B4-BE49-F238E27FC236}">
                        <a16:creationId xmlns:a16="http://schemas.microsoft.com/office/drawing/2014/main" id="{8588E913-F89A-24F3-AD62-614368EDD5F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46" y="2058"/>
                    <a:ext cx="147" cy="96"/>
                  </a:xfrm>
                  <a:custGeom>
                    <a:avLst/>
                    <a:gdLst>
                      <a:gd name="T0" fmla="*/ 1176 w 52"/>
                      <a:gd name="T1" fmla="*/ 0 h 32"/>
                      <a:gd name="T2" fmla="*/ 0 w 52"/>
                      <a:gd name="T3" fmla="*/ 864 h 32"/>
                      <a:gd name="T4" fmla="*/ 0 60000 65536"/>
                      <a:gd name="T5" fmla="*/ 0 60000 65536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0" t="0" r="r" b="b"/>
                    <a:pathLst>
                      <a:path w="52" h="32">
                        <a:moveTo>
                          <a:pt x="52" y="0"/>
                        </a:moveTo>
                        <a:cubicBezTo>
                          <a:pt x="44" y="9"/>
                          <a:pt x="26" y="31"/>
                          <a:pt x="0" y="32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474A4D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7" name="Freeform 24">
                    <a:extLst>
                      <a:ext uri="{FF2B5EF4-FFF2-40B4-BE49-F238E27FC236}">
                        <a16:creationId xmlns:a16="http://schemas.microsoft.com/office/drawing/2014/main" id="{226AAB54-1F29-EE40-48B7-80ACD4B26E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5" y="2431"/>
                    <a:ext cx="212" cy="151"/>
                  </a:xfrm>
                  <a:custGeom>
                    <a:avLst/>
                    <a:gdLst>
                      <a:gd name="T0" fmla="*/ 1693 w 75"/>
                      <a:gd name="T1" fmla="*/ 1377 h 50"/>
                      <a:gd name="T2" fmla="*/ 0 w 75"/>
                      <a:gd name="T3" fmla="*/ 109 h 50"/>
                      <a:gd name="T4" fmla="*/ 0 60000 65536"/>
                      <a:gd name="T5" fmla="*/ 0 60000 65536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0" t="0" r="r" b="b"/>
                    <a:pathLst>
                      <a:path w="75" h="50">
                        <a:moveTo>
                          <a:pt x="75" y="50"/>
                        </a:moveTo>
                        <a:cubicBezTo>
                          <a:pt x="68" y="25"/>
                          <a:pt x="31" y="0"/>
                          <a:pt x="0" y="4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474A4D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8" name="Freeform 25">
                    <a:extLst>
                      <a:ext uri="{FF2B5EF4-FFF2-40B4-BE49-F238E27FC236}">
                        <a16:creationId xmlns:a16="http://schemas.microsoft.com/office/drawing/2014/main" id="{2E5BF863-BD3A-0415-7AD5-95491FCAA2F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92" y="2398"/>
                    <a:ext cx="51" cy="52"/>
                  </a:xfrm>
                  <a:custGeom>
                    <a:avLst/>
                    <a:gdLst>
                      <a:gd name="T0" fmla="*/ 411 w 18"/>
                      <a:gd name="T1" fmla="*/ 486 h 17"/>
                      <a:gd name="T2" fmla="*/ 0 w 18"/>
                      <a:gd name="T3" fmla="*/ 0 h 17"/>
                      <a:gd name="T4" fmla="*/ 0 60000 65536"/>
                      <a:gd name="T5" fmla="*/ 0 60000 65536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0" t="0" r="r" b="b"/>
                    <a:pathLst>
                      <a:path w="18" h="17">
                        <a:moveTo>
                          <a:pt x="18" y="17"/>
                        </a:moveTo>
                        <a:cubicBezTo>
                          <a:pt x="9" y="12"/>
                          <a:pt x="7" y="4"/>
                          <a:pt x="0" y="0"/>
                        </a:cubicBezTo>
                      </a:path>
                    </a:pathLst>
                  </a:custGeom>
                  <a:noFill/>
                  <a:ln w="9525" cap="rnd">
                    <a:solidFill>
                      <a:srgbClr val="474A4D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39" name="Freeform 26">
                    <a:extLst>
                      <a:ext uri="{FF2B5EF4-FFF2-40B4-BE49-F238E27FC236}">
                        <a16:creationId xmlns:a16="http://schemas.microsoft.com/office/drawing/2014/main" id="{9F359AAF-7771-84A3-C48C-BEC18030786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72" y="1266"/>
                    <a:ext cx="988" cy="503"/>
                  </a:xfrm>
                  <a:custGeom>
                    <a:avLst/>
                    <a:gdLst>
                      <a:gd name="T0" fmla="*/ 0 w 350"/>
                      <a:gd name="T1" fmla="*/ 3382 h 167"/>
                      <a:gd name="T2" fmla="*/ 429 w 350"/>
                      <a:gd name="T3" fmla="*/ 2867 h 167"/>
                      <a:gd name="T4" fmla="*/ 878 w 350"/>
                      <a:gd name="T5" fmla="*/ 2512 h 167"/>
                      <a:gd name="T6" fmla="*/ 1036 w 350"/>
                      <a:gd name="T7" fmla="*/ 2241 h 167"/>
                      <a:gd name="T8" fmla="*/ 1194 w 350"/>
                      <a:gd name="T9" fmla="*/ 2214 h 167"/>
                      <a:gd name="T10" fmla="*/ 1282 w 350"/>
                      <a:gd name="T11" fmla="*/ 2078 h 167"/>
                      <a:gd name="T12" fmla="*/ 1617 w 350"/>
                      <a:gd name="T13" fmla="*/ 1858 h 167"/>
                      <a:gd name="T14" fmla="*/ 1936 w 350"/>
                      <a:gd name="T15" fmla="*/ 1614 h 167"/>
                      <a:gd name="T16" fmla="*/ 2272 w 350"/>
                      <a:gd name="T17" fmla="*/ 1452 h 167"/>
                      <a:gd name="T18" fmla="*/ 2653 w 350"/>
                      <a:gd name="T19" fmla="*/ 1370 h 167"/>
                      <a:gd name="T20" fmla="*/ 3147 w 350"/>
                      <a:gd name="T21" fmla="*/ 1262 h 167"/>
                      <a:gd name="T22" fmla="*/ 3441 w 350"/>
                      <a:gd name="T23" fmla="*/ 1452 h 167"/>
                      <a:gd name="T24" fmla="*/ 3802 w 350"/>
                      <a:gd name="T25" fmla="*/ 1262 h 167"/>
                      <a:gd name="T26" fmla="*/ 4254 w 350"/>
                      <a:gd name="T27" fmla="*/ 1289 h 167"/>
                      <a:gd name="T28" fmla="*/ 5084 w 350"/>
                      <a:gd name="T29" fmla="*/ 1289 h 167"/>
                      <a:gd name="T30" fmla="*/ 5713 w 350"/>
                      <a:gd name="T31" fmla="*/ 1370 h 167"/>
                      <a:gd name="T32" fmla="*/ 5897 w 350"/>
                      <a:gd name="T33" fmla="*/ 1669 h 167"/>
                      <a:gd name="T34" fmla="*/ 6207 w 350"/>
                      <a:gd name="T35" fmla="*/ 1669 h 167"/>
                      <a:gd name="T36" fmla="*/ 6972 w 350"/>
                      <a:gd name="T37" fmla="*/ 2512 h 167"/>
                      <a:gd name="T38" fmla="*/ 7291 w 350"/>
                      <a:gd name="T39" fmla="*/ 3057 h 167"/>
                      <a:gd name="T40" fmla="*/ 7354 w 350"/>
                      <a:gd name="T41" fmla="*/ 3355 h 167"/>
                      <a:gd name="T42" fmla="*/ 7554 w 350"/>
                      <a:gd name="T43" fmla="*/ 3557 h 167"/>
                      <a:gd name="T44" fmla="*/ 7715 w 350"/>
                      <a:gd name="T45" fmla="*/ 4563 h 167"/>
                      <a:gd name="T46" fmla="*/ 7266 w 350"/>
                      <a:gd name="T47" fmla="*/ 2105 h 167"/>
                      <a:gd name="T48" fmla="*/ 4996 w 350"/>
                      <a:gd name="T49" fmla="*/ 244 h 167"/>
                      <a:gd name="T50" fmla="*/ 2605 w 350"/>
                      <a:gd name="T51" fmla="*/ 681 h 167"/>
                      <a:gd name="T52" fmla="*/ 1013 w 350"/>
                      <a:gd name="T53" fmla="*/ 1533 h 167"/>
                      <a:gd name="T54" fmla="*/ 582 w 350"/>
                      <a:gd name="T55" fmla="*/ 2214 h 167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50" h="167">
                        <a:moveTo>
                          <a:pt x="0" y="124"/>
                        </a:moveTo>
                        <a:cubicBezTo>
                          <a:pt x="5" y="117"/>
                          <a:pt x="13" y="112"/>
                          <a:pt x="19" y="105"/>
                        </a:cubicBezTo>
                        <a:cubicBezTo>
                          <a:pt x="25" y="98"/>
                          <a:pt x="33" y="98"/>
                          <a:pt x="39" y="92"/>
                        </a:cubicBezTo>
                        <a:cubicBezTo>
                          <a:pt x="43" y="89"/>
                          <a:pt x="42" y="85"/>
                          <a:pt x="46" y="82"/>
                        </a:cubicBezTo>
                        <a:cubicBezTo>
                          <a:pt x="48" y="81"/>
                          <a:pt x="52" y="82"/>
                          <a:pt x="53" y="81"/>
                        </a:cubicBezTo>
                        <a:cubicBezTo>
                          <a:pt x="55" y="80"/>
                          <a:pt x="55" y="77"/>
                          <a:pt x="57" y="76"/>
                        </a:cubicBezTo>
                        <a:cubicBezTo>
                          <a:pt x="62" y="72"/>
                          <a:pt x="67" y="71"/>
                          <a:pt x="72" y="68"/>
                        </a:cubicBezTo>
                        <a:cubicBezTo>
                          <a:pt x="78" y="63"/>
                          <a:pt x="77" y="60"/>
                          <a:pt x="86" y="59"/>
                        </a:cubicBezTo>
                        <a:cubicBezTo>
                          <a:pt x="94" y="58"/>
                          <a:pt x="93" y="58"/>
                          <a:pt x="101" y="53"/>
                        </a:cubicBezTo>
                        <a:cubicBezTo>
                          <a:pt x="107" y="50"/>
                          <a:pt x="111" y="50"/>
                          <a:pt x="118" y="50"/>
                        </a:cubicBezTo>
                        <a:cubicBezTo>
                          <a:pt x="125" y="50"/>
                          <a:pt x="132" y="47"/>
                          <a:pt x="140" y="46"/>
                        </a:cubicBezTo>
                        <a:cubicBezTo>
                          <a:pt x="147" y="46"/>
                          <a:pt x="146" y="51"/>
                          <a:pt x="153" y="53"/>
                        </a:cubicBezTo>
                        <a:cubicBezTo>
                          <a:pt x="158" y="53"/>
                          <a:pt x="164" y="47"/>
                          <a:pt x="169" y="46"/>
                        </a:cubicBezTo>
                        <a:cubicBezTo>
                          <a:pt x="176" y="45"/>
                          <a:pt x="183" y="47"/>
                          <a:pt x="189" y="47"/>
                        </a:cubicBezTo>
                        <a:cubicBezTo>
                          <a:pt x="202" y="46"/>
                          <a:pt x="213" y="44"/>
                          <a:pt x="226" y="47"/>
                        </a:cubicBezTo>
                        <a:cubicBezTo>
                          <a:pt x="235" y="48"/>
                          <a:pt x="247" y="45"/>
                          <a:pt x="254" y="50"/>
                        </a:cubicBezTo>
                        <a:cubicBezTo>
                          <a:pt x="257" y="53"/>
                          <a:pt x="257" y="59"/>
                          <a:pt x="262" y="61"/>
                        </a:cubicBezTo>
                        <a:cubicBezTo>
                          <a:pt x="266" y="62"/>
                          <a:pt x="272" y="60"/>
                          <a:pt x="276" y="61"/>
                        </a:cubicBezTo>
                        <a:cubicBezTo>
                          <a:pt x="290" y="63"/>
                          <a:pt x="303" y="80"/>
                          <a:pt x="310" y="92"/>
                        </a:cubicBezTo>
                        <a:cubicBezTo>
                          <a:pt x="314" y="99"/>
                          <a:pt x="321" y="105"/>
                          <a:pt x="324" y="112"/>
                        </a:cubicBezTo>
                        <a:cubicBezTo>
                          <a:pt x="326" y="115"/>
                          <a:pt x="325" y="120"/>
                          <a:pt x="327" y="123"/>
                        </a:cubicBezTo>
                        <a:cubicBezTo>
                          <a:pt x="329" y="127"/>
                          <a:pt x="333" y="127"/>
                          <a:pt x="336" y="130"/>
                        </a:cubicBezTo>
                        <a:cubicBezTo>
                          <a:pt x="342" y="139"/>
                          <a:pt x="342" y="156"/>
                          <a:pt x="343" y="167"/>
                        </a:cubicBezTo>
                        <a:cubicBezTo>
                          <a:pt x="350" y="139"/>
                          <a:pt x="337" y="101"/>
                          <a:pt x="323" y="77"/>
                        </a:cubicBezTo>
                        <a:cubicBezTo>
                          <a:pt x="302" y="41"/>
                          <a:pt x="262" y="19"/>
                          <a:pt x="222" y="9"/>
                        </a:cubicBezTo>
                        <a:cubicBezTo>
                          <a:pt x="186" y="0"/>
                          <a:pt x="150" y="18"/>
                          <a:pt x="116" y="25"/>
                        </a:cubicBezTo>
                        <a:cubicBezTo>
                          <a:pt x="91" y="29"/>
                          <a:pt x="64" y="40"/>
                          <a:pt x="45" y="56"/>
                        </a:cubicBezTo>
                        <a:cubicBezTo>
                          <a:pt x="37" y="63"/>
                          <a:pt x="31" y="73"/>
                          <a:pt x="26" y="81"/>
                        </a:cubicBezTo>
                      </a:path>
                    </a:pathLst>
                  </a:cu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0" name="Freeform 27">
                    <a:extLst>
                      <a:ext uri="{FF2B5EF4-FFF2-40B4-BE49-F238E27FC236}">
                        <a16:creationId xmlns:a16="http://schemas.microsoft.com/office/drawing/2014/main" id="{78875F22-67EA-52C8-0511-A2DF3089A5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01" y="1426"/>
                    <a:ext cx="314" cy="355"/>
                  </a:xfrm>
                  <a:custGeom>
                    <a:avLst/>
                    <a:gdLst>
                      <a:gd name="T0" fmla="*/ 2512 w 111"/>
                      <a:gd name="T1" fmla="*/ 0 h 118"/>
                      <a:gd name="T2" fmla="*/ 2153 w 111"/>
                      <a:gd name="T3" fmla="*/ 572 h 118"/>
                      <a:gd name="T4" fmla="*/ 1808 w 111"/>
                      <a:gd name="T5" fmla="*/ 1059 h 118"/>
                      <a:gd name="T6" fmla="*/ 1016 w 111"/>
                      <a:gd name="T7" fmla="*/ 1992 h 118"/>
                      <a:gd name="T8" fmla="*/ 880 w 111"/>
                      <a:gd name="T9" fmla="*/ 2506 h 118"/>
                      <a:gd name="T10" fmla="*/ 769 w 111"/>
                      <a:gd name="T11" fmla="*/ 2641 h 118"/>
                      <a:gd name="T12" fmla="*/ 704 w 111"/>
                      <a:gd name="T13" fmla="*/ 2834 h 118"/>
                      <a:gd name="T14" fmla="*/ 359 w 111"/>
                      <a:gd name="T15" fmla="*/ 2996 h 118"/>
                      <a:gd name="T16" fmla="*/ 249 w 111"/>
                      <a:gd name="T17" fmla="*/ 3186 h 118"/>
                      <a:gd name="T18" fmla="*/ 23 w 111"/>
                      <a:gd name="T19" fmla="*/ 3213 h 118"/>
                      <a:gd name="T20" fmla="*/ 249 w 111"/>
                      <a:gd name="T21" fmla="*/ 2452 h 118"/>
                      <a:gd name="T22" fmla="*/ 608 w 111"/>
                      <a:gd name="T23" fmla="*/ 1802 h 118"/>
                      <a:gd name="T24" fmla="*/ 1151 w 111"/>
                      <a:gd name="T25" fmla="*/ 951 h 118"/>
                      <a:gd name="T26" fmla="*/ 1697 w 111"/>
                      <a:gd name="T27" fmla="*/ 460 h 118"/>
                      <a:gd name="T28" fmla="*/ 2079 w 111"/>
                      <a:gd name="T29" fmla="*/ 81 h 118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111" h="118">
                        <a:moveTo>
                          <a:pt x="111" y="0"/>
                        </a:moveTo>
                        <a:cubicBezTo>
                          <a:pt x="98" y="3"/>
                          <a:pt x="97" y="9"/>
                          <a:pt x="95" y="21"/>
                        </a:cubicBezTo>
                        <a:cubicBezTo>
                          <a:pt x="93" y="32"/>
                          <a:pt x="90" y="34"/>
                          <a:pt x="80" y="39"/>
                        </a:cubicBezTo>
                        <a:cubicBezTo>
                          <a:pt x="66" y="47"/>
                          <a:pt x="50" y="60"/>
                          <a:pt x="45" y="73"/>
                        </a:cubicBezTo>
                        <a:cubicBezTo>
                          <a:pt x="42" y="80"/>
                          <a:pt x="43" y="86"/>
                          <a:pt x="39" y="92"/>
                        </a:cubicBezTo>
                        <a:cubicBezTo>
                          <a:pt x="38" y="94"/>
                          <a:pt x="35" y="95"/>
                          <a:pt x="34" y="97"/>
                        </a:cubicBezTo>
                        <a:cubicBezTo>
                          <a:pt x="31" y="102"/>
                          <a:pt x="36" y="101"/>
                          <a:pt x="31" y="104"/>
                        </a:cubicBezTo>
                        <a:cubicBezTo>
                          <a:pt x="25" y="108"/>
                          <a:pt x="21" y="104"/>
                          <a:pt x="16" y="110"/>
                        </a:cubicBezTo>
                        <a:cubicBezTo>
                          <a:pt x="13" y="113"/>
                          <a:pt x="15" y="115"/>
                          <a:pt x="11" y="117"/>
                        </a:cubicBezTo>
                        <a:cubicBezTo>
                          <a:pt x="9" y="118"/>
                          <a:pt x="4" y="118"/>
                          <a:pt x="1" y="118"/>
                        </a:cubicBezTo>
                        <a:cubicBezTo>
                          <a:pt x="0" y="111"/>
                          <a:pt x="8" y="97"/>
                          <a:pt x="11" y="90"/>
                        </a:cubicBezTo>
                        <a:cubicBezTo>
                          <a:pt x="15" y="81"/>
                          <a:pt x="20" y="73"/>
                          <a:pt x="27" y="66"/>
                        </a:cubicBezTo>
                        <a:cubicBezTo>
                          <a:pt x="35" y="56"/>
                          <a:pt x="41" y="44"/>
                          <a:pt x="51" y="35"/>
                        </a:cubicBezTo>
                        <a:cubicBezTo>
                          <a:pt x="58" y="28"/>
                          <a:pt x="67" y="22"/>
                          <a:pt x="75" y="17"/>
                        </a:cubicBezTo>
                        <a:cubicBezTo>
                          <a:pt x="80" y="14"/>
                          <a:pt x="91" y="10"/>
                          <a:pt x="92" y="3"/>
                        </a:cubicBezTo>
                      </a:path>
                    </a:pathLst>
                  </a:cu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1" name="Freeform 28">
                    <a:extLst>
                      <a:ext uri="{FF2B5EF4-FFF2-40B4-BE49-F238E27FC236}">
                        <a16:creationId xmlns:a16="http://schemas.microsoft.com/office/drawing/2014/main" id="{96CEFC10-3766-63B6-5BDA-64A9E2BA9F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422" y="2353"/>
                    <a:ext cx="294" cy="663"/>
                  </a:xfrm>
                  <a:custGeom>
                    <a:avLst/>
                    <a:gdLst>
                      <a:gd name="T0" fmla="*/ 65 w 104"/>
                      <a:gd name="T1" fmla="*/ 0 h 220"/>
                      <a:gd name="T2" fmla="*/ 336 w 104"/>
                      <a:gd name="T3" fmla="*/ 979 h 220"/>
                      <a:gd name="T4" fmla="*/ 678 w 104"/>
                      <a:gd name="T5" fmla="*/ 1561 h 220"/>
                      <a:gd name="T6" fmla="*/ 879 w 104"/>
                      <a:gd name="T7" fmla="*/ 1890 h 220"/>
                      <a:gd name="T8" fmla="*/ 1199 w 104"/>
                      <a:gd name="T9" fmla="*/ 2052 h 220"/>
                      <a:gd name="T10" fmla="*/ 1238 w 104"/>
                      <a:gd name="T11" fmla="*/ 2269 h 220"/>
                      <a:gd name="T12" fmla="*/ 1399 w 104"/>
                      <a:gd name="T13" fmla="*/ 2354 h 220"/>
                      <a:gd name="T14" fmla="*/ 1495 w 104"/>
                      <a:gd name="T15" fmla="*/ 2815 h 220"/>
                      <a:gd name="T16" fmla="*/ 1606 w 104"/>
                      <a:gd name="T17" fmla="*/ 3017 h 220"/>
                      <a:gd name="T18" fmla="*/ 1606 w 104"/>
                      <a:gd name="T19" fmla="*/ 3261 h 220"/>
                      <a:gd name="T20" fmla="*/ 1631 w 104"/>
                      <a:gd name="T21" fmla="*/ 3505 h 220"/>
                      <a:gd name="T22" fmla="*/ 1606 w 104"/>
                      <a:gd name="T23" fmla="*/ 3752 h 220"/>
                      <a:gd name="T24" fmla="*/ 1767 w 104"/>
                      <a:gd name="T25" fmla="*/ 4105 h 220"/>
                      <a:gd name="T26" fmla="*/ 1829 w 104"/>
                      <a:gd name="T27" fmla="*/ 4596 h 220"/>
                      <a:gd name="T28" fmla="*/ 2030 w 104"/>
                      <a:gd name="T29" fmla="*/ 5177 h 220"/>
                      <a:gd name="T30" fmla="*/ 2165 w 104"/>
                      <a:gd name="T31" fmla="*/ 5611 h 220"/>
                      <a:gd name="T32" fmla="*/ 2349 w 104"/>
                      <a:gd name="T33" fmla="*/ 6021 h 220"/>
                      <a:gd name="T34" fmla="*/ 1741 w 104"/>
                      <a:gd name="T35" fmla="*/ 5259 h 220"/>
                      <a:gd name="T36" fmla="*/ 1176 w 104"/>
                      <a:gd name="T37" fmla="*/ 4322 h 220"/>
                      <a:gd name="T38" fmla="*/ 455 w 104"/>
                      <a:gd name="T39" fmla="*/ 2652 h 220"/>
                      <a:gd name="T40" fmla="*/ 0 w 104"/>
                      <a:gd name="T41" fmla="*/ 244 h 220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104" h="220">
                        <a:moveTo>
                          <a:pt x="3" y="0"/>
                        </a:moveTo>
                        <a:cubicBezTo>
                          <a:pt x="3" y="16"/>
                          <a:pt x="10" y="23"/>
                          <a:pt x="15" y="36"/>
                        </a:cubicBezTo>
                        <a:cubicBezTo>
                          <a:pt x="21" y="47"/>
                          <a:pt x="19" y="51"/>
                          <a:pt x="30" y="57"/>
                        </a:cubicBezTo>
                        <a:cubicBezTo>
                          <a:pt x="30" y="62"/>
                          <a:pt x="37" y="68"/>
                          <a:pt x="39" y="69"/>
                        </a:cubicBezTo>
                        <a:cubicBezTo>
                          <a:pt x="43" y="71"/>
                          <a:pt x="49" y="72"/>
                          <a:pt x="53" y="75"/>
                        </a:cubicBezTo>
                        <a:cubicBezTo>
                          <a:pt x="54" y="76"/>
                          <a:pt x="54" y="81"/>
                          <a:pt x="55" y="83"/>
                        </a:cubicBezTo>
                        <a:cubicBezTo>
                          <a:pt x="57" y="84"/>
                          <a:pt x="60" y="84"/>
                          <a:pt x="62" y="86"/>
                        </a:cubicBezTo>
                        <a:cubicBezTo>
                          <a:pt x="68" y="92"/>
                          <a:pt x="64" y="96"/>
                          <a:pt x="66" y="103"/>
                        </a:cubicBezTo>
                        <a:cubicBezTo>
                          <a:pt x="66" y="104"/>
                          <a:pt x="70" y="108"/>
                          <a:pt x="71" y="110"/>
                        </a:cubicBezTo>
                        <a:cubicBezTo>
                          <a:pt x="71" y="113"/>
                          <a:pt x="70" y="116"/>
                          <a:pt x="71" y="119"/>
                        </a:cubicBezTo>
                        <a:cubicBezTo>
                          <a:pt x="71" y="122"/>
                          <a:pt x="72" y="125"/>
                          <a:pt x="72" y="128"/>
                        </a:cubicBezTo>
                        <a:cubicBezTo>
                          <a:pt x="72" y="130"/>
                          <a:pt x="71" y="134"/>
                          <a:pt x="71" y="137"/>
                        </a:cubicBezTo>
                        <a:cubicBezTo>
                          <a:pt x="72" y="146"/>
                          <a:pt x="76" y="143"/>
                          <a:pt x="78" y="150"/>
                        </a:cubicBezTo>
                        <a:cubicBezTo>
                          <a:pt x="81" y="156"/>
                          <a:pt x="75" y="164"/>
                          <a:pt x="81" y="168"/>
                        </a:cubicBezTo>
                        <a:cubicBezTo>
                          <a:pt x="74" y="175"/>
                          <a:pt x="87" y="182"/>
                          <a:pt x="90" y="189"/>
                        </a:cubicBezTo>
                        <a:cubicBezTo>
                          <a:pt x="92" y="195"/>
                          <a:pt x="93" y="200"/>
                          <a:pt x="96" y="205"/>
                        </a:cubicBezTo>
                        <a:cubicBezTo>
                          <a:pt x="99" y="210"/>
                          <a:pt x="103" y="213"/>
                          <a:pt x="104" y="220"/>
                        </a:cubicBezTo>
                        <a:cubicBezTo>
                          <a:pt x="91" y="218"/>
                          <a:pt x="84" y="201"/>
                          <a:pt x="77" y="192"/>
                        </a:cubicBezTo>
                        <a:cubicBezTo>
                          <a:pt x="69" y="180"/>
                          <a:pt x="60" y="169"/>
                          <a:pt x="52" y="158"/>
                        </a:cubicBezTo>
                        <a:cubicBezTo>
                          <a:pt x="39" y="140"/>
                          <a:pt x="30" y="117"/>
                          <a:pt x="20" y="97"/>
                        </a:cubicBezTo>
                        <a:cubicBezTo>
                          <a:pt x="5" y="68"/>
                          <a:pt x="0" y="42"/>
                          <a:pt x="0" y="9"/>
                        </a:cubicBezTo>
                      </a:path>
                    </a:pathLst>
                  </a:cu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2" name="Freeform 29">
                    <a:extLst>
                      <a:ext uri="{FF2B5EF4-FFF2-40B4-BE49-F238E27FC236}">
                        <a16:creationId xmlns:a16="http://schemas.microsoft.com/office/drawing/2014/main" id="{4C83492C-9505-6971-E157-5D51CE548BE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809" y="2922"/>
                    <a:ext cx="638" cy="262"/>
                  </a:xfrm>
                  <a:custGeom>
                    <a:avLst/>
                    <a:gdLst>
                      <a:gd name="T0" fmla="*/ 0 w 226"/>
                      <a:gd name="T1" fmla="*/ 1370 h 87"/>
                      <a:gd name="T2" fmla="*/ 742 w 226"/>
                      <a:gd name="T3" fmla="*/ 1641 h 87"/>
                      <a:gd name="T4" fmla="*/ 1059 w 226"/>
                      <a:gd name="T5" fmla="*/ 1641 h 87"/>
                      <a:gd name="T6" fmla="*/ 1149 w 226"/>
                      <a:gd name="T7" fmla="*/ 1533 h 87"/>
                      <a:gd name="T8" fmla="*/ 1372 w 226"/>
                      <a:gd name="T9" fmla="*/ 1560 h 87"/>
                      <a:gd name="T10" fmla="*/ 1643 w 226"/>
                      <a:gd name="T11" fmla="*/ 1641 h 87"/>
                      <a:gd name="T12" fmla="*/ 1731 w 226"/>
                      <a:gd name="T13" fmla="*/ 1479 h 87"/>
                      <a:gd name="T14" fmla="*/ 1889 w 226"/>
                      <a:gd name="T15" fmla="*/ 1479 h 87"/>
                      <a:gd name="T16" fmla="*/ 2095 w 226"/>
                      <a:gd name="T17" fmla="*/ 1479 h 87"/>
                      <a:gd name="T18" fmla="*/ 2343 w 226"/>
                      <a:gd name="T19" fmla="*/ 1506 h 87"/>
                      <a:gd name="T20" fmla="*/ 2479 w 226"/>
                      <a:gd name="T21" fmla="*/ 1370 h 87"/>
                      <a:gd name="T22" fmla="*/ 2566 w 226"/>
                      <a:gd name="T23" fmla="*/ 1114 h 87"/>
                      <a:gd name="T24" fmla="*/ 2950 w 226"/>
                      <a:gd name="T25" fmla="*/ 1006 h 87"/>
                      <a:gd name="T26" fmla="*/ 3012 w 226"/>
                      <a:gd name="T27" fmla="*/ 681 h 87"/>
                      <a:gd name="T28" fmla="*/ 3218 w 226"/>
                      <a:gd name="T29" fmla="*/ 545 h 87"/>
                      <a:gd name="T30" fmla="*/ 3738 w 226"/>
                      <a:gd name="T31" fmla="*/ 572 h 87"/>
                      <a:gd name="T32" fmla="*/ 4074 w 226"/>
                      <a:gd name="T33" fmla="*/ 572 h 87"/>
                      <a:gd name="T34" fmla="*/ 4480 w 226"/>
                      <a:gd name="T35" fmla="*/ 491 h 87"/>
                      <a:gd name="T36" fmla="*/ 4616 w 226"/>
                      <a:gd name="T37" fmla="*/ 325 h 87"/>
                      <a:gd name="T38" fmla="*/ 4791 w 226"/>
                      <a:gd name="T39" fmla="*/ 244 h 87"/>
                      <a:gd name="T40" fmla="*/ 5084 w 226"/>
                      <a:gd name="T41" fmla="*/ 27 h 87"/>
                      <a:gd name="T42" fmla="*/ 4751 w 226"/>
                      <a:gd name="T43" fmla="*/ 1087 h 87"/>
                      <a:gd name="T44" fmla="*/ 2724 w 226"/>
                      <a:gd name="T45" fmla="*/ 2186 h 87"/>
                      <a:gd name="T46" fmla="*/ 407 w 226"/>
                      <a:gd name="T47" fmla="*/ 1587 h 87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226" h="87">
                        <a:moveTo>
                          <a:pt x="0" y="50"/>
                        </a:moveTo>
                        <a:cubicBezTo>
                          <a:pt x="7" y="50"/>
                          <a:pt x="23" y="59"/>
                          <a:pt x="33" y="60"/>
                        </a:cubicBezTo>
                        <a:cubicBezTo>
                          <a:pt x="38" y="61"/>
                          <a:pt x="42" y="62"/>
                          <a:pt x="47" y="60"/>
                        </a:cubicBezTo>
                        <a:cubicBezTo>
                          <a:pt x="48" y="60"/>
                          <a:pt x="49" y="57"/>
                          <a:pt x="51" y="56"/>
                        </a:cubicBezTo>
                        <a:cubicBezTo>
                          <a:pt x="55" y="55"/>
                          <a:pt x="57" y="56"/>
                          <a:pt x="61" y="57"/>
                        </a:cubicBezTo>
                        <a:cubicBezTo>
                          <a:pt x="65" y="57"/>
                          <a:pt x="69" y="61"/>
                          <a:pt x="73" y="60"/>
                        </a:cubicBezTo>
                        <a:cubicBezTo>
                          <a:pt x="75" y="60"/>
                          <a:pt x="75" y="55"/>
                          <a:pt x="77" y="54"/>
                        </a:cubicBezTo>
                        <a:cubicBezTo>
                          <a:pt x="79" y="54"/>
                          <a:pt x="82" y="55"/>
                          <a:pt x="84" y="54"/>
                        </a:cubicBezTo>
                        <a:cubicBezTo>
                          <a:pt x="85" y="54"/>
                          <a:pt x="93" y="54"/>
                          <a:pt x="93" y="54"/>
                        </a:cubicBezTo>
                        <a:cubicBezTo>
                          <a:pt x="97" y="54"/>
                          <a:pt x="100" y="55"/>
                          <a:pt x="104" y="55"/>
                        </a:cubicBezTo>
                        <a:cubicBezTo>
                          <a:pt x="105" y="51"/>
                          <a:pt x="107" y="53"/>
                          <a:pt x="110" y="50"/>
                        </a:cubicBezTo>
                        <a:cubicBezTo>
                          <a:pt x="113" y="47"/>
                          <a:pt x="111" y="44"/>
                          <a:pt x="114" y="41"/>
                        </a:cubicBezTo>
                        <a:cubicBezTo>
                          <a:pt x="120" y="32"/>
                          <a:pt x="125" y="42"/>
                          <a:pt x="131" y="37"/>
                        </a:cubicBezTo>
                        <a:cubicBezTo>
                          <a:pt x="135" y="35"/>
                          <a:pt x="132" y="29"/>
                          <a:pt x="134" y="25"/>
                        </a:cubicBezTo>
                        <a:cubicBezTo>
                          <a:pt x="135" y="24"/>
                          <a:pt x="142" y="21"/>
                          <a:pt x="143" y="20"/>
                        </a:cubicBezTo>
                        <a:cubicBezTo>
                          <a:pt x="155" y="14"/>
                          <a:pt x="155" y="16"/>
                          <a:pt x="166" y="21"/>
                        </a:cubicBezTo>
                        <a:cubicBezTo>
                          <a:pt x="174" y="25"/>
                          <a:pt x="173" y="22"/>
                          <a:pt x="181" y="21"/>
                        </a:cubicBezTo>
                        <a:cubicBezTo>
                          <a:pt x="188" y="20"/>
                          <a:pt x="193" y="22"/>
                          <a:pt x="199" y="18"/>
                        </a:cubicBezTo>
                        <a:cubicBezTo>
                          <a:pt x="202" y="17"/>
                          <a:pt x="203" y="13"/>
                          <a:pt x="205" y="12"/>
                        </a:cubicBezTo>
                        <a:cubicBezTo>
                          <a:pt x="208" y="11"/>
                          <a:pt x="211" y="11"/>
                          <a:pt x="213" y="9"/>
                        </a:cubicBezTo>
                        <a:cubicBezTo>
                          <a:pt x="218" y="7"/>
                          <a:pt x="220" y="0"/>
                          <a:pt x="226" y="1"/>
                        </a:cubicBezTo>
                        <a:cubicBezTo>
                          <a:pt x="221" y="13"/>
                          <a:pt x="219" y="29"/>
                          <a:pt x="211" y="40"/>
                        </a:cubicBezTo>
                        <a:cubicBezTo>
                          <a:pt x="191" y="65"/>
                          <a:pt x="151" y="77"/>
                          <a:pt x="121" y="80"/>
                        </a:cubicBezTo>
                        <a:cubicBezTo>
                          <a:pt x="91" y="83"/>
                          <a:pt x="39" y="87"/>
                          <a:pt x="18" y="58"/>
                        </a:cubicBezTo>
                      </a:path>
                    </a:pathLst>
                  </a:cu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3" name="Freeform 30">
                    <a:extLst>
                      <a:ext uri="{FF2B5EF4-FFF2-40B4-BE49-F238E27FC236}">
                        <a16:creationId xmlns:a16="http://schemas.microsoft.com/office/drawing/2014/main" id="{03635AAA-C5A5-66AF-F420-137FCB8714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453" y="1745"/>
                    <a:ext cx="173" cy="322"/>
                  </a:xfrm>
                  <a:custGeom>
                    <a:avLst/>
                    <a:gdLst>
                      <a:gd name="T0" fmla="*/ 320 w 61"/>
                      <a:gd name="T1" fmla="*/ 1059 h 107"/>
                      <a:gd name="T2" fmla="*/ 459 w 61"/>
                      <a:gd name="T3" fmla="*/ 761 h 107"/>
                      <a:gd name="T4" fmla="*/ 547 w 61"/>
                      <a:gd name="T5" fmla="*/ 680 h 107"/>
                      <a:gd name="T6" fmla="*/ 732 w 61"/>
                      <a:gd name="T7" fmla="*/ 599 h 107"/>
                      <a:gd name="T8" fmla="*/ 868 w 61"/>
                      <a:gd name="T9" fmla="*/ 325 h 107"/>
                      <a:gd name="T10" fmla="*/ 1007 w 61"/>
                      <a:gd name="T11" fmla="*/ 352 h 107"/>
                      <a:gd name="T12" fmla="*/ 1166 w 61"/>
                      <a:gd name="T13" fmla="*/ 244 h 107"/>
                      <a:gd name="T14" fmla="*/ 1279 w 61"/>
                      <a:gd name="T15" fmla="*/ 0 h 107"/>
                      <a:gd name="T16" fmla="*/ 1344 w 61"/>
                      <a:gd name="T17" fmla="*/ 0 h 107"/>
                      <a:gd name="T18" fmla="*/ 1254 w 61"/>
                      <a:gd name="T19" fmla="*/ 379 h 107"/>
                      <a:gd name="T20" fmla="*/ 1095 w 61"/>
                      <a:gd name="T21" fmla="*/ 734 h 107"/>
                      <a:gd name="T22" fmla="*/ 1047 w 61"/>
                      <a:gd name="T23" fmla="*/ 978 h 107"/>
                      <a:gd name="T24" fmla="*/ 893 w 61"/>
                      <a:gd name="T25" fmla="*/ 1059 h 107"/>
                      <a:gd name="T26" fmla="*/ 820 w 61"/>
                      <a:gd name="T27" fmla="*/ 1168 h 107"/>
                      <a:gd name="T28" fmla="*/ 771 w 61"/>
                      <a:gd name="T29" fmla="*/ 1276 h 107"/>
                      <a:gd name="T30" fmla="*/ 635 w 61"/>
                      <a:gd name="T31" fmla="*/ 1303 h 107"/>
                      <a:gd name="T32" fmla="*/ 482 w 61"/>
                      <a:gd name="T33" fmla="*/ 1721 h 107"/>
                      <a:gd name="T34" fmla="*/ 411 w 61"/>
                      <a:gd name="T35" fmla="*/ 1911 h 107"/>
                      <a:gd name="T36" fmla="*/ 386 w 61"/>
                      <a:gd name="T37" fmla="*/ 2128 h 107"/>
                      <a:gd name="T38" fmla="*/ 272 w 61"/>
                      <a:gd name="T39" fmla="*/ 2537 h 107"/>
                      <a:gd name="T40" fmla="*/ 113 w 61"/>
                      <a:gd name="T41" fmla="*/ 2916 h 107"/>
                      <a:gd name="T42" fmla="*/ 224 w 61"/>
                      <a:gd name="T43" fmla="*/ 1857 h 107"/>
                      <a:gd name="T44" fmla="*/ 298 w 61"/>
                      <a:gd name="T45" fmla="*/ 1222 h 107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</a:gdLst>
                    <a:ahLst/>
                    <a:cxnLst>
                      <a:cxn ang="T46">
                        <a:pos x="T0" y="T1"/>
                      </a:cxn>
                      <a:cxn ang="T47">
                        <a:pos x="T2" y="T3"/>
                      </a:cxn>
                      <a:cxn ang="T48">
                        <a:pos x="T4" y="T5"/>
                      </a:cxn>
                      <a:cxn ang="T49">
                        <a:pos x="T6" y="T7"/>
                      </a:cxn>
                      <a:cxn ang="T50">
                        <a:pos x="T8" y="T9"/>
                      </a:cxn>
                      <a:cxn ang="T51">
                        <a:pos x="T10" y="T11"/>
                      </a:cxn>
                      <a:cxn ang="T52">
                        <a:pos x="T12" y="T13"/>
                      </a:cxn>
                      <a:cxn ang="T53">
                        <a:pos x="T14" y="T15"/>
                      </a:cxn>
                      <a:cxn ang="T54">
                        <a:pos x="T16" y="T17"/>
                      </a:cxn>
                      <a:cxn ang="T55">
                        <a:pos x="T18" y="T19"/>
                      </a:cxn>
                      <a:cxn ang="T56">
                        <a:pos x="T20" y="T21"/>
                      </a:cxn>
                      <a:cxn ang="T57">
                        <a:pos x="T22" y="T23"/>
                      </a:cxn>
                      <a:cxn ang="T58">
                        <a:pos x="T24" y="T25"/>
                      </a:cxn>
                      <a:cxn ang="T59">
                        <a:pos x="T26" y="T27"/>
                      </a:cxn>
                      <a:cxn ang="T60">
                        <a:pos x="T28" y="T29"/>
                      </a:cxn>
                      <a:cxn ang="T61">
                        <a:pos x="T30" y="T31"/>
                      </a:cxn>
                      <a:cxn ang="T62">
                        <a:pos x="T32" y="T33"/>
                      </a:cxn>
                      <a:cxn ang="T63">
                        <a:pos x="T34" y="T35"/>
                      </a:cxn>
                      <a:cxn ang="T64">
                        <a:pos x="T36" y="T37"/>
                      </a:cxn>
                      <a:cxn ang="T65">
                        <a:pos x="T38" y="T39"/>
                      </a:cxn>
                      <a:cxn ang="T66">
                        <a:pos x="T40" y="T41"/>
                      </a:cxn>
                      <a:cxn ang="T67">
                        <a:pos x="T42" y="T43"/>
                      </a:cxn>
                      <a:cxn ang="T68">
                        <a:pos x="T44" y="T45"/>
                      </a:cxn>
                    </a:cxnLst>
                    <a:rect l="0" t="0" r="r" b="b"/>
                    <a:pathLst>
                      <a:path w="61" h="107">
                        <a:moveTo>
                          <a:pt x="14" y="39"/>
                        </a:moveTo>
                        <a:cubicBezTo>
                          <a:pt x="17" y="36"/>
                          <a:pt x="18" y="31"/>
                          <a:pt x="20" y="28"/>
                        </a:cubicBezTo>
                        <a:cubicBezTo>
                          <a:pt x="20" y="29"/>
                          <a:pt x="25" y="24"/>
                          <a:pt x="24" y="25"/>
                        </a:cubicBezTo>
                        <a:cubicBezTo>
                          <a:pt x="27" y="23"/>
                          <a:pt x="30" y="23"/>
                          <a:pt x="32" y="22"/>
                        </a:cubicBezTo>
                        <a:cubicBezTo>
                          <a:pt x="36" y="19"/>
                          <a:pt x="35" y="14"/>
                          <a:pt x="38" y="12"/>
                        </a:cubicBezTo>
                        <a:cubicBezTo>
                          <a:pt x="40" y="11"/>
                          <a:pt x="43" y="13"/>
                          <a:pt x="44" y="13"/>
                        </a:cubicBezTo>
                        <a:cubicBezTo>
                          <a:pt x="47" y="12"/>
                          <a:pt x="48" y="9"/>
                          <a:pt x="51" y="9"/>
                        </a:cubicBezTo>
                        <a:cubicBezTo>
                          <a:pt x="52" y="5"/>
                          <a:pt x="55" y="4"/>
                          <a:pt x="56" y="0"/>
                        </a:cubicBezTo>
                        <a:cubicBezTo>
                          <a:pt x="57" y="0"/>
                          <a:pt x="58" y="0"/>
                          <a:pt x="59" y="0"/>
                        </a:cubicBezTo>
                        <a:cubicBezTo>
                          <a:pt x="61" y="5"/>
                          <a:pt x="57" y="10"/>
                          <a:pt x="55" y="14"/>
                        </a:cubicBezTo>
                        <a:cubicBezTo>
                          <a:pt x="51" y="20"/>
                          <a:pt x="49" y="21"/>
                          <a:pt x="48" y="27"/>
                        </a:cubicBezTo>
                        <a:cubicBezTo>
                          <a:pt x="48" y="30"/>
                          <a:pt x="49" y="33"/>
                          <a:pt x="46" y="36"/>
                        </a:cubicBezTo>
                        <a:cubicBezTo>
                          <a:pt x="43" y="39"/>
                          <a:pt x="41" y="37"/>
                          <a:pt x="39" y="39"/>
                        </a:cubicBezTo>
                        <a:cubicBezTo>
                          <a:pt x="36" y="41"/>
                          <a:pt x="37" y="41"/>
                          <a:pt x="36" y="43"/>
                        </a:cubicBezTo>
                        <a:cubicBezTo>
                          <a:pt x="35" y="44"/>
                          <a:pt x="36" y="46"/>
                          <a:pt x="34" y="47"/>
                        </a:cubicBezTo>
                        <a:cubicBezTo>
                          <a:pt x="33" y="48"/>
                          <a:pt x="30" y="47"/>
                          <a:pt x="28" y="48"/>
                        </a:cubicBezTo>
                        <a:cubicBezTo>
                          <a:pt x="23" y="51"/>
                          <a:pt x="23" y="58"/>
                          <a:pt x="21" y="63"/>
                        </a:cubicBezTo>
                        <a:cubicBezTo>
                          <a:pt x="19" y="66"/>
                          <a:pt x="19" y="66"/>
                          <a:pt x="18" y="70"/>
                        </a:cubicBezTo>
                        <a:cubicBezTo>
                          <a:pt x="18" y="73"/>
                          <a:pt x="18" y="75"/>
                          <a:pt x="17" y="78"/>
                        </a:cubicBezTo>
                        <a:cubicBezTo>
                          <a:pt x="14" y="84"/>
                          <a:pt x="15" y="88"/>
                          <a:pt x="12" y="93"/>
                        </a:cubicBezTo>
                        <a:cubicBezTo>
                          <a:pt x="8" y="98"/>
                          <a:pt x="7" y="101"/>
                          <a:pt x="5" y="107"/>
                        </a:cubicBezTo>
                        <a:cubicBezTo>
                          <a:pt x="0" y="100"/>
                          <a:pt x="8" y="77"/>
                          <a:pt x="10" y="68"/>
                        </a:cubicBezTo>
                        <a:cubicBezTo>
                          <a:pt x="11" y="60"/>
                          <a:pt x="14" y="51"/>
                          <a:pt x="13" y="45"/>
                        </a:cubicBezTo>
                      </a:path>
                    </a:pathLst>
                  </a:cu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4" name="Freeform 31">
                    <a:extLst>
                      <a:ext uri="{FF2B5EF4-FFF2-40B4-BE49-F238E27FC236}">
                        <a16:creationId xmlns:a16="http://schemas.microsoft.com/office/drawing/2014/main" id="{96EA376D-0825-E9DA-7D01-EF47CECCB21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84" y="1772"/>
                    <a:ext cx="574" cy="376"/>
                  </a:xfrm>
                  <a:custGeom>
                    <a:avLst/>
                    <a:gdLst>
                      <a:gd name="T0" fmla="*/ 2573 w 203"/>
                      <a:gd name="T1" fmla="*/ 3321 h 125"/>
                      <a:gd name="T2" fmla="*/ 2511 w 203"/>
                      <a:gd name="T3" fmla="*/ 3348 h 125"/>
                      <a:gd name="T4" fmla="*/ 1943 w 203"/>
                      <a:gd name="T5" fmla="*/ 3240 h 125"/>
                      <a:gd name="T6" fmla="*/ 1335 w 203"/>
                      <a:gd name="T7" fmla="*/ 3185 h 125"/>
                      <a:gd name="T8" fmla="*/ 1128 w 203"/>
                      <a:gd name="T9" fmla="*/ 3050 h 125"/>
                      <a:gd name="T10" fmla="*/ 857 w 203"/>
                      <a:gd name="T11" fmla="*/ 2969 h 125"/>
                      <a:gd name="T12" fmla="*/ 656 w 203"/>
                      <a:gd name="T13" fmla="*/ 2749 h 125"/>
                      <a:gd name="T14" fmla="*/ 433 w 203"/>
                      <a:gd name="T15" fmla="*/ 2614 h 125"/>
                      <a:gd name="T16" fmla="*/ 320 w 203"/>
                      <a:gd name="T17" fmla="*/ 2343 h 125"/>
                      <a:gd name="T18" fmla="*/ 161 w 203"/>
                      <a:gd name="T19" fmla="*/ 2045 h 125"/>
                      <a:gd name="T20" fmla="*/ 65 w 203"/>
                      <a:gd name="T21" fmla="*/ 1330 h 125"/>
                      <a:gd name="T22" fmla="*/ 161 w 203"/>
                      <a:gd name="T23" fmla="*/ 680 h 125"/>
                      <a:gd name="T24" fmla="*/ 385 w 203"/>
                      <a:gd name="T25" fmla="*/ 352 h 125"/>
                      <a:gd name="T26" fmla="*/ 543 w 203"/>
                      <a:gd name="T27" fmla="*/ 135 h 125"/>
                      <a:gd name="T28" fmla="*/ 840 w 203"/>
                      <a:gd name="T29" fmla="*/ 0 h 125"/>
                      <a:gd name="T30" fmla="*/ 1247 w 203"/>
                      <a:gd name="T31" fmla="*/ 244 h 125"/>
                      <a:gd name="T32" fmla="*/ 1128 w 203"/>
                      <a:gd name="T33" fmla="*/ 514 h 125"/>
                      <a:gd name="T34" fmla="*/ 1224 w 203"/>
                      <a:gd name="T35" fmla="*/ 626 h 125"/>
                      <a:gd name="T36" fmla="*/ 1111 w 203"/>
                      <a:gd name="T37" fmla="*/ 707 h 125"/>
                      <a:gd name="T38" fmla="*/ 1287 w 203"/>
                      <a:gd name="T39" fmla="*/ 896 h 125"/>
                      <a:gd name="T40" fmla="*/ 1224 w 203"/>
                      <a:gd name="T41" fmla="*/ 1059 h 125"/>
                      <a:gd name="T42" fmla="*/ 1224 w 203"/>
                      <a:gd name="T43" fmla="*/ 1194 h 125"/>
                      <a:gd name="T44" fmla="*/ 1224 w 203"/>
                      <a:gd name="T45" fmla="*/ 1573 h 125"/>
                      <a:gd name="T46" fmla="*/ 1496 w 203"/>
                      <a:gd name="T47" fmla="*/ 1600 h 125"/>
                      <a:gd name="T48" fmla="*/ 1606 w 203"/>
                      <a:gd name="T49" fmla="*/ 1937 h 125"/>
                      <a:gd name="T50" fmla="*/ 1719 w 203"/>
                      <a:gd name="T51" fmla="*/ 1856 h 125"/>
                      <a:gd name="T52" fmla="*/ 1920 w 203"/>
                      <a:gd name="T53" fmla="*/ 2045 h 125"/>
                      <a:gd name="T54" fmla="*/ 2016 w 203"/>
                      <a:gd name="T55" fmla="*/ 2262 h 125"/>
                      <a:gd name="T56" fmla="*/ 2126 w 203"/>
                      <a:gd name="T57" fmla="*/ 2452 h 125"/>
                      <a:gd name="T58" fmla="*/ 2239 w 203"/>
                      <a:gd name="T59" fmla="*/ 2587 h 125"/>
                      <a:gd name="T60" fmla="*/ 2350 w 203"/>
                      <a:gd name="T61" fmla="*/ 2370 h 125"/>
                      <a:gd name="T62" fmla="*/ 2437 w 203"/>
                      <a:gd name="T63" fmla="*/ 2587 h 125"/>
                      <a:gd name="T64" fmla="*/ 2686 w 203"/>
                      <a:gd name="T65" fmla="*/ 3050 h 125"/>
                      <a:gd name="T66" fmla="*/ 2895 w 203"/>
                      <a:gd name="T67" fmla="*/ 3321 h 125"/>
                      <a:gd name="T68" fmla="*/ 3438 w 203"/>
                      <a:gd name="T69" fmla="*/ 3104 h 125"/>
                      <a:gd name="T70" fmla="*/ 4069 w 203"/>
                      <a:gd name="T71" fmla="*/ 2397 h 125"/>
                      <a:gd name="T72" fmla="*/ 4589 w 203"/>
                      <a:gd name="T73" fmla="*/ 951 h 125"/>
                      <a:gd name="T74" fmla="*/ 4340 w 203"/>
                      <a:gd name="T75" fmla="*/ 1438 h 125"/>
                      <a:gd name="T76" fmla="*/ 4117 w 203"/>
                      <a:gd name="T77" fmla="*/ 1627 h 125"/>
                      <a:gd name="T78" fmla="*/ 3959 w 203"/>
                      <a:gd name="T79" fmla="*/ 1829 h 125"/>
                      <a:gd name="T80" fmla="*/ 3846 w 203"/>
                      <a:gd name="T81" fmla="*/ 1829 h 125"/>
                      <a:gd name="T82" fmla="*/ 3823 w 203"/>
                      <a:gd name="T83" fmla="*/ 2045 h 125"/>
                      <a:gd name="T84" fmla="*/ 3775 w 203"/>
                      <a:gd name="T85" fmla="*/ 2073 h 125"/>
                      <a:gd name="T86" fmla="*/ 3885 w 203"/>
                      <a:gd name="T87" fmla="*/ 2208 h 125"/>
                      <a:gd name="T88" fmla="*/ 3775 w 203"/>
                      <a:gd name="T89" fmla="*/ 2343 h 125"/>
                      <a:gd name="T90" fmla="*/ 3662 w 203"/>
                      <a:gd name="T91" fmla="*/ 2506 h 125"/>
                      <a:gd name="T92" fmla="*/ 3478 w 203"/>
                      <a:gd name="T93" fmla="*/ 2397 h 125"/>
                      <a:gd name="T94" fmla="*/ 3167 w 203"/>
                      <a:gd name="T95" fmla="*/ 2587 h 125"/>
                      <a:gd name="T96" fmla="*/ 2822 w 203"/>
                      <a:gd name="T97" fmla="*/ 3023 h 125"/>
                      <a:gd name="T98" fmla="*/ 2573 w 203"/>
                      <a:gd name="T99" fmla="*/ 3321 h 125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</a:gdLst>
                    <a:ahLst/>
                    <a:cxnLst>
                      <a:cxn ang="T100">
                        <a:pos x="T0" y="T1"/>
                      </a:cxn>
                      <a:cxn ang="T101">
                        <a:pos x="T2" y="T3"/>
                      </a:cxn>
                      <a:cxn ang="T102">
                        <a:pos x="T4" y="T5"/>
                      </a:cxn>
                      <a:cxn ang="T103">
                        <a:pos x="T6" y="T7"/>
                      </a:cxn>
                      <a:cxn ang="T104">
                        <a:pos x="T8" y="T9"/>
                      </a:cxn>
                      <a:cxn ang="T105">
                        <a:pos x="T10" y="T11"/>
                      </a:cxn>
                      <a:cxn ang="T106">
                        <a:pos x="T12" y="T13"/>
                      </a:cxn>
                      <a:cxn ang="T107">
                        <a:pos x="T14" y="T15"/>
                      </a:cxn>
                      <a:cxn ang="T108">
                        <a:pos x="T16" y="T17"/>
                      </a:cxn>
                      <a:cxn ang="T109">
                        <a:pos x="T18" y="T19"/>
                      </a:cxn>
                      <a:cxn ang="T110">
                        <a:pos x="T20" y="T21"/>
                      </a:cxn>
                      <a:cxn ang="T111">
                        <a:pos x="T22" y="T23"/>
                      </a:cxn>
                      <a:cxn ang="T112">
                        <a:pos x="T24" y="T25"/>
                      </a:cxn>
                      <a:cxn ang="T113">
                        <a:pos x="T26" y="T27"/>
                      </a:cxn>
                      <a:cxn ang="T114">
                        <a:pos x="T28" y="T29"/>
                      </a:cxn>
                      <a:cxn ang="T115">
                        <a:pos x="T30" y="T31"/>
                      </a:cxn>
                      <a:cxn ang="T116">
                        <a:pos x="T32" y="T33"/>
                      </a:cxn>
                      <a:cxn ang="T117">
                        <a:pos x="T34" y="T35"/>
                      </a:cxn>
                      <a:cxn ang="T118">
                        <a:pos x="T36" y="T37"/>
                      </a:cxn>
                      <a:cxn ang="T119">
                        <a:pos x="T38" y="T39"/>
                      </a:cxn>
                      <a:cxn ang="T120">
                        <a:pos x="T40" y="T41"/>
                      </a:cxn>
                      <a:cxn ang="T121">
                        <a:pos x="T42" y="T43"/>
                      </a:cxn>
                      <a:cxn ang="T122">
                        <a:pos x="T44" y="T45"/>
                      </a:cxn>
                      <a:cxn ang="T123">
                        <a:pos x="T46" y="T47"/>
                      </a:cxn>
                      <a:cxn ang="T124">
                        <a:pos x="T48" y="T49"/>
                      </a:cxn>
                      <a:cxn ang="T125">
                        <a:pos x="T50" y="T51"/>
                      </a:cxn>
                      <a:cxn ang="T126">
                        <a:pos x="T52" y="T53"/>
                      </a:cxn>
                      <a:cxn ang="T127">
                        <a:pos x="T54" y="T55"/>
                      </a:cxn>
                      <a:cxn ang="T128">
                        <a:pos x="T56" y="T57"/>
                      </a:cxn>
                      <a:cxn ang="T129">
                        <a:pos x="T58" y="T59"/>
                      </a:cxn>
                      <a:cxn ang="T130">
                        <a:pos x="T60" y="T61"/>
                      </a:cxn>
                      <a:cxn ang="T131">
                        <a:pos x="T62" y="T63"/>
                      </a:cxn>
                      <a:cxn ang="T132">
                        <a:pos x="T64" y="T65"/>
                      </a:cxn>
                      <a:cxn ang="T133">
                        <a:pos x="T66" y="T67"/>
                      </a:cxn>
                      <a:cxn ang="T134">
                        <a:pos x="T68" y="T69"/>
                      </a:cxn>
                      <a:cxn ang="T135">
                        <a:pos x="T70" y="T71"/>
                      </a:cxn>
                      <a:cxn ang="T136">
                        <a:pos x="T72" y="T73"/>
                      </a:cxn>
                      <a:cxn ang="T137">
                        <a:pos x="T74" y="T75"/>
                      </a:cxn>
                      <a:cxn ang="T138">
                        <a:pos x="T76" y="T77"/>
                      </a:cxn>
                      <a:cxn ang="T139">
                        <a:pos x="T78" y="T79"/>
                      </a:cxn>
                      <a:cxn ang="T140">
                        <a:pos x="T80" y="T81"/>
                      </a:cxn>
                      <a:cxn ang="T141">
                        <a:pos x="T82" y="T83"/>
                      </a:cxn>
                      <a:cxn ang="T142">
                        <a:pos x="T84" y="T85"/>
                      </a:cxn>
                      <a:cxn ang="T143">
                        <a:pos x="T86" y="T87"/>
                      </a:cxn>
                      <a:cxn ang="T144">
                        <a:pos x="T88" y="T89"/>
                      </a:cxn>
                      <a:cxn ang="T145">
                        <a:pos x="T90" y="T91"/>
                      </a:cxn>
                      <a:cxn ang="T146">
                        <a:pos x="T92" y="T93"/>
                      </a:cxn>
                      <a:cxn ang="T147">
                        <a:pos x="T94" y="T95"/>
                      </a:cxn>
                      <a:cxn ang="T148">
                        <a:pos x="T96" y="T97"/>
                      </a:cxn>
                      <a:cxn ang="T149">
                        <a:pos x="T98" y="T99"/>
                      </a:cxn>
                    </a:cxnLst>
                    <a:rect l="0" t="0" r="r" b="b"/>
                    <a:pathLst>
                      <a:path w="203" h="125">
                        <a:moveTo>
                          <a:pt x="114" y="122"/>
                        </a:moveTo>
                        <a:cubicBezTo>
                          <a:pt x="113" y="122"/>
                          <a:pt x="112" y="123"/>
                          <a:pt x="111" y="123"/>
                        </a:cubicBezTo>
                        <a:cubicBezTo>
                          <a:pt x="102" y="124"/>
                          <a:pt x="94" y="119"/>
                          <a:pt x="86" y="119"/>
                        </a:cubicBezTo>
                        <a:cubicBezTo>
                          <a:pt x="76" y="119"/>
                          <a:pt x="68" y="125"/>
                          <a:pt x="59" y="117"/>
                        </a:cubicBezTo>
                        <a:cubicBezTo>
                          <a:pt x="55" y="115"/>
                          <a:pt x="54" y="113"/>
                          <a:pt x="50" y="112"/>
                        </a:cubicBezTo>
                        <a:cubicBezTo>
                          <a:pt x="46" y="110"/>
                          <a:pt x="42" y="111"/>
                          <a:pt x="38" y="109"/>
                        </a:cubicBezTo>
                        <a:cubicBezTo>
                          <a:pt x="33" y="107"/>
                          <a:pt x="32" y="104"/>
                          <a:pt x="29" y="101"/>
                        </a:cubicBezTo>
                        <a:cubicBezTo>
                          <a:pt x="26" y="98"/>
                          <a:pt x="22" y="98"/>
                          <a:pt x="19" y="96"/>
                        </a:cubicBezTo>
                        <a:cubicBezTo>
                          <a:pt x="15" y="93"/>
                          <a:pt x="15" y="90"/>
                          <a:pt x="14" y="86"/>
                        </a:cubicBezTo>
                        <a:cubicBezTo>
                          <a:pt x="12" y="80"/>
                          <a:pt x="11" y="79"/>
                          <a:pt x="7" y="75"/>
                        </a:cubicBezTo>
                        <a:cubicBezTo>
                          <a:pt x="0" y="67"/>
                          <a:pt x="1" y="60"/>
                          <a:pt x="3" y="49"/>
                        </a:cubicBezTo>
                        <a:cubicBezTo>
                          <a:pt x="5" y="39"/>
                          <a:pt x="0" y="33"/>
                          <a:pt x="7" y="25"/>
                        </a:cubicBezTo>
                        <a:cubicBezTo>
                          <a:pt x="11" y="20"/>
                          <a:pt x="15" y="18"/>
                          <a:pt x="17" y="13"/>
                        </a:cubicBezTo>
                        <a:cubicBezTo>
                          <a:pt x="19" y="7"/>
                          <a:pt x="18" y="8"/>
                          <a:pt x="24" y="5"/>
                        </a:cubicBezTo>
                        <a:cubicBezTo>
                          <a:pt x="27" y="4"/>
                          <a:pt x="35" y="0"/>
                          <a:pt x="37" y="0"/>
                        </a:cubicBezTo>
                        <a:cubicBezTo>
                          <a:pt x="45" y="0"/>
                          <a:pt x="48" y="16"/>
                          <a:pt x="55" y="9"/>
                        </a:cubicBezTo>
                        <a:cubicBezTo>
                          <a:pt x="61" y="13"/>
                          <a:pt x="55" y="19"/>
                          <a:pt x="50" y="19"/>
                        </a:cubicBezTo>
                        <a:cubicBezTo>
                          <a:pt x="51" y="20"/>
                          <a:pt x="53" y="22"/>
                          <a:pt x="54" y="23"/>
                        </a:cubicBezTo>
                        <a:cubicBezTo>
                          <a:pt x="53" y="24"/>
                          <a:pt x="51" y="25"/>
                          <a:pt x="49" y="26"/>
                        </a:cubicBezTo>
                        <a:cubicBezTo>
                          <a:pt x="51" y="30"/>
                          <a:pt x="56" y="27"/>
                          <a:pt x="57" y="33"/>
                        </a:cubicBezTo>
                        <a:cubicBezTo>
                          <a:pt x="57" y="34"/>
                          <a:pt x="54" y="37"/>
                          <a:pt x="54" y="39"/>
                        </a:cubicBezTo>
                        <a:cubicBezTo>
                          <a:pt x="54" y="41"/>
                          <a:pt x="55" y="43"/>
                          <a:pt x="54" y="44"/>
                        </a:cubicBezTo>
                        <a:cubicBezTo>
                          <a:pt x="54" y="48"/>
                          <a:pt x="48" y="55"/>
                          <a:pt x="54" y="58"/>
                        </a:cubicBezTo>
                        <a:cubicBezTo>
                          <a:pt x="59" y="60"/>
                          <a:pt x="62" y="50"/>
                          <a:pt x="66" y="59"/>
                        </a:cubicBezTo>
                        <a:cubicBezTo>
                          <a:pt x="68" y="64"/>
                          <a:pt x="62" y="70"/>
                          <a:pt x="71" y="71"/>
                        </a:cubicBezTo>
                        <a:cubicBezTo>
                          <a:pt x="73" y="71"/>
                          <a:pt x="74" y="68"/>
                          <a:pt x="76" y="68"/>
                        </a:cubicBezTo>
                        <a:cubicBezTo>
                          <a:pt x="79" y="68"/>
                          <a:pt x="84" y="73"/>
                          <a:pt x="85" y="75"/>
                        </a:cubicBezTo>
                        <a:cubicBezTo>
                          <a:pt x="87" y="78"/>
                          <a:pt x="87" y="81"/>
                          <a:pt x="89" y="83"/>
                        </a:cubicBezTo>
                        <a:cubicBezTo>
                          <a:pt x="91" y="85"/>
                          <a:pt x="93" y="88"/>
                          <a:pt x="94" y="90"/>
                        </a:cubicBezTo>
                        <a:cubicBezTo>
                          <a:pt x="96" y="92"/>
                          <a:pt x="96" y="95"/>
                          <a:pt x="99" y="95"/>
                        </a:cubicBezTo>
                        <a:cubicBezTo>
                          <a:pt x="103" y="95"/>
                          <a:pt x="104" y="90"/>
                          <a:pt x="104" y="87"/>
                        </a:cubicBezTo>
                        <a:cubicBezTo>
                          <a:pt x="109" y="86"/>
                          <a:pt x="111" y="91"/>
                          <a:pt x="108" y="95"/>
                        </a:cubicBezTo>
                        <a:cubicBezTo>
                          <a:pt x="112" y="102"/>
                          <a:pt x="117" y="103"/>
                          <a:pt x="119" y="112"/>
                        </a:cubicBezTo>
                        <a:cubicBezTo>
                          <a:pt x="120" y="118"/>
                          <a:pt x="120" y="122"/>
                          <a:pt x="128" y="122"/>
                        </a:cubicBezTo>
                        <a:cubicBezTo>
                          <a:pt x="136" y="123"/>
                          <a:pt x="145" y="118"/>
                          <a:pt x="152" y="114"/>
                        </a:cubicBezTo>
                        <a:cubicBezTo>
                          <a:pt x="163" y="108"/>
                          <a:pt x="172" y="99"/>
                          <a:pt x="180" y="88"/>
                        </a:cubicBezTo>
                        <a:cubicBezTo>
                          <a:pt x="191" y="72"/>
                          <a:pt x="195" y="53"/>
                          <a:pt x="203" y="35"/>
                        </a:cubicBezTo>
                        <a:cubicBezTo>
                          <a:pt x="203" y="35"/>
                          <a:pt x="196" y="51"/>
                          <a:pt x="192" y="53"/>
                        </a:cubicBezTo>
                        <a:cubicBezTo>
                          <a:pt x="188" y="55"/>
                          <a:pt x="181" y="58"/>
                          <a:pt x="182" y="60"/>
                        </a:cubicBezTo>
                        <a:cubicBezTo>
                          <a:pt x="182" y="62"/>
                          <a:pt x="175" y="67"/>
                          <a:pt x="175" y="67"/>
                        </a:cubicBezTo>
                        <a:cubicBezTo>
                          <a:pt x="175" y="67"/>
                          <a:pt x="171" y="65"/>
                          <a:pt x="170" y="67"/>
                        </a:cubicBezTo>
                        <a:cubicBezTo>
                          <a:pt x="170" y="69"/>
                          <a:pt x="171" y="74"/>
                          <a:pt x="169" y="75"/>
                        </a:cubicBezTo>
                        <a:cubicBezTo>
                          <a:pt x="167" y="76"/>
                          <a:pt x="164" y="75"/>
                          <a:pt x="167" y="76"/>
                        </a:cubicBezTo>
                        <a:cubicBezTo>
                          <a:pt x="170" y="77"/>
                          <a:pt x="172" y="79"/>
                          <a:pt x="172" y="81"/>
                        </a:cubicBezTo>
                        <a:cubicBezTo>
                          <a:pt x="172" y="83"/>
                          <a:pt x="168" y="84"/>
                          <a:pt x="167" y="86"/>
                        </a:cubicBezTo>
                        <a:cubicBezTo>
                          <a:pt x="166" y="88"/>
                          <a:pt x="165" y="93"/>
                          <a:pt x="162" y="92"/>
                        </a:cubicBezTo>
                        <a:cubicBezTo>
                          <a:pt x="158" y="91"/>
                          <a:pt x="161" y="87"/>
                          <a:pt x="154" y="88"/>
                        </a:cubicBezTo>
                        <a:cubicBezTo>
                          <a:pt x="148" y="89"/>
                          <a:pt x="139" y="93"/>
                          <a:pt x="140" y="95"/>
                        </a:cubicBezTo>
                        <a:cubicBezTo>
                          <a:pt x="141" y="104"/>
                          <a:pt x="130" y="105"/>
                          <a:pt x="125" y="111"/>
                        </a:cubicBezTo>
                        <a:cubicBezTo>
                          <a:pt x="121" y="116"/>
                          <a:pt x="120" y="121"/>
                          <a:pt x="114" y="122"/>
                        </a:cubicBezTo>
                        <a:close/>
                      </a:path>
                    </a:pathLst>
                  </a:cu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5" name="Freeform 32">
                    <a:extLst>
                      <a:ext uri="{FF2B5EF4-FFF2-40B4-BE49-F238E27FC236}">
                        <a16:creationId xmlns:a16="http://schemas.microsoft.com/office/drawing/2014/main" id="{F49BA9D4-0EC3-3E47-2C0F-251CC321BC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54" y="1248"/>
                    <a:ext cx="889" cy="319"/>
                  </a:xfrm>
                  <a:custGeom>
                    <a:avLst/>
                    <a:gdLst>
                      <a:gd name="T0" fmla="*/ 0 w 315"/>
                      <a:gd name="T1" fmla="*/ 2344 h 106"/>
                      <a:gd name="T2" fmla="*/ 3234 w 315"/>
                      <a:gd name="T3" fmla="*/ 108 h 106"/>
                      <a:gd name="T4" fmla="*/ 7081 w 315"/>
                      <a:gd name="T5" fmla="*/ 2889 h 106"/>
                      <a:gd name="T6" fmla="*/ 6745 w 315"/>
                      <a:gd name="T7" fmla="*/ 2317 h 106"/>
                      <a:gd name="T8" fmla="*/ 6404 w 315"/>
                      <a:gd name="T9" fmla="*/ 1830 h 106"/>
                      <a:gd name="T10" fmla="*/ 6294 w 315"/>
                      <a:gd name="T11" fmla="*/ 1640 h 106"/>
                      <a:gd name="T12" fmla="*/ 6093 w 315"/>
                      <a:gd name="T13" fmla="*/ 1532 h 106"/>
                      <a:gd name="T14" fmla="*/ 6023 w 315"/>
                      <a:gd name="T15" fmla="*/ 1303 h 106"/>
                      <a:gd name="T16" fmla="*/ 5822 w 315"/>
                      <a:gd name="T17" fmla="*/ 1141 h 106"/>
                      <a:gd name="T18" fmla="*/ 5577 w 315"/>
                      <a:gd name="T19" fmla="*/ 1005 h 106"/>
                      <a:gd name="T20" fmla="*/ 5328 w 315"/>
                      <a:gd name="T21" fmla="*/ 788 h 106"/>
                      <a:gd name="T22" fmla="*/ 5193 w 315"/>
                      <a:gd name="T23" fmla="*/ 680 h 106"/>
                      <a:gd name="T24" fmla="*/ 4995 w 315"/>
                      <a:gd name="T25" fmla="*/ 816 h 106"/>
                      <a:gd name="T26" fmla="*/ 4724 w 315"/>
                      <a:gd name="T27" fmla="*/ 816 h 106"/>
                      <a:gd name="T28" fmla="*/ 4493 w 315"/>
                      <a:gd name="T29" fmla="*/ 491 h 106"/>
                      <a:gd name="T30" fmla="*/ 4245 w 315"/>
                      <a:gd name="T31" fmla="*/ 352 h 106"/>
                      <a:gd name="T32" fmla="*/ 4022 w 315"/>
                      <a:gd name="T33" fmla="*/ 433 h 106"/>
                      <a:gd name="T34" fmla="*/ 3711 w 315"/>
                      <a:gd name="T35" fmla="*/ 352 h 106"/>
                      <a:gd name="T36" fmla="*/ 3480 w 315"/>
                      <a:gd name="T37" fmla="*/ 433 h 106"/>
                      <a:gd name="T38" fmla="*/ 3282 w 315"/>
                      <a:gd name="T39" fmla="*/ 406 h 106"/>
                      <a:gd name="T40" fmla="*/ 2811 w 315"/>
                      <a:gd name="T41" fmla="*/ 518 h 106"/>
                      <a:gd name="T42" fmla="*/ 2517 w 315"/>
                      <a:gd name="T43" fmla="*/ 680 h 106"/>
                      <a:gd name="T44" fmla="*/ 2207 w 315"/>
                      <a:gd name="T45" fmla="*/ 843 h 106"/>
                      <a:gd name="T46" fmla="*/ 1688 w 315"/>
                      <a:gd name="T47" fmla="*/ 843 h 106"/>
                      <a:gd name="T48" fmla="*/ 1504 w 315"/>
                      <a:gd name="T49" fmla="*/ 1005 h 106"/>
                      <a:gd name="T50" fmla="*/ 1259 w 315"/>
                      <a:gd name="T51" fmla="*/ 1249 h 106"/>
                      <a:gd name="T52" fmla="*/ 1010 w 315"/>
                      <a:gd name="T53" fmla="*/ 1357 h 106"/>
                      <a:gd name="T54" fmla="*/ 813 w 315"/>
                      <a:gd name="T55" fmla="*/ 1640 h 106"/>
                      <a:gd name="T56" fmla="*/ 564 w 315"/>
                      <a:gd name="T57" fmla="*/ 1803 h 106"/>
                      <a:gd name="T58" fmla="*/ 429 w 315"/>
                      <a:gd name="T59" fmla="*/ 2074 h 106"/>
                      <a:gd name="T60" fmla="*/ 319 w 315"/>
                      <a:gd name="T61" fmla="*/ 2317 h 106"/>
                      <a:gd name="T62" fmla="*/ 0 w 315"/>
                      <a:gd name="T63" fmla="*/ 2344 h 1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315" h="106">
                        <a:moveTo>
                          <a:pt x="0" y="86"/>
                        </a:moveTo>
                        <a:cubicBezTo>
                          <a:pt x="0" y="86"/>
                          <a:pt x="43" y="7"/>
                          <a:pt x="144" y="4"/>
                        </a:cubicBezTo>
                        <a:cubicBezTo>
                          <a:pt x="245" y="0"/>
                          <a:pt x="299" y="40"/>
                          <a:pt x="315" y="106"/>
                        </a:cubicBezTo>
                        <a:cubicBezTo>
                          <a:pt x="315" y="106"/>
                          <a:pt x="307" y="90"/>
                          <a:pt x="300" y="85"/>
                        </a:cubicBezTo>
                        <a:cubicBezTo>
                          <a:pt x="293" y="80"/>
                          <a:pt x="285" y="70"/>
                          <a:pt x="285" y="67"/>
                        </a:cubicBezTo>
                        <a:cubicBezTo>
                          <a:pt x="285" y="65"/>
                          <a:pt x="284" y="60"/>
                          <a:pt x="280" y="60"/>
                        </a:cubicBezTo>
                        <a:cubicBezTo>
                          <a:pt x="275" y="61"/>
                          <a:pt x="272" y="61"/>
                          <a:pt x="271" y="56"/>
                        </a:cubicBezTo>
                        <a:cubicBezTo>
                          <a:pt x="270" y="51"/>
                          <a:pt x="268" y="48"/>
                          <a:pt x="268" y="48"/>
                        </a:cubicBezTo>
                        <a:cubicBezTo>
                          <a:pt x="259" y="42"/>
                          <a:pt x="259" y="42"/>
                          <a:pt x="259" y="42"/>
                        </a:cubicBezTo>
                        <a:cubicBezTo>
                          <a:pt x="259" y="42"/>
                          <a:pt x="250" y="39"/>
                          <a:pt x="248" y="37"/>
                        </a:cubicBezTo>
                        <a:cubicBezTo>
                          <a:pt x="245" y="35"/>
                          <a:pt x="237" y="29"/>
                          <a:pt x="237" y="29"/>
                        </a:cubicBezTo>
                        <a:cubicBezTo>
                          <a:pt x="237" y="29"/>
                          <a:pt x="234" y="25"/>
                          <a:pt x="231" y="25"/>
                        </a:cubicBezTo>
                        <a:cubicBezTo>
                          <a:pt x="228" y="25"/>
                          <a:pt x="225" y="27"/>
                          <a:pt x="222" y="30"/>
                        </a:cubicBezTo>
                        <a:cubicBezTo>
                          <a:pt x="218" y="33"/>
                          <a:pt x="215" y="33"/>
                          <a:pt x="210" y="30"/>
                        </a:cubicBezTo>
                        <a:cubicBezTo>
                          <a:pt x="206" y="26"/>
                          <a:pt x="202" y="19"/>
                          <a:pt x="200" y="18"/>
                        </a:cubicBezTo>
                        <a:cubicBezTo>
                          <a:pt x="197" y="17"/>
                          <a:pt x="191" y="13"/>
                          <a:pt x="189" y="13"/>
                        </a:cubicBezTo>
                        <a:cubicBezTo>
                          <a:pt x="186" y="14"/>
                          <a:pt x="179" y="16"/>
                          <a:pt x="179" y="16"/>
                        </a:cubicBezTo>
                        <a:cubicBezTo>
                          <a:pt x="165" y="13"/>
                          <a:pt x="165" y="13"/>
                          <a:pt x="165" y="13"/>
                        </a:cubicBezTo>
                        <a:cubicBezTo>
                          <a:pt x="165" y="13"/>
                          <a:pt x="160" y="16"/>
                          <a:pt x="155" y="16"/>
                        </a:cubicBezTo>
                        <a:cubicBezTo>
                          <a:pt x="151" y="16"/>
                          <a:pt x="149" y="13"/>
                          <a:pt x="146" y="15"/>
                        </a:cubicBezTo>
                        <a:cubicBezTo>
                          <a:pt x="142" y="17"/>
                          <a:pt x="130" y="18"/>
                          <a:pt x="125" y="19"/>
                        </a:cubicBezTo>
                        <a:cubicBezTo>
                          <a:pt x="120" y="20"/>
                          <a:pt x="114" y="21"/>
                          <a:pt x="112" y="25"/>
                        </a:cubicBezTo>
                        <a:cubicBezTo>
                          <a:pt x="110" y="28"/>
                          <a:pt x="103" y="30"/>
                          <a:pt x="98" y="31"/>
                        </a:cubicBezTo>
                        <a:cubicBezTo>
                          <a:pt x="93" y="32"/>
                          <a:pt x="75" y="31"/>
                          <a:pt x="75" y="31"/>
                        </a:cubicBezTo>
                        <a:cubicBezTo>
                          <a:pt x="75" y="31"/>
                          <a:pt x="68" y="33"/>
                          <a:pt x="67" y="37"/>
                        </a:cubicBezTo>
                        <a:cubicBezTo>
                          <a:pt x="66" y="41"/>
                          <a:pt x="62" y="47"/>
                          <a:pt x="56" y="46"/>
                        </a:cubicBezTo>
                        <a:cubicBezTo>
                          <a:pt x="50" y="46"/>
                          <a:pt x="46" y="46"/>
                          <a:pt x="45" y="50"/>
                        </a:cubicBezTo>
                        <a:cubicBezTo>
                          <a:pt x="44" y="54"/>
                          <a:pt x="40" y="56"/>
                          <a:pt x="36" y="60"/>
                        </a:cubicBezTo>
                        <a:cubicBezTo>
                          <a:pt x="31" y="63"/>
                          <a:pt x="26" y="64"/>
                          <a:pt x="25" y="66"/>
                        </a:cubicBezTo>
                        <a:cubicBezTo>
                          <a:pt x="24" y="69"/>
                          <a:pt x="19" y="73"/>
                          <a:pt x="19" y="76"/>
                        </a:cubicBezTo>
                        <a:cubicBezTo>
                          <a:pt x="19" y="80"/>
                          <a:pt x="17" y="85"/>
                          <a:pt x="14" y="85"/>
                        </a:cubicBezTo>
                        <a:cubicBezTo>
                          <a:pt x="10" y="85"/>
                          <a:pt x="0" y="86"/>
                          <a:pt x="0" y="86"/>
                        </a:cubicBezTo>
                        <a:close/>
                      </a:path>
                    </a:pathLst>
                  </a:cu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6" name="Freeform 33">
                    <a:extLst>
                      <a:ext uri="{FF2B5EF4-FFF2-40B4-BE49-F238E27FC236}">
                        <a16:creationId xmlns:a16="http://schemas.microsoft.com/office/drawing/2014/main" id="{14754EA1-3DCE-368F-4BC6-5074E3A7EF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32" y="1513"/>
                    <a:ext cx="142" cy="205"/>
                  </a:xfrm>
                  <a:custGeom>
                    <a:avLst/>
                    <a:gdLst>
                      <a:gd name="T0" fmla="*/ 895 w 50"/>
                      <a:gd name="T1" fmla="*/ 163 h 68"/>
                      <a:gd name="T2" fmla="*/ 460 w 50"/>
                      <a:gd name="T3" fmla="*/ 1046 h 68"/>
                      <a:gd name="T4" fmla="*/ 114 w 50"/>
                      <a:gd name="T5" fmla="*/ 1836 h 68"/>
                      <a:gd name="T6" fmla="*/ 435 w 50"/>
                      <a:gd name="T7" fmla="*/ 1399 h 68"/>
                      <a:gd name="T8" fmla="*/ 500 w 50"/>
                      <a:gd name="T9" fmla="*/ 1182 h 68"/>
                      <a:gd name="T10" fmla="*/ 622 w 50"/>
                      <a:gd name="T11" fmla="*/ 1046 h 68"/>
                      <a:gd name="T12" fmla="*/ 684 w 50"/>
                      <a:gd name="T13" fmla="*/ 763 h 68"/>
                      <a:gd name="T14" fmla="*/ 846 w 50"/>
                      <a:gd name="T15" fmla="*/ 654 h 68"/>
                      <a:gd name="T16" fmla="*/ 872 w 50"/>
                      <a:gd name="T17" fmla="*/ 356 h 68"/>
                      <a:gd name="T18" fmla="*/ 1008 w 50"/>
                      <a:gd name="T19" fmla="*/ 217 h 68"/>
                      <a:gd name="T20" fmla="*/ 1145 w 50"/>
                      <a:gd name="T21" fmla="*/ 0 h 68"/>
                      <a:gd name="T22" fmla="*/ 934 w 50"/>
                      <a:gd name="T23" fmla="*/ 81 h 68"/>
                      <a:gd name="T24" fmla="*/ 895 w 50"/>
                      <a:gd name="T25" fmla="*/ 190 h 6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50" h="68">
                        <a:moveTo>
                          <a:pt x="39" y="6"/>
                        </a:moveTo>
                        <a:cubicBezTo>
                          <a:pt x="32" y="17"/>
                          <a:pt x="27" y="28"/>
                          <a:pt x="20" y="38"/>
                        </a:cubicBezTo>
                        <a:cubicBezTo>
                          <a:pt x="18" y="41"/>
                          <a:pt x="0" y="65"/>
                          <a:pt x="5" y="67"/>
                        </a:cubicBezTo>
                        <a:cubicBezTo>
                          <a:pt x="6" y="68"/>
                          <a:pt x="18" y="53"/>
                          <a:pt x="19" y="51"/>
                        </a:cubicBezTo>
                        <a:cubicBezTo>
                          <a:pt x="20" y="48"/>
                          <a:pt x="20" y="45"/>
                          <a:pt x="22" y="43"/>
                        </a:cubicBezTo>
                        <a:cubicBezTo>
                          <a:pt x="24" y="39"/>
                          <a:pt x="25" y="41"/>
                          <a:pt x="27" y="38"/>
                        </a:cubicBezTo>
                        <a:cubicBezTo>
                          <a:pt x="29" y="35"/>
                          <a:pt x="28" y="30"/>
                          <a:pt x="30" y="28"/>
                        </a:cubicBezTo>
                        <a:cubicBezTo>
                          <a:pt x="33" y="25"/>
                          <a:pt x="35" y="28"/>
                          <a:pt x="37" y="24"/>
                        </a:cubicBezTo>
                        <a:cubicBezTo>
                          <a:pt x="38" y="20"/>
                          <a:pt x="36" y="17"/>
                          <a:pt x="38" y="13"/>
                        </a:cubicBezTo>
                        <a:cubicBezTo>
                          <a:pt x="39" y="12"/>
                          <a:pt x="42" y="9"/>
                          <a:pt x="44" y="8"/>
                        </a:cubicBezTo>
                        <a:cubicBezTo>
                          <a:pt x="47" y="6"/>
                          <a:pt x="50" y="5"/>
                          <a:pt x="50" y="0"/>
                        </a:cubicBezTo>
                        <a:cubicBezTo>
                          <a:pt x="47" y="1"/>
                          <a:pt x="44" y="3"/>
                          <a:pt x="41" y="3"/>
                        </a:cubicBezTo>
                        <a:cubicBezTo>
                          <a:pt x="40" y="4"/>
                          <a:pt x="38" y="7"/>
                          <a:pt x="39" y="7"/>
                        </a:cubicBezTo>
                      </a:path>
                    </a:pathLst>
                  </a:cu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7" name="Freeform 34">
                    <a:extLst>
                      <a:ext uri="{FF2B5EF4-FFF2-40B4-BE49-F238E27FC236}">
                        <a16:creationId xmlns:a16="http://schemas.microsoft.com/office/drawing/2014/main" id="{D97B699B-F718-41B5-C059-A361C328E95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82" y="1242"/>
                    <a:ext cx="443" cy="226"/>
                  </a:xfrm>
                  <a:custGeom>
                    <a:avLst/>
                    <a:gdLst>
                      <a:gd name="T0" fmla="*/ 0 w 157"/>
                      <a:gd name="T1" fmla="*/ 2052 h 75"/>
                      <a:gd name="T2" fmla="*/ 3527 w 157"/>
                      <a:gd name="T3" fmla="*/ 217 h 75"/>
                      <a:gd name="T4" fmla="*/ 0 w 157"/>
                      <a:gd name="T5" fmla="*/ 2052 h 7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57" h="75">
                        <a:moveTo>
                          <a:pt x="0" y="75"/>
                        </a:moveTo>
                        <a:cubicBezTo>
                          <a:pt x="0" y="75"/>
                          <a:pt x="48" y="0"/>
                          <a:pt x="157" y="8"/>
                        </a:cubicBezTo>
                        <a:cubicBezTo>
                          <a:pt x="157" y="8"/>
                          <a:pt x="60" y="1"/>
                          <a:pt x="0" y="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8" name="Freeform 35">
                    <a:extLst>
                      <a:ext uri="{FF2B5EF4-FFF2-40B4-BE49-F238E27FC236}">
                        <a16:creationId xmlns:a16="http://schemas.microsoft.com/office/drawing/2014/main" id="{EDDCCD42-EC64-C9CE-B5B2-9E514D5EA4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761" y="3172"/>
                    <a:ext cx="554" cy="217"/>
                  </a:xfrm>
                  <a:custGeom>
                    <a:avLst/>
                    <a:gdLst>
                      <a:gd name="T0" fmla="*/ 4107 w 196"/>
                      <a:gd name="T1" fmla="*/ 437 h 72"/>
                      <a:gd name="T2" fmla="*/ 0 w 196"/>
                      <a:gd name="T3" fmla="*/ 383 h 72"/>
                      <a:gd name="T4" fmla="*/ 359 w 196"/>
                      <a:gd name="T5" fmla="*/ 518 h 72"/>
                      <a:gd name="T6" fmla="*/ 630 w 196"/>
                      <a:gd name="T7" fmla="*/ 383 h 72"/>
                      <a:gd name="T8" fmla="*/ 791 w 196"/>
                      <a:gd name="T9" fmla="*/ 244 h 72"/>
                      <a:gd name="T10" fmla="*/ 1015 w 196"/>
                      <a:gd name="T11" fmla="*/ 356 h 72"/>
                      <a:gd name="T12" fmla="*/ 1111 w 196"/>
                      <a:gd name="T13" fmla="*/ 627 h 72"/>
                      <a:gd name="T14" fmla="*/ 1374 w 196"/>
                      <a:gd name="T15" fmla="*/ 681 h 72"/>
                      <a:gd name="T16" fmla="*/ 1557 w 196"/>
                      <a:gd name="T17" fmla="*/ 763 h 72"/>
                      <a:gd name="T18" fmla="*/ 1877 w 196"/>
                      <a:gd name="T19" fmla="*/ 708 h 72"/>
                      <a:gd name="T20" fmla="*/ 2165 w 196"/>
                      <a:gd name="T21" fmla="*/ 518 h 72"/>
                      <a:gd name="T22" fmla="*/ 2781 w 196"/>
                      <a:gd name="T23" fmla="*/ 546 h 72"/>
                      <a:gd name="T24" fmla="*/ 3005 w 196"/>
                      <a:gd name="T25" fmla="*/ 383 h 72"/>
                      <a:gd name="T26" fmla="*/ 3115 w 196"/>
                      <a:gd name="T27" fmla="*/ 217 h 72"/>
                      <a:gd name="T28" fmla="*/ 3451 w 196"/>
                      <a:gd name="T29" fmla="*/ 217 h 72"/>
                      <a:gd name="T30" fmla="*/ 3635 w 196"/>
                      <a:gd name="T31" fmla="*/ 81 h 72"/>
                      <a:gd name="T32" fmla="*/ 3906 w 196"/>
                      <a:gd name="T33" fmla="*/ 136 h 72"/>
                      <a:gd name="T34" fmla="*/ 4107 w 196"/>
                      <a:gd name="T35" fmla="*/ 437 h 72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196" h="72">
                        <a:moveTo>
                          <a:pt x="182" y="16"/>
                        </a:moveTo>
                        <a:cubicBezTo>
                          <a:pt x="182" y="16"/>
                          <a:pt x="87" y="72"/>
                          <a:pt x="0" y="14"/>
                        </a:cubicBezTo>
                        <a:cubicBezTo>
                          <a:pt x="0" y="14"/>
                          <a:pt x="13" y="20"/>
                          <a:pt x="16" y="19"/>
                        </a:cubicBezTo>
                        <a:cubicBezTo>
                          <a:pt x="20" y="17"/>
                          <a:pt x="26" y="17"/>
                          <a:pt x="28" y="14"/>
                        </a:cubicBezTo>
                        <a:cubicBezTo>
                          <a:pt x="29" y="12"/>
                          <a:pt x="31" y="10"/>
                          <a:pt x="35" y="9"/>
                        </a:cubicBezTo>
                        <a:cubicBezTo>
                          <a:pt x="39" y="9"/>
                          <a:pt x="45" y="8"/>
                          <a:pt x="45" y="13"/>
                        </a:cubicBezTo>
                        <a:cubicBezTo>
                          <a:pt x="45" y="18"/>
                          <a:pt x="44" y="22"/>
                          <a:pt x="49" y="23"/>
                        </a:cubicBezTo>
                        <a:cubicBezTo>
                          <a:pt x="54" y="25"/>
                          <a:pt x="58" y="20"/>
                          <a:pt x="61" y="25"/>
                        </a:cubicBezTo>
                        <a:cubicBezTo>
                          <a:pt x="64" y="30"/>
                          <a:pt x="61" y="28"/>
                          <a:pt x="69" y="28"/>
                        </a:cubicBezTo>
                        <a:cubicBezTo>
                          <a:pt x="77" y="28"/>
                          <a:pt x="74" y="27"/>
                          <a:pt x="83" y="26"/>
                        </a:cubicBezTo>
                        <a:cubicBezTo>
                          <a:pt x="92" y="25"/>
                          <a:pt x="85" y="25"/>
                          <a:pt x="96" y="19"/>
                        </a:cubicBezTo>
                        <a:cubicBezTo>
                          <a:pt x="107" y="12"/>
                          <a:pt x="117" y="17"/>
                          <a:pt x="123" y="20"/>
                        </a:cubicBezTo>
                        <a:cubicBezTo>
                          <a:pt x="130" y="23"/>
                          <a:pt x="131" y="17"/>
                          <a:pt x="133" y="14"/>
                        </a:cubicBezTo>
                        <a:cubicBezTo>
                          <a:pt x="135" y="12"/>
                          <a:pt x="131" y="7"/>
                          <a:pt x="138" y="8"/>
                        </a:cubicBezTo>
                        <a:cubicBezTo>
                          <a:pt x="146" y="9"/>
                          <a:pt x="148" y="8"/>
                          <a:pt x="153" y="8"/>
                        </a:cubicBezTo>
                        <a:cubicBezTo>
                          <a:pt x="158" y="8"/>
                          <a:pt x="156" y="0"/>
                          <a:pt x="161" y="3"/>
                        </a:cubicBezTo>
                        <a:cubicBezTo>
                          <a:pt x="166" y="6"/>
                          <a:pt x="168" y="4"/>
                          <a:pt x="173" y="5"/>
                        </a:cubicBezTo>
                        <a:cubicBezTo>
                          <a:pt x="178" y="7"/>
                          <a:pt x="196" y="1"/>
                          <a:pt x="182" y="16"/>
                        </a:cubicBezTo>
                        <a:close/>
                      </a:path>
                    </a:pathLst>
                  </a:custGeom>
                  <a:solidFill>
                    <a:srgbClr val="7429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49" name="Freeform 36">
                    <a:extLst>
                      <a:ext uri="{FF2B5EF4-FFF2-40B4-BE49-F238E27FC236}">
                        <a16:creationId xmlns:a16="http://schemas.microsoft.com/office/drawing/2014/main" id="{6ABDE27D-D62F-F722-A231-27B010FD70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98" y="2176"/>
                    <a:ext cx="163" cy="340"/>
                  </a:xfrm>
                  <a:custGeom>
                    <a:avLst/>
                    <a:gdLst>
                      <a:gd name="T0" fmla="*/ 1287 w 58"/>
                      <a:gd name="T1" fmla="*/ 3078 h 113"/>
                      <a:gd name="T2" fmla="*/ 689 w 58"/>
                      <a:gd name="T3" fmla="*/ 2479 h 113"/>
                      <a:gd name="T4" fmla="*/ 110 w 58"/>
                      <a:gd name="T5" fmla="*/ 1965 h 113"/>
                      <a:gd name="T6" fmla="*/ 110 w 58"/>
                      <a:gd name="T7" fmla="*/ 1465 h 113"/>
                      <a:gd name="T8" fmla="*/ 48 w 58"/>
                      <a:gd name="T9" fmla="*/ 897 h 113"/>
                      <a:gd name="T10" fmla="*/ 402 w 58"/>
                      <a:gd name="T11" fmla="*/ 81 h 113"/>
                      <a:gd name="T12" fmla="*/ 514 w 58"/>
                      <a:gd name="T13" fmla="*/ 190 h 113"/>
                      <a:gd name="T14" fmla="*/ 601 w 58"/>
                      <a:gd name="T15" fmla="*/ 352 h 113"/>
                      <a:gd name="T16" fmla="*/ 576 w 58"/>
                      <a:gd name="T17" fmla="*/ 734 h 113"/>
                      <a:gd name="T18" fmla="*/ 711 w 58"/>
                      <a:gd name="T19" fmla="*/ 870 h 113"/>
                      <a:gd name="T20" fmla="*/ 576 w 58"/>
                      <a:gd name="T21" fmla="*/ 1086 h 113"/>
                      <a:gd name="T22" fmla="*/ 624 w 58"/>
                      <a:gd name="T23" fmla="*/ 1303 h 113"/>
                      <a:gd name="T24" fmla="*/ 576 w 58"/>
                      <a:gd name="T25" fmla="*/ 1519 h 113"/>
                      <a:gd name="T26" fmla="*/ 689 w 58"/>
                      <a:gd name="T27" fmla="*/ 1559 h 113"/>
                      <a:gd name="T28" fmla="*/ 646 w 58"/>
                      <a:gd name="T29" fmla="*/ 1829 h 113"/>
                      <a:gd name="T30" fmla="*/ 798 w 58"/>
                      <a:gd name="T31" fmla="*/ 1911 h 113"/>
                      <a:gd name="T32" fmla="*/ 846 w 58"/>
                      <a:gd name="T33" fmla="*/ 2181 h 113"/>
                      <a:gd name="T34" fmla="*/ 956 w 58"/>
                      <a:gd name="T35" fmla="*/ 2317 h 113"/>
                      <a:gd name="T36" fmla="*/ 1265 w 58"/>
                      <a:gd name="T37" fmla="*/ 3078 h 11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58" h="113">
                        <a:moveTo>
                          <a:pt x="58" y="113"/>
                        </a:moveTo>
                        <a:cubicBezTo>
                          <a:pt x="50" y="104"/>
                          <a:pt x="42" y="95"/>
                          <a:pt x="31" y="91"/>
                        </a:cubicBezTo>
                        <a:cubicBezTo>
                          <a:pt x="19" y="87"/>
                          <a:pt x="12" y="84"/>
                          <a:pt x="5" y="72"/>
                        </a:cubicBezTo>
                        <a:cubicBezTo>
                          <a:pt x="1" y="64"/>
                          <a:pt x="4" y="61"/>
                          <a:pt x="5" y="54"/>
                        </a:cubicBezTo>
                        <a:cubicBezTo>
                          <a:pt x="6" y="47"/>
                          <a:pt x="3" y="39"/>
                          <a:pt x="2" y="33"/>
                        </a:cubicBezTo>
                        <a:cubicBezTo>
                          <a:pt x="0" y="22"/>
                          <a:pt x="1" y="0"/>
                          <a:pt x="18" y="3"/>
                        </a:cubicBezTo>
                        <a:cubicBezTo>
                          <a:pt x="22" y="4"/>
                          <a:pt x="21" y="5"/>
                          <a:pt x="23" y="7"/>
                        </a:cubicBezTo>
                        <a:cubicBezTo>
                          <a:pt x="23" y="7"/>
                          <a:pt x="28" y="14"/>
                          <a:pt x="27" y="13"/>
                        </a:cubicBezTo>
                        <a:cubicBezTo>
                          <a:pt x="29" y="18"/>
                          <a:pt x="24" y="22"/>
                          <a:pt x="26" y="27"/>
                        </a:cubicBezTo>
                        <a:cubicBezTo>
                          <a:pt x="27" y="29"/>
                          <a:pt x="31" y="28"/>
                          <a:pt x="32" y="32"/>
                        </a:cubicBezTo>
                        <a:cubicBezTo>
                          <a:pt x="33" y="37"/>
                          <a:pt x="28" y="37"/>
                          <a:pt x="26" y="40"/>
                        </a:cubicBezTo>
                        <a:cubicBezTo>
                          <a:pt x="23" y="43"/>
                          <a:pt x="19" y="50"/>
                          <a:pt x="28" y="48"/>
                        </a:cubicBezTo>
                        <a:cubicBezTo>
                          <a:pt x="29" y="51"/>
                          <a:pt x="28" y="54"/>
                          <a:pt x="26" y="56"/>
                        </a:cubicBezTo>
                        <a:cubicBezTo>
                          <a:pt x="28" y="56"/>
                          <a:pt x="29" y="57"/>
                          <a:pt x="31" y="57"/>
                        </a:cubicBezTo>
                        <a:cubicBezTo>
                          <a:pt x="31" y="60"/>
                          <a:pt x="28" y="65"/>
                          <a:pt x="29" y="67"/>
                        </a:cubicBezTo>
                        <a:cubicBezTo>
                          <a:pt x="30" y="70"/>
                          <a:pt x="34" y="68"/>
                          <a:pt x="36" y="70"/>
                        </a:cubicBezTo>
                        <a:cubicBezTo>
                          <a:pt x="38" y="72"/>
                          <a:pt x="36" y="77"/>
                          <a:pt x="38" y="80"/>
                        </a:cubicBezTo>
                        <a:cubicBezTo>
                          <a:pt x="39" y="83"/>
                          <a:pt x="41" y="83"/>
                          <a:pt x="43" y="85"/>
                        </a:cubicBezTo>
                        <a:cubicBezTo>
                          <a:pt x="49" y="93"/>
                          <a:pt x="53" y="104"/>
                          <a:pt x="57" y="113"/>
                        </a:cubicBezTo>
                      </a:path>
                    </a:pathLst>
                  </a:cu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50" name="Freeform 37">
                    <a:extLst>
                      <a:ext uri="{FF2B5EF4-FFF2-40B4-BE49-F238E27FC236}">
                        <a16:creationId xmlns:a16="http://schemas.microsoft.com/office/drawing/2014/main" id="{2304CE34-7CBA-69DF-2021-5AEC3F2E49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094" y="2224"/>
                    <a:ext cx="342" cy="343"/>
                  </a:xfrm>
                  <a:custGeom>
                    <a:avLst/>
                    <a:gdLst>
                      <a:gd name="T0" fmla="*/ 1374 w 121"/>
                      <a:gd name="T1" fmla="*/ 1694 h 114"/>
                      <a:gd name="T2" fmla="*/ 1447 w 121"/>
                      <a:gd name="T3" fmla="*/ 1694 h 114"/>
                      <a:gd name="T4" fmla="*/ 1470 w 121"/>
                      <a:gd name="T5" fmla="*/ 1357 h 114"/>
                      <a:gd name="T6" fmla="*/ 1509 w 121"/>
                      <a:gd name="T7" fmla="*/ 1032 h 114"/>
                      <a:gd name="T8" fmla="*/ 1221 w 121"/>
                      <a:gd name="T9" fmla="*/ 325 h 114"/>
                      <a:gd name="T10" fmla="*/ 520 w 121"/>
                      <a:gd name="T11" fmla="*/ 108 h 114"/>
                      <a:gd name="T12" fmla="*/ 455 w 121"/>
                      <a:gd name="T13" fmla="*/ 271 h 114"/>
                      <a:gd name="T14" fmla="*/ 359 w 121"/>
                      <a:gd name="T15" fmla="*/ 406 h 114"/>
                      <a:gd name="T16" fmla="*/ 249 w 121"/>
                      <a:gd name="T17" fmla="*/ 460 h 114"/>
                      <a:gd name="T18" fmla="*/ 271 w 121"/>
                      <a:gd name="T19" fmla="*/ 626 h 114"/>
                      <a:gd name="T20" fmla="*/ 161 w 121"/>
                      <a:gd name="T21" fmla="*/ 842 h 114"/>
                      <a:gd name="T22" fmla="*/ 88 w 121"/>
                      <a:gd name="T23" fmla="*/ 1113 h 114"/>
                      <a:gd name="T24" fmla="*/ 48 w 121"/>
                      <a:gd name="T25" fmla="*/ 1357 h 114"/>
                      <a:gd name="T26" fmla="*/ 223 w 121"/>
                      <a:gd name="T27" fmla="*/ 1559 h 114"/>
                      <a:gd name="T28" fmla="*/ 136 w 121"/>
                      <a:gd name="T29" fmla="*/ 1883 h 114"/>
                      <a:gd name="T30" fmla="*/ 136 w 121"/>
                      <a:gd name="T31" fmla="*/ 2208 h 114"/>
                      <a:gd name="T32" fmla="*/ 407 w 121"/>
                      <a:gd name="T33" fmla="*/ 2780 h 114"/>
                      <a:gd name="T34" fmla="*/ 630 w 121"/>
                      <a:gd name="T35" fmla="*/ 2861 h 114"/>
                      <a:gd name="T36" fmla="*/ 718 w 121"/>
                      <a:gd name="T37" fmla="*/ 3024 h 114"/>
                      <a:gd name="T38" fmla="*/ 879 w 121"/>
                      <a:gd name="T39" fmla="*/ 2943 h 114"/>
                      <a:gd name="T40" fmla="*/ 1150 w 121"/>
                      <a:gd name="T41" fmla="*/ 3105 h 114"/>
                      <a:gd name="T42" fmla="*/ 1238 w 121"/>
                      <a:gd name="T43" fmla="*/ 2943 h 114"/>
                      <a:gd name="T44" fmla="*/ 1422 w 121"/>
                      <a:gd name="T45" fmla="*/ 2997 h 114"/>
                      <a:gd name="T46" fmla="*/ 1916 w 121"/>
                      <a:gd name="T47" fmla="*/ 2726 h 114"/>
                      <a:gd name="T48" fmla="*/ 2349 w 121"/>
                      <a:gd name="T49" fmla="*/ 2726 h 114"/>
                      <a:gd name="T50" fmla="*/ 2598 w 121"/>
                      <a:gd name="T51" fmla="*/ 2807 h 114"/>
                      <a:gd name="T52" fmla="*/ 2012 w 121"/>
                      <a:gd name="T53" fmla="*/ 2127 h 114"/>
                      <a:gd name="T54" fmla="*/ 1286 w 121"/>
                      <a:gd name="T55" fmla="*/ 1775 h 114"/>
                      <a:gd name="T56" fmla="*/ 1374 w 121"/>
                      <a:gd name="T57" fmla="*/ 1694 h 114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121" h="114">
                        <a:moveTo>
                          <a:pt x="61" y="62"/>
                        </a:moveTo>
                        <a:cubicBezTo>
                          <a:pt x="62" y="62"/>
                          <a:pt x="63" y="62"/>
                          <a:pt x="64" y="62"/>
                        </a:cubicBezTo>
                        <a:cubicBezTo>
                          <a:pt x="64" y="57"/>
                          <a:pt x="64" y="53"/>
                          <a:pt x="65" y="50"/>
                        </a:cubicBezTo>
                        <a:cubicBezTo>
                          <a:pt x="66" y="46"/>
                          <a:pt x="67" y="42"/>
                          <a:pt x="67" y="38"/>
                        </a:cubicBezTo>
                        <a:cubicBezTo>
                          <a:pt x="66" y="29"/>
                          <a:pt x="61" y="18"/>
                          <a:pt x="54" y="12"/>
                        </a:cubicBezTo>
                        <a:cubicBezTo>
                          <a:pt x="49" y="7"/>
                          <a:pt x="30" y="0"/>
                          <a:pt x="23" y="4"/>
                        </a:cubicBezTo>
                        <a:cubicBezTo>
                          <a:pt x="20" y="6"/>
                          <a:pt x="22" y="8"/>
                          <a:pt x="20" y="10"/>
                        </a:cubicBezTo>
                        <a:cubicBezTo>
                          <a:pt x="18" y="12"/>
                          <a:pt x="19" y="13"/>
                          <a:pt x="16" y="15"/>
                        </a:cubicBezTo>
                        <a:cubicBezTo>
                          <a:pt x="14" y="17"/>
                          <a:pt x="13" y="13"/>
                          <a:pt x="11" y="17"/>
                        </a:cubicBezTo>
                        <a:cubicBezTo>
                          <a:pt x="9" y="20"/>
                          <a:pt x="10" y="22"/>
                          <a:pt x="12" y="23"/>
                        </a:cubicBezTo>
                        <a:cubicBezTo>
                          <a:pt x="13" y="28"/>
                          <a:pt x="9" y="28"/>
                          <a:pt x="7" y="31"/>
                        </a:cubicBezTo>
                        <a:cubicBezTo>
                          <a:pt x="5" y="34"/>
                          <a:pt x="5" y="37"/>
                          <a:pt x="4" y="41"/>
                        </a:cubicBezTo>
                        <a:cubicBezTo>
                          <a:pt x="3" y="45"/>
                          <a:pt x="0" y="46"/>
                          <a:pt x="2" y="50"/>
                        </a:cubicBezTo>
                        <a:cubicBezTo>
                          <a:pt x="4" y="54"/>
                          <a:pt x="9" y="53"/>
                          <a:pt x="10" y="57"/>
                        </a:cubicBezTo>
                        <a:cubicBezTo>
                          <a:pt x="11" y="60"/>
                          <a:pt x="7" y="66"/>
                          <a:pt x="6" y="69"/>
                        </a:cubicBezTo>
                        <a:cubicBezTo>
                          <a:pt x="6" y="73"/>
                          <a:pt x="6" y="77"/>
                          <a:pt x="6" y="81"/>
                        </a:cubicBezTo>
                        <a:cubicBezTo>
                          <a:pt x="6" y="91"/>
                          <a:pt x="5" y="102"/>
                          <a:pt x="18" y="102"/>
                        </a:cubicBezTo>
                        <a:cubicBezTo>
                          <a:pt x="25" y="102"/>
                          <a:pt x="22" y="99"/>
                          <a:pt x="28" y="105"/>
                        </a:cubicBezTo>
                        <a:cubicBezTo>
                          <a:pt x="30" y="107"/>
                          <a:pt x="30" y="111"/>
                          <a:pt x="32" y="111"/>
                        </a:cubicBezTo>
                        <a:cubicBezTo>
                          <a:pt x="36" y="112"/>
                          <a:pt x="36" y="108"/>
                          <a:pt x="39" y="108"/>
                        </a:cubicBezTo>
                        <a:cubicBezTo>
                          <a:pt x="44" y="107"/>
                          <a:pt x="47" y="114"/>
                          <a:pt x="51" y="114"/>
                        </a:cubicBezTo>
                        <a:cubicBezTo>
                          <a:pt x="54" y="113"/>
                          <a:pt x="53" y="108"/>
                          <a:pt x="55" y="108"/>
                        </a:cubicBezTo>
                        <a:cubicBezTo>
                          <a:pt x="58" y="107"/>
                          <a:pt x="61" y="110"/>
                          <a:pt x="63" y="110"/>
                        </a:cubicBezTo>
                        <a:cubicBezTo>
                          <a:pt x="70" y="109"/>
                          <a:pt x="78" y="103"/>
                          <a:pt x="85" y="100"/>
                        </a:cubicBezTo>
                        <a:cubicBezTo>
                          <a:pt x="91" y="98"/>
                          <a:pt x="98" y="99"/>
                          <a:pt x="104" y="100"/>
                        </a:cubicBezTo>
                        <a:cubicBezTo>
                          <a:pt x="108" y="101"/>
                          <a:pt x="111" y="103"/>
                          <a:pt x="115" y="103"/>
                        </a:cubicBezTo>
                        <a:cubicBezTo>
                          <a:pt x="121" y="89"/>
                          <a:pt x="98" y="81"/>
                          <a:pt x="89" y="78"/>
                        </a:cubicBezTo>
                        <a:cubicBezTo>
                          <a:pt x="78" y="74"/>
                          <a:pt x="49" y="82"/>
                          <a:pt x="57" y="65"/>
                        </a:cubicBezTo>
                        <a:cubicBezTo>
                          <a:pt x="59" y="64"/>
                          <a:pt x="60" y="63"/>
                          <a:pt x="61" y="62"/>
                        </a:cubicBezTo>
                      </a:path>
                    </a:pathLst>
                  </a:cu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51" name="Freeform 38">
                    <a:extLst>
                      <a:ext uri="{FF2B5EF4-FFF2-40B4-BE49-F238E27FC236}">
                        <a16:creationId xmlns:a16="http://schemas.microsoft.com/office/drawing/2014/main" id="{C90287BB-04E7-9B81-DB9B-16F83AF4F8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04" y="2371"/>
                    <a:ext cx="122" cy="127"/>
                  </a:xfrm>
                  <a:custGeom>
                    <a:avLst/>
                    <a:gdLst>
                      <a:gd name="T0" fmla="*/ 460 w 43"/>
                      <a:gd name="T1" fmla="*/ 221 h 42"/>
                      <a:gd name="T2" fmla="*/ 321 w 43"/>
                      <a:gd name="T3" fmla="*/ 411 h 42"/>
                      <a:gd name="T4" fmla="*/ 346 w 43"/>
                      <a:gd name="T5" fmla="*/ 750 h 42"/>
                      <a:gd name="T6" fmla="*/ 820 w 43"/>
                      <a:gd name="T7" fmla="*/ 940 h 42"/>
                      <a:gd name="T8" fmla="*/ 845 w 43"/>
                      <a:gd name="T9" fmla="*/ 1107 h 42"/>
                      <a:gd name="T10" fmla="*/ 548 w 43"/>
                      <a:gd name="T11" fmla="*/ 1052 h 42"/>
                      <a:gd name="T12" fmla="*/ 272 w 43"/>
                      <a:gd name="T13" fmla="*/ 971 h 42"/>
                      <a:gd name="T14" fmla="*/ 210 w 43"/>
                      <a:gd name="T15" fmla="*/ 695 h 42"/>
                      <a:gd name="T16" fmla="*/ 48 w 43"/>
                      <a:gd name="T17" fmla="*/ 438 h 42"/>
                      <a:gd name="T18" fmla="*/ 162 w 43"/>
                      <a:gd name="T19" fmla="*/ 194 h 42"/>
                      <a:gd name="T20" fmla="*/ 298 w 43"/>
                      <a:gd name="T21" fmla="*/ 221 h 42"/>
                      <a:gd name="T22" fmla="*/ 363 w 43"/>
                      <a:gd name="T23" fmla="*/ 27 h 42"/>
                      <a:gd name="T24" fmla="*/ 434 w 43"/>
                      <a:gd name="T25" fmla="*/ 221 h 42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43" h="42">
                        <a:moveTo>
                          <a:pt x="20" y="8"/>
                        </a:moveTo>
                        <a:cubicBezTo>
                          <a:pt x="21" y="11"/>
                          <a:pt x="15" y="13"/>
                          <a:pt x="14" y="15"/>
                        </a:cubicBezTo>
                        <a:cubicBezTo>
                          <a:pt x="13" y="19"/>
                          <a:pt x="14" y="24"/>
                          <a:pt x="15" y="27"/>
                        </a:cubicBezTo>
                        <a:cubicBezTo>
                          <a:pt x="20" y="36"/>
                          <a:pt x="29" y="30"/>
                          <a:pt x="36" y="34"/>
                        </a:cubicBezTo>
                        <a:cubicBezTo>
                          <a:pt x="40" y="35"/>
                          <a:pt x="43" y="38"/>
                          <a:pt x="37" y="40"/>
                        </a:cubicBezTo>
                        <a:cubicBezTo>
                          <a:pt x="33" y="42"/>
                          <a:pt x="28" y="38"/>
                          <a:pt x="24" y="38"/>
                        </a:cubicBezTo>
                        <a:cubicBezTo>
                          <a:pt x="19" y="38"/>
                          <a:pt x="16" y="39"/>
                          <a:pt x="12" y="35"/>
                        </a:cubicBezTo>
                        <a:cubicBezTo>
                          <a:pt x="7" y="32"/>
                          <a:pt x="8" y="29"/>
                          <a:pt x="9" y="25"/>
                        </a:cubicBezTo>
                        <a:cubicBezTo>
                          <a:pt x="4" y="23"/>
                          <a:pt x="0" y="22"/>
                          <a:pt x="2" y="16"/>
                        </a:cubicBezTo>
                        <a:cubicBezTo>
                          <a:pt x="3" y="12"/>
                          <a:pt x="7" y="12"/>
                          <a:pt x="7" y="7"/>
                        </a:cubicBezTo>
                        <a:cubicBezTo>
                          <a:pt x="9" y="6"/>
                          <a:pt x="11" y="7"/>
                          <a:pt x="13" y="8"/>
                        </a:cubicBezTo>
                        <a:cubicBezTo>
                          <a:pt x="13" y="5"/>
                          <a:pt x="12" y="1"/>
                          <a:pt x="16" y="1"/>
                        </a:cubicBezTo>
                        <a:cubicBezTo>
                          <a:pt x="20" y="0"/>
                          <a:pt x="20" y="6"/>
                          <a:pt x="19" y="8"/>
                        </a:cubicBezTo>
                      </a:path>
                    </a:pathLst>
                  </a:cu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 b="1" dirty="0"/>
                  </a:p>
                </p:txBody>
              </p:sp>
              <p:sp>
                <p:nvSpPr>
                  <p:cNvPr id="452" name="Oval 39">
                    <a:extLst>
                      <a:ext uri="{FF2B5EF4-FFF2-40B4-BE49-F238E27FC236}">
                        <a16:creationId xmlns:a16="http://schemas.microsoft.com/office/drawing/2014/main" id="{34B08D90-9E69-7298-CE94-8BA7D74562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35" y="1495"/>
                    <a:ext cx="11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3" name="Oval 40">
                    <a:extLst>
                      <a:ext uri="{FF2B5EF4-FFF2-40B4-BE49-F238E27FC236}">
                        <a16:creationId xmlns:a16="http://schemas.microsoft.com/office/drawing/2014/main" id="{3A1BFCEF-C885-02B4-72C7-D78BA4D819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99" y="1486"/>
                    <a:ext cx="3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4" name="Oval 41">
                    <a:extLst>
                      <a:ext uri="{FF2B5EF4-FFF2-40B4-BE49-F238E27FC236}">
                        <a16:creationId xmlns:a16="http://schemas.microsoft.com/office/drawing/2014/main" id="{08D6F7FF-0CC9-12E1-C605-1A6C5E25645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74" y="1531"/>
                    <a:ext cx="9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5" name="Oval 42">
                    <a:extLst>
                      <a:ext uri="{FF2B5EF4-FFF2-40B4-BE49-F238E27FC236}">
                        <a16:creationId xmlns:a16="http://schemas.microsoft.com/office/drawing/2014/main" id="{AE30FF3F-7DCF-51FB-DBC8-D28400D4EF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31" y="1516"/>
                    <a:ext cx="8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6" name="Oval 43">
                    <a:extLst>
                      <a:ext uri="{FF2B5EF4-FFF2-40B4-BE49-F238E27FC236}">
                        <a16:creationId xmlns:a16="http://schemas.microsoft.com/office/drawing/2014/main" id="{E4E4F8BE-B3E9-6333-1CAD-A4FDBD248F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51" y="1453"/>
                    <a:ext cx="12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7" name="Oval 44">
                    <a:extLst>
                      <a:ext uri="{FF2B5EF4-FFF2-40B4-BE49-F238E27FC236}">
                        <a16:creationId xmlns:a16="http://schemas.microsoft.com/office/drawing/2014/main" id="{611D6B07-4241-D35C-316E-6FE4B072678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1435"/>
                    <a:ext cx="6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8" name="Oval 45">
                    <a:extLst>
                      <a:ext uri="{FF2B5EF4-FFF2-40B4-BE49-F238E27FC236}">
                        <a16:creationId xmlns:a16="http://schemas.microsoft.com/office/drawing/2014/main" id="{BDBA3D95-3323-4421-FEDD-754A391EBD8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19" y="1420"/>
                    <a:ext cx="12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59" name="Oval 46">
                    <a:extLst>
                      <a:ext uri="{FF2B5EF4-FFF2-40B4-BE49-F238E27FC236}">
                        <a16:creationId xmlns:a16="http://schemas.microsoft.com/office/drawing/2014/main" id="{62109E1E-6443-2D8E-C0E3-9AB4987738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50" y="1423"/>
                    <a:ext cx="12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0" name="Oval 47">
                    <a:extLst>
                      <a:ext uri="{FF2B5EF4-FFF2-40B4-BE49-F238E27FC236}">
                        <a16:creationId xmlns:a16="http://schemas.microsoft.com/office/drawing/2014/main" id="{9F0AF267-7615-02CD-1A74-6CEBACF0C76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70" y="1414"/>
                    <a:ext cx="11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1" name="Oval 48">
                    <a:extLst>
                      <a:ext uri="{FF2B5EF4-FFF2-40B4-BE49-F238E27FC236}">
                        <a16:creationId xmlns:a16="http://schemas.microsoft.com/office/drawing/2014/main" id="{12A53A27-3891-0B73-681B-C1E06C9D3EC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67" y="1450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2" name="Oval 49">
                    <a:extLst>
                      <a:ext uri="{FF2B5EF4-FFF2-40B4-BE49-F238E27FC236}">
                        <a16:creationId xmlns:a16="http://schemas.microsoft.com/office/drawing/2014/main" id="{68058FB8-320A-8109-2007-E7715462B5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8" y="1438"/>
                    <a:ext cx="9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3" name="Oval 50">
                    <a:extLst>
                      <a:ext uri="{FF2B5EF4-FFF2-40B4-BE49-F238E27FC236}">
                        <a16:creationId xmlns:a16="http://schemas.microsoft.com/office/drawing/2014/main" id="{2B69ACAE-A7CA-6EF2-77AA-2A83F11707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21" y="1441"/>
                    <a:ext cx="11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4" name="Oval 51">
                    <a:extLst>
                      <a:ext uri="{FF2B5EF4-FFF2-40B4-BE49-F238E27FC236}">
                        <a16:creationId xmlns:a16="http://schemas.microsoft.com/office/drawing/2014/main" id="{45A7F246-9001-C4C5-9181-C35B61A2336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14" y="1447"/>
                    <a:ext cx="11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5" name="Oval 52">
                    <a:extLst>
                      <a:ext uri="{FF2B5EF4-FFF2-40B4-BE49-F238E27FC236}">
                        <a16:creationId xmlns:a16="http://schemas.microsoft.com/office/drawing/2014/main" id="{BDFD0DF8-0619-87FD-AE96-37617038BC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64" y="1558"/>
                    <a:ext cx="8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6" name="Oval 53">
                    <a:extLst>
                      <a:ext uri="{FF2B5EF4-FFF2-40B4-BE49-F238E27FC236}">
                        <a16:creationId xmlns:a16="http://schemas.microsoft.com/office/drawing/2014/main" id="{90F86B24-4C7F-4EA4-1FC8-E76704F0BC4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2" y="1534"/>
                    <a:ext cx="12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7" name="Oval 54">
                    <a:extLst>
                      <a:ext uri="{FF2B5EF4-FFF2-40B4-BE49-F238E27FC236}">
                        <a16:creationId xmlns:a16="http://schemas.microsoft.com/office/drawing/2014/main" id="{B2E8D011-7CD7-029E-8B0E-BDB52CE109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8" y="1495"/>
                    <a:ext cx="3" cy="1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8" name="Oval 55">
                    <a:extLst>
                      <a:ext uri="{FF2B5EF4-FFF2-40B4-BE49-F238E27FC236}">
                        <a16:creationId xmlns:a16="http://schemas.microsoft.com/office/drawing/2014/main" id="{9AEFDEB5-1073-65F4-C9A3-03BD485B870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1507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69" name="Oval 56">
                    <a:extLst>
                      <a:ext uri="{FF2B5EF4-FFF2-40B4-BE49-F238E27FC236}">
                        <a16:creationId xmlns:a16="http://schemas.microsoft.com/office/drawing/2014/main" id="{3BDCE7EC-766E-9F79-A652-C23DEF4719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19" y="1564"/>
                    <a:ext cx="8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0" name="Oval 57">
                    <a:extLst>
                      <a:ext uri="{FF2B5EF4-FFF2-40B4-BE49-F238E27FC236}">
                        <a16:creationId xmlns:a16="http://schemas.microsoft.com/office/drawing/2014/main" id="{8334CE65-F893-3BF0-5CB6-31B6EB038A4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96" y="1576"/>
                    <a:ext cx="9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1" name="Oval 58">
                    <a:extLst>
                      <a:ext uri="{FF2B5EF4-FFF2-40B4-BE49-F238E27FC236}">
                        <a16:creationId xmlns:a16="http://schemas.microsoft.com/office/drawing/2014/main" id="{C744B6E9-157F-6AA7-6170-472FC0AAB5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36" y="1597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2" name="Oval 59">
                    <a:extLst>
                      <a:ext uri="{FF2B5EF4-FFF2-40B4-BE49-F238E27FC236}">
                        <a16:creationId xmlns:a16="http://schemas.microsoft.com/office/drawing/2014/main" id="{8146A23D-5195-5B77-6C1D-D8C1704F5C7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89" y="1585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3" name="Oval 60">
                    <a:extLst>
                      <a:ext uri="{FF2B5EF4-FFF2-40B4-BE49-F238E27FC236}">
                        <a16:creationId xmlns:a16="http://schemas.microsoft.com/office/drawing/2014/main" id="{9A3D10DE-C32E-26F1-2DB2-54FFC13D17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35" y="1576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4" name="Oval 61">
                    <a:extLst>
                      <a:ext uri="{FF2B5EF4-FFF2-40B4-BE49-F238E27FC236}">
                        <a16:creationId xmlns:a16="http://schemas.microsoft.com/office/drawing/2014/main" id="{28C1AC1F-B8C3-B8E3-428C-AFBD54F14F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64" y="1456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5" name="Oval 62">
                    <a:extLst>
                      <a:ext uri="{FF2B5EF4-FFF2-40B4-BE49-F238E27FC236}">
                        <a16:creationId xmlns:a16="http://schemas.microsoft.com/office/drawing/2014/main" id="{2B90134E-2BEB-95FB-60F6-A49A785F93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06" y="1456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6" name="Oval 63">
                    <a:extLst>
                      <a:ext uri="{FF2B5EF4-FFF2-40B4-BE49-F238E27FC236}">
                        <a16:creationId xmlns:a16="http://schemas.microsoft.com/office/drawing/2014/main" id="{E51C460E-A009-1F24-0326-4918814FBB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84" y="1474"/>
                    <a:ext cx="8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7" name="Oval 64">
                    <a:extLst>
                      <a:ext uri="{FF2B5EF4-FFF2-40B4-BE49-F238E27FC236}">
                        <a16:creationId xmlns:a16="http://schemas.microsoft.com/office/drawing/2014/main" id="{B86A05E5-C2E9-BA4F-6815-6D2C934076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06" y="1465"/>
                    <a:ext cx="9" cy="1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8" name="Oval 65">
                    <a:extLst>
                      <a:ext uri="{FF2B5EF4-FFF2-40B4-BE49-F238E27FC236}">
                        <a16:creationId xmlns:a16="http://schemas.microsoft.com/office/drawing/2014/main" id="{57166667-FC39-7C8F-B231-61576177DE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16" y="1636"/>
                    <a:ext cx="14" cy="1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79" name="Oval 66">
                    <a:extLst>
                      <a:ext uri="{FF2B5EF4-FFF2-40B4-BE49-F238E27FC236}">
                        <a16:creationId xmlns:a16="http://schemas.microsoft.com/office/drawing/2014/main" id="{98E8981B-8E42-B607-6DB8-2D18D0DC9E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53" y="1636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0" name="Oval 67">
                    <a:extLst>
                      <a:ext uri="{FF2B5EF4-FFF2-40B4-BE49-F238E27FC236}">
                        <a16:creationId xmlns:a16="http://schemas.microsoft.com/office/drawing/2014/main" id="{2798FFC8-3087-BCE9-0F49-AB57862D60A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87" y="1642"/>
                    <a:ext cx="14" cy="1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1" name="Oval 68">
                    <a:extLst>
                      <a:ext uri="{FF2B5EF4-FFF2-40B4-BE49-F238E27FC236}">
                        <a16:creationId xmlns:a16="http://schemas.microsoft.com/office/drawing/2014/main" id="{3115C042-2403-49AB-8FDD-51EA0B6E647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26" y="1636"/>
                    <a:ext cx="17" cy="1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2" name="Oval 69">
                    <a:extLst>
                      <a:ext uri="{FF2B5EF4-FFF2-40B4-BE49-F238E27FC236}">
                        <a16:creationId xmlns:a16="http://schemas.microsoft.com/office/drawing/2014/main" id="{11BD43D0-A6FD-1EEC-ADE8-34B5527FB8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66" y="1621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3" name="Oval 70">
                    <a:extLst>
                      <a:ext uri="{FF2B5EF4-FFF2-40B4-BE49-F238E27FC236}">
                        <a16:creationId xmlns:a16="http://schemas.microsoft.com/office/drawing/2014/main" id="{56A80677-8BCE-DD02-78AC-26CF464204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94" y="1618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4" name="Oval 71">
                    <a:extLst>
                      <a:ext uri="{FF2B5EF4-FFF2-40B4-BE49-F238E27FC236}">
                        <a16:creationId xmlns:a16="http://schemas.microsoft.com/office/drawing/2014/main" id="{4F8A9DB0-DC9D-BEC1-4D95-467F850870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06" y="1694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5" name="Oval 72">
                    <a:extLst>
                      <a:ext uri="{FF2B5EF4-FFF2-40B4-BE49-F238E27FC236}">
                        <a16:creationId xmlns:a16="http://schemas.microsoft.com/office/drawing/2014/main" id="{E5297287-4ACA-4686-1638-C35D654767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55" y="1706"/>
                    <a:ext cx="9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6" name="Oval 73">
                    <a:extLst>
                      <a:ext uri="{FF2B5EF4-FFF2-40B4-BE49-F238E27FC236}">
                        <a16:creationId xmlns:a16="http://schemas.microsoft.com/office/drawing/2014/main" id="{1B89343B-FF30-8185-2523-A202F9292E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91" y="1676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7" name="Oval 74">
                    <a:extLst>
                      <a:ext uri="{FF2B5EF4-FFF2-40B4-BE49-F238E27FC236}">
                        <a16:creationId xmlns:a16="http://schemas.microsoft.com/office/drawing/2014/main" id="{1CA528E7-2886-50ED-F47D-AAD59FAF23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59" y="1682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8" name="Oval 75">
                    <a:extLst>
                      <a:ext uri="{FF2B5EF4-FFF2-40B4-BE49-F238E27FC236}">
                        <a16:creationId xmlns:a16="http://schemas.microsoft.com/office/drawing/2014/main" id="{0293D1A7-E3B2-194D-6CEC-45D5623908C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1621"/>
                    <a:ext cx="22" cy="24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89" name="Oval 76">
                    <a:extLst>
                      <a:ext uri="{FF2B5EF4-FFF2-40B4-BE49-F238E27FC236}">
                        <a16:creationId xmlns:a16="http://schemas.microsoft.com/office/drawing/2014/main" id="{16DB1D91-4544-A75B-E10B-364022804A7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71" y="1600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0" name="Oval 77">
                    <a:extLst>
                      <a:ext uri="{FF2B5EF4-FFF2-40B4-BE49-F238E27FC236}">
                        <a16:creationId xmlns:a16="http://schemas.microsoft.com/office/drawing/2014/main" id="{4849AC5E-5195-9781-6174-11B6D4F371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76" y="1639"/>
                    <a:ext cx="3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1" name="Oval 78">
                    <a:extLst>
                      <a:ext uri="{FF2B5EF4-FFF2-40B4-BE49-F238E27FC236}">
                        <a16:creationId xmlns:a16="http://schemas.microsoft.com/office/drawing/2014/main" id="{D42729CB-A5D6-A67E-05DC-F1E920D27B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40" y="1682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2" name="Oval 79">
                    <a:extLst>
                      <a:ext uri="{FF2B5EF4-FFF2-40B4-BE49-F238E27FC236}">
                        <a16:creationId xmlns:a16="http://schemas.microsoft.com/office/drawing/2014/main" id="{1DAF646C-DE64-B0E7-B207-A738C1E217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11" y="1712"/>
                    <a:ext cx="15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3" name="Oval 80">
                    <a:extLst>
                      <a:ext uri="{FF2B5EF4-FFF2-40B4-BE49-F238E27FC236}">
                        <a16:creationId xmlns:a16="http://schemas.microsoft.com/office/drawing/2014/main" id="{97D27A91-923D-623C-7DFC-CCA94C2288C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79" y="1766"/>
                    <a:ext cx="14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4" name="Oval 81">
                    <a:extLst>
                      <a:ext uri="{FF2B5EF4-FFF2-40B4-BE49-F238E27FC236}">
                        <a16:creationId xmlns:a16="http://schemas.microsoft.com/office/drawing/2014/main" id="{CF30C97A-7553-ED27-8C45-637A45603D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27" y="1763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5" name="Oval 82">
                    <a:extLst>
                      <a:ext uri="{FF2B5EF4-FFF2-40B4-BE49-F238E27FC236}">
                        <a16:creationId xmlns:a16="http://schemas.microsoft.com/office/drawing/2014/main" id="{C9A8A73C-F9F8-178F-FFB4-A64CC47F72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1772"/>
                    <a:ext cx="17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6" name="Oval 83">
                    <a:extLst>
                      <a:ext uri="{FF2B5EF4-FFF2-40B4-BE49-F238E27FC236}">
                        <a16:creationId xmlns:a16="http://schemas.microsoft.com/office/drawing/2014/main" id="{945AF954-AC43-4BB3-235F-4A0C91A475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1832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7" name="Oval 84">
                    <a:extLst>
                      <a:ext uri="{FF2B5EF4-FFF2-40B4-BE49-F238E27FC236}">
                        <a16:creationId xmlns:a16="http://schemas.microsoft.com/office/drawing/2014/main" id="{634AED99-0B0B-865F-205E-41F2019FD5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66" y="1411"/>
                    <a:ext cx="26" cy="27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8" name="Oval 85">
                    <a:extLst>
                      <a:ext uri="{FF2B5EF4-FFF2-40B4-BE49-F238E27FC236}">
                        <a16:creationId xmlns:a16="http://schemas.microsoft.com/office/drawing/2014/main" id="{64C27047-4188-3B77-9B49-9FE45A32E4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0" y="1414"/>
                    <a:ext cx="17" cy="21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99" name="Oval 86">
                    <a:extLst>
                      <a:ext uri="{FF2B5EF4-FFF2-40B4-BE49-F238E27FC236}">
                        <a16:creationId xmlns:a16="http://schemas.microsoft.com/office/drawing/2014/main" id="{CD321FF9-33EB-B077-9631-828802DFE2C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00" y="1447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0" name="Oval 87">
                    <a:extLst>
                      <a:ext uri="{FF2B5EF4-FFF2-40B4-BE49-F238E27FC236}">
                        <a16:creationId xmlns:a16="http://schemas.microsoft.com/office/drawing/2014/main" id="{9296110E-2D8E-200D-651D-FB706B3DE2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51" y="1447"/>
                    <a:ext cx="11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1" name="Oval 88">
                    <a:extLst>
                      <a:ext uri="{FF2B5EF4-FFF2-40B4-BE49-F238E27FC236}">
                        <a16:creationId xmlns:a16="http://schemas.microsoft.com/office/drawing/2014/main" id="{5EF40942-85A5-2788-6A53-9789AB2FEAD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60" y="1480"/>
                    <a:ext cx="15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2" name="Oval 89">
                    <a:extLst>
                      <a:ext uri="{FF2B5EF4-FFF2-40B4-BE49-F238E27FC236}">
                        <a16:creationId xmlns:a16="http://schemas.microsoft.com/office/drawing/2014/main" id="{109B60A2-4464-1C9D-1455-DB04ECE7A2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8" y="1486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3" name="Oval 90">
                    <a:extLst>
                      <a:ext uri="{FF2B5EF4-FFF2-40B4-BE49-F238E27FC236}">
                        <a16:creationId xmlns:a16="http://schemas.microsoft.com/office/drawing/2014/main" id="{083DD8E0-E427-CE29-461F-E7424555D4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62" y="1405"/>
                    <a:ext cx="20" cy="24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4" name="Oval 91">
                    <a:extLst>
                      <a:ext uri="{FF2B5EF4-FFF2-40B4-BE49-F238E27FC236}">
                        <a16:creationId xmlns:a16="http://schemas.microsoft.com/office/drawing/2014/main" id="{A4A80A91-151A-AAC7-6528-51347BC302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10" y="1405"/>
                    <a:ext cx="17" cy="21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5" name="Oval 92">
                    <a:extLst>
                      <a:ext uri="{FF2B5EF4-FFF2-40B4-BE49-F238E27FC236}">
                        <a16:creationId xmlns:a16="http://schemas.microsoft.com/office/drawing/2014/main" id="{04A19F18-FBF1-6E70-BA87-974FE552BB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85" y="1435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6" name="Oval 93">
                    <a:extLst>
                      <a:ext uri="{FF2B5EF4-FFF2-40B4-BE49-F238E27FC236}">
                        <a16:creationId xmlns:a16="http://schemas.microsoft.com/office/drawing/2014/main" id="{DB9A8A6E-3B19-44D8-C10D-AF27AB3C80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50" y="1447"/>
                    <a:ext cx="8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7" name="Oval 94">
                    <a:extLst>
                      <a:ext uri="{FF2B5EF4-FFF2-40B4-BE49-F238E27FC236}">
                        <a16:creationId xmlns:a16="http://schemas.microsoft.com/office/drawing/2014/main" id="{FA1A1EF6-E526-8B11-05F5-7187C29719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75" y="1444"/>
                    <a:ext cx="14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8" name="Oval 95">
                    <a:extLst>
                      <a:ext uri="{FF2B5EF4-FFF2-40B4-BE49-F238E27FC236}">
                        <a16:creationId xmlns:a16="http://schemas.microsoft.com/office/drawing/2014/main" id="{E999886C-A9F8-16A8-4EDE-C021A47FD0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27" y="1501"/>
                    <a:ext cx="11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09" name="Oval 96">
                    <a:extLst>
                      <a:ext uri="{FF2B5EF4-FFF2-40B4-BE49-F238E27FC236}">
                        <a16:creationId xmlns:a16="http://schemas.microsoft.com/office/drawing/2014/main" id="{825DD0A7-5950-1C77-9491-8C735BA46BC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34" y="1447"/>
                    <a:ext cx="26" cy="27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0" name="Oval 97">
                    <a:extLst>
                      <a:ext uri="{FF2B5EF4-FFF2-40B4-BE49-F238E27FC236}">
                        <a16:creationId xmlns:a16="http://schemas.microsoft.com/office/drawing/2014/main" id="{5E5C7D7B-6B6E-94EB-6EB3-DDB61F5DE3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65" y="1486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1" name="Oval 98">
                    <a:extLst>
                      <a:ext uri="{FF2B5EF4-FFF2-40B4-BE49-F238E27FC236}">
                        <a16:creationId xmlns:a16="http://schemas.microsoft.com/office/drawing/2014/main" id="{3F5DC9A4-A767-B9FD-F114-1E36881D961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29" y="1495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2" name="Oval 99">
                    <a:extLst>
                      <a:ext uri="{FF2B5EF4-FFF2-40B4-BE49-F238E27FC236}">
                        <a16:creationId xmlns:a16="http://schemas.microsoft.com/office/drawing/2014/main" id="{027AC53B-9B25-C3C6-AF74-B0E22C2603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89" y="1519"/>
                    <a:ext cx="1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3" name="Oval 100">
                    <a:extLst>
                      <a:ext uri="{FF2B5EF4-FFF2-40B4-BE49-F238E27FC236}">
                        <a16:creationId xmlns:a16="http://schemas.microsoft.com/office/drawing/2014/main" id="{99CE6874-F996-E14E-0306-536DD172E26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1558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4" name="Oval 101">
                    <a:extLst>
                      <a:ext uri="{FF2B5EF4-FFF2-40B4-BE49-F238E27FC236}">
                        <a16:creationId xmlns:a16="http://schemas.microsoft.com/office/drawing/2014/main" id="{1F5F75B9-D6E3-AC57-E07F-D6EABF7D9C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3" y="1555"/>
                    <a:ext cx="14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5" name="Oval 102">
                    <a:extLst>
                      <a:ext uri="{FF2B5EF4-FFF2-40B4-BE49-F238E27FC236}">
                        <a16:creationId xmlns:a16="http://schemas.microsoft.com/office/drawing/2014/main" id="{37204EB7-3F08-7BCA-3F51-33EB3F0CDD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1618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6" name="Oval 103">
                    <a:extLst>
                      <a:ext uri="{FF2B5EF4-FFF2-40B4-BE49-F238E27FC236}">
                        <a16:creationId xmlns:a16="http://schemas.microsoft.com/office/drawing/2014/main" id="{59D4E040-A78B-79F2-4FD6-19C842ED35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6" y="1564"/>
                    <a:ext cx="19" cy="24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7" name="Oval 104">
                    <a:extLst>
                      <a:ext uri="{FF2B5EF4-FFF2-40B4-BE49-F238E27FC236}">
                        <a16:creationId xmlns:a16="http://schemas.microsoft.com/office/drawing/2014/main" id="{DDC760A3-F54D-6C26-52B2-6CD9269DC2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67" y="1802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8" name="Oval 105">
                    <a:extLst>
                      <a:ext uri="{FF2B5EF4-FFF2-40B4-BE49-F238E27FC236}">
                        <a16:creationId xmlns:a16="http://schemas.microsoft.com/office/drawing/2014/main" id="{D995A49F-5FB2-79CD-BF82-DB6B1C58D9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98" y="1760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19" name="Oval 106">
                    <a:extLst>
                      <a:ext uri="{FF2B5EF4-FFF2-40B4-BE49-F238E27FC236}">
                        <a16:creationId xmlns:a16="http://schemas.microsoft.com/office/drawing/2014/main" id="{AC9E851F-51EA-81AB-7AD0-04F8B6E891C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23" y="1817"/>
                    <a:ext cx="12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0" name="Oval 107">
                    <a:extLst>
                      <a:ext uri="{FF2B5EF4-FFF2-40B4-BE49-F238E27FC236}">
                        <a16:creationId xmlns:a16="http://schemas.microsoft.com/office/drawing/2014/main" id="{2A2E7054-34E3-9423-3FB3-37C471F7FF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68" y="1787"/>
                    <a:ext cx="12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1" name="Oval 108">
                    <a:extLst>
                      <a:ext uri="{FF2B5EF4-FFF2-40B4-BE49-F238E27FC236}">
                        <a16:creationId xmlns:a16="http://schemas.microsoft.com/office/drawing/2014/main" id="{0947BE66-5FA6-E4E5-FBE3-95BFC7DBD6A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20" y="1889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2" name="Oval 109">
                    <a:extLst>
                      <a:ext uri="{FF2B5EF4-FFF2-40B4-BE49-F238E27FC236}">
                        <a16:creationId xmlns:a16="http://schemas.microsoft.com/office/drawing/2014/main" id="{9D255825-415E-0B46-DD37-86E35D5AA0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03" y="1907"/>
                    <a:ext cx="1" cy="10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3" name="Oval 110">
                    <a:extLst>
                      <a:ext uri="{FF2B5EF4-FFF2-40B4-BE49-F238E27FC236}">
                        <a16:creationId xmlns:a16="http://schemas.microsoft.com/office/drawing/2014/main" id="{2999757F-6ECC-93C4-0FB6-23F77A29BA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8" y="1929"/>
                    <a:ext cx="11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4" name="Oval 111">
                    <a:extLst>
                      <a:ext uri="{FF2B5EF4-FFF2-40B4-BE49-F238E27FC236}">
                        <a16:creationId xmlns:a16="http://schemas.microsoft.com/office/drawing/2014/main" id="{53515793-1C9D-1106-ABF6-520486C3CB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78" y="1892"/>
                    <a:ext cx="8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5" name="Oval 112">
                    <a:extLst>
                      <a:ext uri="{FF2B5EF4-FFF2-40B4-BE49-F238E27FC236}">
                        <a16:creationId xmlns:a16="http://schemas.microsoft.com/office/drawing/2014/main" id="{1845C55A-4EAF-6713-BC16-F4533E8A85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2" y="1865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6" name="Oval 113">
                    <a:extLst>
                      <a:ext uri="{FF2B5EF4-FFF2-40B4-BE49-F238E27FC236}">
                        <a16:creationId xmlns:a16="http://schemas.microsoft.com/office/drawing/2014/main" id="{A8559B70-97E2-5422-5F9E-73B9190B90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83" y="1850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7" name="Oval 114">
                    <a:extLst>
                      <a:ext uri="{FF2B5EF4-FFF2-40B4-BE49-F238E27FC236}">
                        <a16:creationId xmlns:a16="http://schemas.microsoft.com/office/drawing/2014/main" id="{0E6F7C02-7C08-BA15-D353-2B83B7D07C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8" y="1959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8" name="Oval 115">
                    <a:extLst>
                      <a:ext uri="{FF2B5EF4-FFF2-40B4-BE49-F238E27FC236}">
                        <a16:creationId xmlns:a16="http://schemas.microsoft.com/office/drawing/2014/main" id="{5F8FCF0B-08F3-6AD9-AA74-FD66D43FC7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27" y="2031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29" name="Oval 116">
                    <a:extLst>
                      <a:ext uri="{FF2B5EF4-FFF2-40B4-BE49-F238E27FC236}">
                        <a16:creationId xmlns:a16="http://schemas.microsoft.com/office/drawing/2014/main" id="{6553132B-958F-259F-8192-D727FA8508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11" y="1926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0" name="Oval 117">
                    <a:extLst>
                      <a:ext uri="{FF2B5EF4-FFF2-40B4-BE49-F238E27FC236}">
                        <a16:creationId xmlns:a16="http://schemas.microsoft.com/office/drawing/2014/main" id="{A4012F40-1AB4-E81D-28F8-31DDFB4203D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21" y="1892"/>
                    <a:ext cx="11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1" name="Oval 118">
                    <a:extLst>
                      <a:ext uri="{FF2B5EF4-FFF2-40B4-BE49-F238E27FC236}">
                        <a16:creationId xmlns:a16="http://schemas.microsoft.com/office/drawing/2014/main" id="{16FBC933-32C0-7210-5CB8-82A307B0BA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32" y="1920"/>
                    <a:ext cx="12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2" name="Oval 119">
                    <a:extLst>
                      <a:ext uri="{FF2B5EF4-FFF2-40B4-BE49-F238E27FC236}">
                        <a16:creationId xmlns:a16="http://schemas.microsoft.com/office/drawing/2014/main" id="{910467D4-6D2E-7CDE-9705-204CBDC36B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5" y="1889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3" name="Oval 120">
                    <a:extLst>
                      <a:ext uri="{FF2B5EF4-FFF2-40B4-BE49-F238E27FC236}">
                        <a16:creationId xmlns:a16="http://schemas.microsoft.com/office/drawing/2014/main" id="{2B05DC4E-0D7F-EA7E-8132-45625EF42A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97" y="1977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4" name="Oval 121">
                    <a:extLst>
                      <a:ext uri="{FF2B5EF4-FFF2-40B4-BE49-F238E27FC236}">
                        <a16:creationId xmlns:a16="http://schemas.microsoft.com/office/drawing/2014/main" id="{CEBA904D-1C9D-4D70-367A-04E5015CD0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1920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5" name="Oval 122">
                    <a:extLst>
                      <a:ext uri="{FF2B5EF4-FFF2-40B4-BE49-F238E27FC236}">
                        <a16:creationId xmlns:a16="http://schemas.microsoft.com/office/drawing/2014/main" id="{E7832AA2-E480-7F15-84C2-778F3A68D2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40" y="1986"/>
                    <a:ext cx="17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6" name="Oval 123">
                    <a:extLst>
                      <a:ext uri="{FF2B5EF4-FFF2-40B4-BE49-F238E27FC236}">
                        <a16:creationId xmlns:a16="http://schemas.microsoft.com/office/drawing/2014/main" id="{8BE16A4A-B690-2ADA-A68B-1EC40731963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09" y="2061"/>
                    <a:ext cx="8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7" name="Oval 124">
                    <a:extLst>
                      <a:ext uri="{FF2B5EF4-FFF2-40B4-BE49-F238E27FC236}">
                        <a16:creationId xmlns:a16="http://schemas.microsoft.com/office/drawing/2014/main" id="{06ED1E06-B84C-EF54-2815-E09582F7F6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07" y="2007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8" name="Oval 125">
                    <a:extLst>
                      <a:ext uri="{FF2B5EF4-FFF2-40B4-BE49-F238E27FC236}">
                        <a16:creationId xmlns:a16="http://schemas.microsoft.com/office/drawing/2014/main" id="{2DCFC47B-9956-75C4-B9CC-DE5D16616B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76" y="2992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39" name="Oval 126">
                    <a:extLst>
                      <a:ext uri="{FF2B5EF4-FFF2-40B4-BE49-F238E27FC236}">
                        <a16:creationId xmlns:a16="http://schemas.microsoft.com/office/drawing/2014/main" id="{75416536-F034-29B6-95B9-37D89D8375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8" y="3010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0" name="Oval 127">
                    <a:extLst>
                      <a:ext uri="{FF2B5EF4-FFF2-40B4-BE49-F238E27FC236}">
                        <a16:creationId xmlns:a16="http://schemas.microsoft.com/office/drawing/2014/main" id="{594F3A30-0BC3-3CA2-21B5-B46D76341A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3058"/>
                    <a:ext cx="20" cy="24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1" name="Oval 128">
                    <a:extLst>
                      <a:ext uri="{FF2B5EF4-FFF2-40B4-BE49-F238E27FC236}">
                        <a16:creationId xmlns:a16="http://schemas.microsoft.com/office/drawing/2014/main" id="{7575B16B-C515-4F9D-ECB4-6EF78E8C353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80" y="3043"/>
                    <a:ext cx="34" cy="3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2" name="Oval 129">
                    <a:extLst>
                      <a:ext uri="{FF2B5EF4-FFF2-40B4-BE49-F238E27FC236}">
                        <a16:creationId xmlns:a16="http://schemas.microsoft.com/office/drawing/2014/main" id="{24B3CFE2-D547-0919-02A5-CF3B3D74C2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66" y="2946"/>
                    <a:ext cx="17" cy="1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3" name="Oval 130">
                    <a:extLst>
                      <a:ext uri="{FF2B5EF4-FFF2-40B4-BE49-F238E27FC236}">
                        <a16:creationId xmlns:a16="http://schemas.microsoft.com/office/drawing/2014/main" id="{22CFAC0B-6739-8E87-0E49-0E05A5338E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14" y="2928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4" name="Oval 131">
                    <a:extLst>
                      <a:ext uri="{FF2B5EF4-FFF2-40B4-BE49-F238E27FC236}">
                        <a16:creationId xmlns:a16="http://schemas.microsoft.com/office/drawing/2014/main" id="{4FB2D12E-B535-CE5D-6948-6E12A97FE64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8" y="2922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5" name="Oval 132">
                    <a:extLst>
                      <a:ext uri="{FF2B5EF4-FFF2-40B4-BE49-F238E27FC236}">
                        <a16:creationId xmlns:a16="http://schemas.microsoft.com/office/drawing/2014/main" id="{AC5750A4-F090-32EE-B951-E95D907341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8" y="3001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6" name="Oval 133">
                    <a:extLst>
                      <a:ext uri="{FF2B5EF4-FFF2-40B4-BE49-F238E27FC236}">
                        <a16:creationId xmlns:a16="http://schemas.microsoft.com/office/drawing/2014/main" id="{86D35377-E28E-134C-FE90-7E06C7F646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90" y="2952"/>
                    <a:ext cx="12" cy="1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7" name="Oval 134">
                    <a:extLst>
                      <a:ext uri="{FF2B5EF4-FFF2-40B4-BE49-F238E27FC236}">
                        <a16:creationId xmlns:a16="http://schemas.microsoft.com/office/drawing/2014/main" id="{F96E935B-1B4C-360C-2479-ABE4F38F32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29" y="2895"/>
                    <a:ext cx="12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8" name="Oval 135">
                    <a:extLst>
                      <a:ext uri="{FF2B5EF4-FFF2-40B4-BE49-F238E27FC236}">
                        <a16:creationId xmlns:a16="http://schemas.microsoft.com/office/drawing/2014/main" id="{BEEA3595-96D3-5622-5F83-4A6BFF29AE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63" y="3010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49" name="Oval 136">
                    <a:extLst>
                      <a:ext uri="{FF2B5EF4-FFF2-40B4-BE49-F238E27FC236}">
                        <a16:creationId xmlns:a16="http://schemas.microsoft.com/office/drawing/2014/main" id="{27DF81C7-DFC7-14BB-0EAD-2E7EFD536E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02" y="2980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0" name="Oval 137">
                    <a:extLst>
                      <a:ext uri="{FF2B5EF4-FFF2-40B4-BE49-F238E27FC236}">
                        <a16:creationId xmlns:a16="http://schemas.microsoft.com/office/drawing/2014/main" id="{743BECD7-42BF-2B0B-8C33-16F4CD0274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85" y="3046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1" name="Oval 138">
                    <a:extLst>
                      <a:ext uri="{FF2B5EF4-FFF2-40B4-BE49-F238E27FC236}">
                        <a16:creationId xmlns:a16="http://schemas.microsoft.com/office/drawing/2014/main" id="{2D3366F2-4354-4049-E663-4E18870410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42" y="3028"/>
                    <a:ext cx="20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2" name="Oval 139">
                    <a:extLst>
                      <a:ext uri="{FF2B5EF4-FFF2-40B4-BE49-F238E27FC236}">
                        <a16:creationId xmlns:a16="http://schemas.microsoft.com/office/drawing/2014/main" id="{E6FCB9C7-135B-C209-04DF-AE51AAA326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53" y="2962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3" name="Oval 140">
                    <a:extLst>
                      <a:ext uri="{FF2B5EF4-FFF2-40B4-BE49-F238E27FC236}">
                        <a16:creationId xmlns:a16="http://schemas.microsoft.com/office/drawing/2014/main" id="{669B085C-5D94-8F53-288D-0E5A095D9C1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89" y="2931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4" name="Oval 141">
                    <a:extLst>
                      <a:ext uri="{FF2B5EF4-FFF2-40B4-BE49-F238E27FC236}">
                        <a16:creationId xmlns:a16="http://schemas.microsoft.com/office/drawing/2014/main" id="{4E5E9A73-6650-C4FD-D380-5895849B18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18" y="2895"/>
                    <a:ext cx="19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5" name="Oval 142">
                    <a:extLst>
                      <a:ext uri="{FF2B5EF4-FFF2-40B4-BE49-F238E27FC236}">
                        <a16:creationId xmlns:a16="http://schemas.microsoft.com/office/drawing/2014/main" id="{15EF6237-EB4D-3FE8-0228-5076B8E29C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89" y="3022"/>
                    <a:ext cx="23" cy="24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6" name="Oval 143">
                    <a:extLst>
                      <a:ext uri="{FF2B5EF4-FFF2-40B4-BE49-F238E27FC236}">
                        <a16:creationId xmlns:a16="http://schemas.microsoft.com/office/drawing/2014/main" id="{68B9B662-704A-B527-2F39-D31A279EB1D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54" y="2937"/>
                    <a:ext cx="23" cy="2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7" name="Oval 144">
                    <a:extLst>
                      <a:ext uri="{FF2B5EF4-FFF2-40B4-BE49-F238E27FC236}">
                        <a16:creationId xmlns:a16="http://schemas.microsoft.com/office/drawing/2014/main" id="{36DF8A0E-14DC-A098-1C74-B875751680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02" y="2865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8" name="Oval 145">
                    <a:extLst>
                      <a:ext uri="{FF2B5EF4-FFF2-40B4-BE49-F238E27FC236}">
                        <a16:creationId xmlns:a16="http://schemas.microsoft.com/office/drawing/2014/main" id="{16512195-63EA-CD92-52D6-BD49B516E5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44" y="2808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59" name="Oval 146">
                    <a:extLst>
                      <a:ext uri="{FF2B5EF4-FFF2-40B4-BE49-F238E27FC236}">
                        <a16:creationId xmlns:a16="http://schemas.microsoft.com/office/drawing/2014/main" id="{E9618E56-4EA4-47EA-A8DC-0E3A624A1C2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78" y="2763"/>
                    <a:ext cx="20" cy="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0" name="Oval 147">
                    <a:extLst>
                      <a:ext uri="{FF2B5EF4-FFF2-40B4-BE49-F238E27FC236}">
                        <a16:creationId xmlns:a16="http://schemas.microsoft.com/office/drawing/2014/main" id="{BF0C8E7A-749D-3314-7316-FC1C2A1CC9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51" y="2727"/>
                    <a:ext cx="20" cy="24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1" name="Oval 148">
                    <a:extLst>
                      <a:ext uri="{FF2B5EF4-FFF2-40B4-BE49-F238E27FC236}">
                        <a16:creationId xmlns:a16="http://schemas.microsoft.com/office/drawing/2014/main" id="{9DEBC73D-94F5-D40C-E16F-D7A9DB7709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94" y="2841"/>
                    <a:ext cx="22" cy="27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2" name="Oval 149">
                    <a:extLst>
                      <a:ext uri="{FF2B5EF4-FFF2-40B4-BE49-F238E27FC236}">
                        <a16:creationId xmlns:a16="http://schemas.microsoft.com/office/drawing/2014/main" id="{EBD2D86D-E271-9C78-67F2-EEFE6E7558B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90" y="2796"/>
                    <a:ext cx="20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3" name="Oval 150">
                    <a:extLst>
                      <a:ext uri="{FF2B5EF4-FFF2-40B4-BE49-F238E27FC236}">
                        <a16:creationId xmlns:a16="http://schemas.microsoft.com/office/drawing/2014/main" id="{81DB6F47-A0B8-75B9-C245-7E39BCA496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66" y="2784"/>
                    <a:ext cx="17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4" name="Oval 151">
                    <a:extLst>
                      <a:ext uri="{FF2B5EF4-FFF2-40B4-BE49-F238E27FC236}">
                        <a16:creationId xmlns:a16="http://schemas.microsoft.com/office/drawing/2014/main" id="{C6DD94E9-8354-F620-2AB3-62D68B62C2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46" y="2862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5" name="Oval 152">
                    <a:extLst>
                      <a:ext uri="{FF2B5EF4-FFF2-40B4-BE49-F238E27FC236}">
                        <a16:creationId xmlns:a16="http://schemas.microsoft.com/office/drawing/2014/main" id="{E429FFA5-7535-0209-D84C-0793D0B493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3" y="2820"/>
                    <a:ext cx="28" cy="30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6" name="Oval 153">
                    <a:extLst>
                      <a:ext uri="{FF2B5EF4-FFF2-40B4-BE49-F238E27FC236}">
                        <a16:creationId xmlns:a16="http://schemas.microsoft.com/office/drawing/2014/main" id="{E3B46A30-DF28-CC5C-A235-D810FE4AD25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84" y="2901"/>
                    <a:ext cx="19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7" name="Oval 154">
                    <a:extLst>
                      <a:ext uri="{FF2B5EF4-FFF2-40B4-BE49-F238E27FC236}">
                        <a16:creationId xmlns:a16="http://schemas.microsoft.com/office/drawing/2014/main" id="{0AF757BB-9ADB-695A-2A62-B53857A4DF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55" y="2925"/>
                    <a:ext cx="12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8" name="Oval 155">
                    <a:extLst>
                      <a:ext uri="{FF2B5EF4-FFF2-40B4-BE49-F238E27FC236}">
                        <a16:creationId xmlns:a16="http://schemas.microsoft.com/office/drawing/2014/main" id="{2E9430D9-BB33-3110-9EF0-06DCA8A215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34" y="2940"/>
                    <a:ext cx="15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69" name="Oval 156">
                    <a:extLst>
                      <a:ext uri="{FF2B5EF4-FFF2-40B4-BE49-F238E27FC236}">
                        <a16:creationId xmlns:a16="http://schemas.microsoft.com/office/drawing/2014/main" id="{B2005B4D-DCAB-E573-2625-B211A93B66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29" y="2820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0" name="Oval 157">
                    <a:extLst>
                      <a:ext uri="{FF2B5EF4-FFF2-40B4-BE49-F238E27FC236}">
                        <a16:creationId xmlns:a16="http://schemas.microsoft.com/office/drawing/2014/main" id="{7A43E6C4-0DC5-4B5A-09AF-01A92E9C05E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98" y="2955"/>
                    <a:ext cx="19" cy="2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1" name="Oval 158">
                    <a:extLst>
                      <a:ext uri="{FF2B5EF4-FFF2-40B4-BE49-F238E27FC236}">
                        <a16:creationId xmlns:a16="http://schemas.microsoft.com/office/drawing/2014/main" id="{6B111A9A-1EB6-1519-9EB1-C98338BB90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7" y="2892"/>
                    <a:ext cx="33" cy="3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2" name="Oval 159">
                    <a:extLst>
                      <a:ext uri="{FF2B5EF4-FFF2-40B4-BE49-F238E27FC236}">
                        <a16:creationId xmlns:a16="http://schemas.microsoft.com/office/drawing/2014/main" id="{72DE1DA8-D891-28ED-8EFC-C4B1A9637A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0" y="2937"/>
                    <a:ext cx="25" cy="2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3" name="Oval 160">
                    <a:extLst>
                      <a:ext uri="{FF2B5EF4-FFF2-40B4-BE49-F238E27FC236}">
                        <a16:creationId xmlns:a16="http://schemas.microsoft.com/office/drawing/2014/main" id="{5C867198-818B-7EFB-343F-0B51B977C0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2793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4" name="Oval 161">
                    <a:extLst>
                      <a:ext uri="{FF2B5EF4-FFF2-40B4-BE49-F238E27FC236}">
                        <a16:creationId xmlns:a16="http://schemas.microsoft.com/office/drawing/2014/main" id="{275768CA-57F4-509F-DA0B-C07D768B03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3" y="2760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5" name="Oval 162">
                    <a:extLst>
                      <a:ext uri="{FF2B5EF4-FFF2-40B4-BE49-F238E27FC236}">
                        <a16:creationId xmlns:a16="http://schemas.microsoft.com/office/drawing/2014/main" id="{8FB8820B-1D26-C84F-207C-CDA76D13B2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9" y="2745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6" name="Oval 163">
                    <a:extLst>
                      <a:ext uri="{FF2B5EF4-FFF2-40B4-BE49-F238E27FC236}">
                        <a16:creationId xmlns:a16="http://schemas.microsoft.com/office/drawing/2014/main" id="{BD8B6261-0D30-5AE7-93EB-C520B5DBAA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0" y="2829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7" name="Oval 164">
                    <a:extLst>
                      <a:ext uri="{FF2B5EF4-FFF2-40B4-BE49-F238E27FC236}">
                        <a16:creationId xmlns:a16="http://schemas.microsoft.com/office/drawing/2014/main" id="{C13CDAA4-5694-DC74-6485-591BD4D383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2811"/>
                    <a:ext cx="12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8" name="Oval 165">
                    <a:extLst>
                      <a:ext uri="{FF2B5EF4-FFF2-40B4-BE49-F238E27FC236}">
                        <a16:creationId xmlns:a16="http://schemas.microsoft.com/office/drawing/2014/main" id="{101A65C2-76BD-E276-BDCF-66BC04281D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856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79" name="Oval 166">
                    <a:extLst>
                      <a:ext uri="{FF2B5EF4-FFF2-40B4-BE49-F238E27FC236}">
                        <a16:creationId xmlns:a16="http://schemas.microsoft.com/office/drawing/2014/main" id="{D00F86FB-65AC-10A2-3632-3C774E46429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0" y="2847"/>
                    <a:ext cx="8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0" name="Oval 167">
                    <a:extLst>
                      <a:ext uri="{FF2B5EF4-FFF2-40B4-BE49-F238E27FC236}">
                        <a16:creationId xmlns:a16="http://schemas.microsoft.com/office/drawing/2014/main" id="{BA91A903-2558-9104-04C7-AF22FF34ED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886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1" name="Oval 168">
                    <a:extLst>
                      <a:ext uri="{FF2B5EF4-FFF2-40B4-BE49-F238E27FC236}">
                        <a16:creationId xmlns:a16="http://schemas.microsoft.com/office/drawing/2014/main" id="{3240A25A-3EE2-7B1A-DBB4-C5BA449293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2874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2" name="Oval 169">
                    <a:extLst>
                      <a:ext uri="{FF2B5EF4-FFF2-40B4-BE49-F238E27FC236}">
                        <a16:creationId xmlns:a16="http://schemas.microsoft.com/office/drawing/2014/main" id="{D0B9BCA0-FB64-E2F9-C01A-2E7CEF971C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5" y="2901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3" name="Oval 170">
                    <a:extLst>
                      <a:ext uri="{FF2B5EF4-FFF2-40B4-BE49-F238E27FC236}">
                        <a16:creationId xmlns:a16="http://schemas.microsoft.com/office/drawing/2014/main" id="{829360F0-C800-8BEA-977E-07BA1F52AD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895"/>
                    <a:ext cx="2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4" name="Oval 171">
                    <a:extLst>
                      <a:ext uri="{FF2B5EF4-FFF2-40B4-BE49-F238E27FC236}">
                        <a16:creationId xmlns:a16="http://schemas.microsoft.com/office/drawing/2014/main" id="{59694865-A2B9-2B9C-069D-29244F35F34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3" y="2886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5" name="Oval 172">
                    <a:extLst>
                      <a:ext uri="{FF2B5EF4-FFF2-40B4-BE49-F238E27FC236}">
                        <a16:creationId xmlns:a16="http://schemas.microsoft.com/office/drawing/2014/main" id="{0983095A-3CC5-05CB-5E8C-4674013793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3" y="2877"/>
                    <a:ext cx="6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6" name="Oval 173">
                    <a:extLst>
                      <a:ext uri="{FF2B5EF4-FFF2-40B4-BE49-F238E27FC236}">
                        <a16:creationId xmlns:a16="http://schemas.microsoft.com/office/drawing/2014/main" id="{182A7940-E414-8F1E-AA1A-11EE2CA6CD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2901"/>
                    <a:ext cx="1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7" name="Oval 174">
                    <a:extLst>
                      <a:ext uri="{FF2B5EF4-FFF2-40B4-BE49-F238E27FC236}">
                        <a16:creationId xmlns:a16="http://schemas.microsoft.com/office/drawing/2014/main" id="{A417E783-F600-8505-6588-CFEA59D645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3" y="2919"/>
                    <a:ext cx="3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8" name="Oval 175">
                    <a:extLst>
                      <a:ext uri="{FF2B5EF4-FFF2-40B4-BE49-F238E27FC236}">
                        <a16:creationId xmlns:a16="http://schemas.microsoft.com/office/drawing/2014/main" id="{D95E59E7-3906-C55A-B640-D65FD4AAC9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2898"/>
                    <a:ext cx="5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89" name="Oval 176">
                    <a:extLst>
                      <a:ext uri="{FF2B5EF4-FFF2-40B4-BE49-F238E27FC236}">
                        <a16:creationId xmlns:a16="http://schemas.microsoft.com/office/drawing/2014/main" id="{631D9764-F4FD-8A3E-1A96-23564DCDD5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77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0" name="Oval 177">
                    <a:extLst>
                      <a:ext uri="{FF2B5EF4-FFF2-40B4-BE49-F238E27FC236}">
                        <a16:creationId xmlns:a16="http://schemas.microsoft.com/office/drawing/2014/main" id="{8423CCE2-E96F-0C4F-56E2-10F91FB23C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0" y="2868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1" name="Oval 178">
                    <a:extLst>
                      <a:ext uri="{FF2B5EF4-FFF2-40B4-BE49-F238E27FC236}">
                        <a16:creationId xmlns:a16="http://schemas.microsoft.com/office/drawing/2014/main" id="{2316D2CE-7FD2-52B4-3523-FF097F5EBC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2856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2" name="Oval 179">
                    <a:extLst>
                      <a:ext uri="{FF2B5EF4-FFF2-40B4-BE49-F238E27FC236}">
                        <a16:creationId xmlns:a16="http://schemas.microsoft.com/office/drawing/2014/main" id="{219FFDA3-1EB4-4C0E-695D-1BDD3EC5DDD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865"/>
                    <a:ext cx="5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3" name="Oval 180">
                    <a:extLst>
                      <a:ext uri="{FF2B5EF4-FFF2-40B4-BE49-F238E27FC236}">
                        <a16:creationId xmlns:a16="http://schemas.microsoft.com/office/drawing/2014/main" id="{186D6418-0AF8-6864-8271-F5E8F55B60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0" y="2859"/>
                    <a:ext cx="6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4" name="Oval 181">
                    <a:extLst>
                      <a:ext uri="{FF2B5EF4-FFF2-40B4-BE49-F238E27FC236}">
                        <a16:creationId xmlns:a16="http://schemas.microsoft.com/office/drawing/2014/main" id="{E69CF57B-F5A5-0584-A4E4-50C66EA65A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871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5" name="Oval 182">
                    <a:extLst>
                      <a:ext uri="{FF2B5EF4-FFF2-40B4-BE49-F238E27FC236}">
                        <a16:creationId xmlns:a16="http://schemas.microsoft.com/office/drawing/2014/main" id="{5735DB34-1DD0-BCD0-9E91-E2DD78A1D3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2" y="2880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6" name="Oval 183">
                    <a:extLst>
                      <a:ext uri="{FF2B5EF4-FFF2-40B4-BE49-F238E27FC236}">
                        <a16:creationId xmlns:a16="http://schemas.microsoft.com/office/drawing/2014/main" id="{EFF73637-F002-7E38-AF29-D9A7FF0E03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883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7" name="Oval 184">
                    <a:extLst>
                      <a:ext uri="{FF2B5EF4-FFF2-40B4-BE49-F238E27FC236}">
                        <a16:creationId xmlns:a16="http://schemas.microsoft.com/office/drawing/2014/main" id="{439C90E9-99B6-B2D1-CA49-B9F968D866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2862"/>
                    <a:ext cx="6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8" name="Oval 185">
                    <a:extLst>
                      <a:ext uri="{FF2B5EF4-FFF2-40B4-BE49-F238E27FC236}">
                        <a16:creationId xmlns:a16="http://schemas.microsoft.com/office/drawing/2014/main" id="{F5E1EF65-9D95-F4D5-18E9-52931F4BABB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844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599" name="Oval 186">
                    <a:extLst>
                      <a:ext uri="{FF2B5EF4-FFF2-40B4-BE49-F238E27FC236}">
                        <a16:creationId xmlns:a16="http://schemas.microsoft.com/office/drawing/2014/main" id="{EA3448DC-5F4A-B49E-D560-089C0CEEDF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838"/>
                    <a:ext cx="5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0" name="Oval 187">
                    <a:extLst>
                      <a:ext uri="{FF2B5EF4-FFF2-40B4-BE49-F238E27FC236}">
                        <a16:creationId xmlns:a16="http://schemas.microsoft.com/office/drawing/2014/main" id="{3D972DB9-58B0-EAA1-D85B-1DDC1DE7E9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2850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1" name="Oval 188">
                    <a:extLst>
                      <a:ext uri="{FF2B5EF4-FFF2-40B4-BE49-F238E27FC236}">
                        <a16:creationId xmlns:a16="http://schemas.microsoft.com/office/drawing/2014/main" id="{A8AA350B-26C0-2409-F06C-12F9831721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7" y="2826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2" name="Oval 189">
                    <a:extLst>
                      <a:ext uri="{FF2B5EF4-FFF2-40B4-BE49-F238E27FC236}">
                        <a16:creationId xmlns:a16="http://schemas.microsoft.com/office/drawing/2014/main" id="{899253EC-13DC-EDB9-976C-6C6471AC01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3" y="2811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3" name="Oval 190">
                    <a:extLst>
                      <a:ext uri="{FF2B5EF4-FFF2-40B4-BE49-F238E27FC236}">
                        <a16:creationId xmlns:a16="http://schemas.microsoft.com/office/drawing/2014/main" id="{924BD070-8CFC-E93C-1C6E-5A38864071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793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4" name="Oval 191">
                    <a:extLst>
                      <a:ext uri="{FF2B5EF4-FFF2-40B4-BE49-F238E27FC236}">
                        <a16:creationId xmlns:a16="http://schemas.microsoft.com/office/drawing/2014/main" id="{0F312C00-11FC-E99B-008A-043B0BA3CE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3" y="2781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5" name="Oval 192">
                    <a:extLst>
                      <a:ext uri="{FF2B5EF4-FFF2-40B4-BE49-F238E27FC236}">
                        <a16:creationId xmlns:a16="http://schemas.microsoft.com/office/drawing/2014/main" id="{9656675F-C773-2C2D-4ABB-464F68AE1E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781"/>
                    <a:ext cx="2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6" name="Oval 193">
                    <a:extLst>
                      <a:ext uri="{FF2B5EF4-FFF2-40B4-BE49-F238E27FC236}">
                        <a16:creationId xmlns:a16="http://schemas.microsoft.com/office/drawing/2014/main" id="{33603D88-4920-ABDA-FEC1-B423F2A05A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3" y="2772"/>
                    <a:ext cx="5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7" name="Oval 194">
                    <a:extLst>
                      <a:ext uri="{FF2B5EF4-FFF2-40B4-BE49-F238E27FC236}">
                        <a16:creationId xmlns:a16="http://schemas.microsoft.com/office/drawing/2014/main" id="{53CA7849-B7C4-CA50-49B5-D0A50D6E6E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2802"/>
                    <a:ext cx="2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8" name="Oval 195">
                    <a:extLst>
                      <a:ext uri="{FF2B5EF4-FFF2-40B4-BE49-F238E27FC236}">
                        <a16:creationId xmlns:a16="http://schemas.microsoft.com/office/drawing/2014/main" id="{03BADB63-DF20-701D-638C-F54EABB55BE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3" y="2835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09" name="Oval 196">
                    <a:extLst>
                      <a:ext uri="{FF2B5EF4-FFF2-40B4-BE49-F238E27FC236}">
                        <a16:creationId xmlns:a16="http://schemas.microsoft.com/office/drawing/2014/main" id="{2345EBC0-A797-F0F1-AD69-EA52677F98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8" y="2820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0" name="Oval 197">
                    <a:extLst>
                      <a:ext uri="{FF2B5EF4-FFF2-40B4-BE49-F238E27FC236}">
                        <a16:creationId xmlns:a16="http://schemas.microsoft.com/office/drawing/2014/main" id="{DC5C47B2-C62D-6D50-A140-98FA8CF6278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8" y="2808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1" name="Oval 198">
                    <a:extLst>
                      <a:ext uri="{FF2B5EF4-FFF2-40B4-BE49-F238E27FC236}">
                        <a16:creationId xmlns:a16="http://schemas.microsoft.com/office/drawing/2014/main" id="{572B65C9-195E-0507-D293-E7C68C6973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799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2" name="Oval 199">
                    <a:extLst>
                      <a:ext uri="{FF2B5EF4-FFF2-40B4-BE49-F238E27FC236}">
                        <a16:creationId xmlns:a16="http://schemas.microsoft.com/office/drawing/2014/main" id="{3DA79BDF-18A5-4E82-DAA1-52492B823BC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8" y="2787"/>
                    <a:ext cx="9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3" name="Oval 200">
                    <a:extLst>
                      <a:ext uri="{FF2B5EF4-FFF2-40B4-BE49-F238E27FC236}">
                        <a16:creationId xmlns:a16="http://schemas.microsoft.com/office/drawing/2014/main" id="{B57B3246-3434-D588-F551-3526AFDD1E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0" y="2778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4" name="Oval 201">
                    <a:extLst>
                      <a:ext uri="{FF2B5EF4-FFF2-40B4-BE49-F238E27FC236}">
                        <a16:creationId xmlns:a16="http://schemas.microsoft.com/office/drawing/2014/main" id="{C79A9756-5D94-6171-9376-41FB185892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823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5" name="Oval 202">
                    <a:extLst>
                      <a:ext uri="{FF2B5EF4-FFF2-40B4-BE49-F238E27FC236}">
                        <a16:creationId xmlns:a16="http://schemas.microsoft.com/office/drawing/2014/main" id="{E7075D83-8A12-4292-4B52-E3414D5B4A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0" y="2826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6" name="Oval 203">
                    <a:extLst>
                      <a:ext uri="{FF2B5EF4-FFF2-40B4-BE49-F238E27FC236}">
                        <a16:creationId xmlns:a16="http://schemas.microsoft.com/office/drawing/2014/main" id="{21A4851C-61C2-95A8-023E-52BA79AD72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38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617" name="Oval 204">
                    <a:extLst>
                      <a:ext uri="{FF2B5EF4-FFF2-40B4-BE49-F238E27FC236}">
                        <a16:creationId xmlns:a16="http://schemas.microsoft.com/office/drawing/2014/main" id="{9936AB89-6575-552C-9F38-74C49A7ED0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838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</p:grpSp>
            <p:grpSp>
              <p:nvGrpSpPr>
                <p:cNvPr id="50" name="Group 205">
                  <a:extLst>
                    <a:ext uri="{FF2B5EF4-FFF2-40B4-BE49-F238E27FC236}">
                      <a16:creationId xmlns:a16="http://schemas.microsoft.com/office/drawing/2014/main" id="{6BBF7ABF-B62A-6B98-8C30-BC1F6B483A3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6" y="1326"/>
                  <a:ext cx="1084" cy="1611"/>
                  <a:chOff x="3476" y="1326"/>
                  <a:chExt cx="1084" cy="1611"/>
                </a:xfrm>
              </p:grpSpPr>
              <p:sp>
                <p:nvSpPr>
                  <p:cNvPr id="218" name="Oval 206">
                    <a:extLst>
                      <a:ext uri="{FF2B5EF4-FFF2-40B4-BE49-F238E27FC236}">
                        <a16:creationId xmlns:a16="http://schemas.microsoft.com/office/drawing/2014/main" id="{1BC3941C-BA16-8FB1-4F2C-601FA15CD8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823"/>
                    <a:ext cx="2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19" name="Oval 207">
                    <a:extLst>
                      <a:ext uri="{FF2B5EF4-FFF2-40B4-BE49-F238E27FC236}">
                        <a16:creationId xmlns:a16="http://schemas.microsoft.com/office/drawing/2014/main" id="{85F3DC99-9641-9653-3364-06A3E3AD793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2" y="2868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0" name="Oval 208">
                    <a:extLst>
                      <a:ext uri="{FF2B5EF4-FFF2-40B4-BE49-F238E27FC236}">
                        <a16:creationId xmlns:a16="http://schemas.microsoft.com/office/drawing/2014/main" id="{5FF87E29-B0E2-DEF8-E4B9-BD5A788008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2883"/>
                    <a:ext cx="3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1" name="Oval 209">
                    <a:extLst>
                      <a:ext uri="{FF2B5EF4-FFF2-40B4-BE49-F238E27FC236}">
                        <a16:creationId xmlns:a16="http://schemas.microsoft.com/office/drawing/2014/main" id="{A719E3F2-2972-4B1B-0FEE-E4F5939511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904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2" name="Oval 210">
                    <a:extLst>
                      <a:ext uri="{FF2B5EF4-FFF2-40B4-BE49-F238E27FC236}">
                        <a16:creationId xmlns:a16="http://schemas.microsoft.com/office/drawing/2014/main" id="{F37FB17E-B4FC-82DE-BA0B-74780F4886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928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3" name="Oval 211">
                    <a:extLst>
                      <a:ext uri="{FF2B5EF4-FFF2-40B4-BE49-F238E27FC236}">
                        <a16:creationId xmlns:a16="http://schemas.microsoft.com/office/drawing/2014/main" id="{41624DC5-7879-2927-1D2C-CFD8B2A5E7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2925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4" name="Oval 212">
                    <a:extLst>
                      <a:ext uri="{FF2B5EF4-FFF2-40B4-BE49-F238E27FC236}">
                        <a16:creationId xmlns:a16="http://schemas.microsoft.com/office/drawing/2014/main" id="{FB1E6BDF-BC99-87F5-8E71-6A5BA5B789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2892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5" name="Oval 213">
                    <a:extLst>
                      <a:ext uri="{FF2B5EF4-FFF2-40B4-BE49-F238E27FC236}">
                        <a16:creationId xmlns:a16="http://schemas.microsoft.com/office/drawing/2014/main" id="{24F37638-CB37-A1E4-4E2E-C121DFEF03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2877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6" name="Oval 214">
                    <a:extLst>
                      <a:ext uri="{FF2B5EF4-FFF2-40B4-BE49-F238E27FC236}">
                        <a16:creationId xmlns:a16="http://schemas.microsoft.com/office/drawing/2014/main" id="{22D07CD6-7203-59C9-7C31-C602866C33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1" y="2868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7" name="Oval 215">
                    <a:extLst>
                      <a:ext uri="{FF2B5EF4-FFF2-40B4-BE49-F238E27FC236}">
                        <a16:creationId xmlns:a16="http://schemas.microsoft.com/office/drawing/2014/main" id="{DE8C76DE-FA2E-8E48-5D97-772875C6C6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2856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8" name="Oval 216">
                    <a:extLst>
                      <a:ext uri="{FF2B5EF4-FFF2-40B4-BE49-F238E27FC236}">
                        <a16:creationId xmlns:a16="http://schemas.microsoft.com/office/drawing/2014/main" id="{0C444504-4AC5-18EE-2E45-C031EA16E5D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2" y="2853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29" name="Oval 217">
                    <a:extLst>
                      <a:ext uri="{FF2B5EF4-FFF2-40B4-BE49-F238E27FC236}">
                        <a16:creationId xmlns:a16="http://schemas.microsoft.com/office/drawing/2014/main" id="{DD0E8AC5-CC19-6408-52A6-874A460CFE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2" y="2829"/>
                    <a:ext cx="14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0" name="Oval 218">
                    <a:extLst>
                      <a:ext uri="{FF2B5EF4-FFF2-40B4-BE49-F238E27FC236}">
                        <a16:creationId xmlns:a16="http://schemas.microsoft.com/office/drawing/2014/main" id="{0558E536-96EC-44D9-3298-F40D154ED4F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826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1" name="Oval 219">
                    <a:extLst>
                      <a:ext uri="{FF2B5EF4-FFF2-40B4-BE49-F238E27FC236}">
                        <a16:creationId xmlns:a16="http://schemas.microsoft.com/office/drawing/2014/main" id="{62B3265D-EDB2-09E3-9168-C741185E1D1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0" y="2862"/>
                    <a:ext cx="12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2" name="Oval 220">
                    <a:extLst>
                      <a:ext uri="{FF2B5EF4-FFF2-40B4-BE49-F238E27FC236}">
                        <a16:creationId xmlns:a16="http://schemas.microsoft.com/office/drawing/2014/main" id="{71B966C3-2D7A-91F8-937D-EABC77EB16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74" y="2814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3" name="Oval 221">
                    <a:extLst>
                      <a:ext uri="{FF2B5EF4-FFF2-40B4-BE49-F238E27FC236}">
                        <a16:creationId xmlns:a16="http://schemas.microsoft.com/office/drawing/2014/main" id="{19A6D19A-E61D-872C-2928-E4A7403F8F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5" y="2799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4" name="Oval 222">
                    <a:extLst>
                      <a:ext uri="{FF2B5EF4-FFF2-40B4-BE49-F238E27FC236}">
                        <a16:creationId xmlns:a16="http://schemas.microsoft.com/office/drawing/2014/main" id="{DB449F43-A180-4499-400D-5E421B4FC0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796"/>
                    <a:ext cx="11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5" name="Oval 223">
                    <a:extLst>
                      <a:ext uri="{FF2B5EF4-FFF2-40B4-BE49-F238E27FC236}">
                        <a16:creationId xmlns:a16="http://schemas.microsoft.com/office/drawing/2014/main" id="{D520F272-0DB1-7128-31BF-72243849439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54" y="2889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6" name="Oval 224">
                    <a:extLst>
                      <a:ext uri="{FF2B5EF4-FFF2-40B4-BE49-F238E27FC236}">
                        <a16:creationId xmlns:a16="http://schemas.microsoft.com/office/drawing/2014/main" id="{D27D9A26-FE2D-1774-C122-B26684303BF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3" y="2925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7" name="Oval 225">
                    <a:extLst>
                      <a:ext uri="{FF2B5EF4-FFF2-40B4-BE49-F238E27FC236}">
                        <a16:creationId xmlns:a16="http://schemas.microsoft.com/office/drawing/2014/main" id="{0D7B1537-E4AA-0747-D580-469BAC37EF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5" y="2925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8" name="Oval 226">
                    <a:extLst>
                      <a:ext uri="{FF2B5EF4-FFF2-40B4-BE49-F238E27FC236}">
                        <a16:creationId xmlns:a16="http://schemas.microsoft.com/office/drawing/2014/main" id="{E722C42C-3723-092C-BA9F-7F41BA245FB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748"/>
                    <a:ext cx="22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39" name="Oval 227">
                    <a:extLst>
                      <a:ext uri="{FF2B5EF4-FFF2-40B4-BE49-F238E27FC236}">
                        <a16:creationId xmlns:a16="http://schemas.microsoft.com/office/drawing/2014/main" id="{3DF514D4-383E-B884-055F-8750520712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3" y="2724"/>
                    <a:ext cx="17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0" name="Oval 228">
                    <a:extLst>
                      <a:ext uri="{FF2B5EF4-FFF2-40B4-BE49-F238E27FC236}">
                        <a16:creationId xmlns:a16="http://schemas.microsoft.com/office/drawing/2014/main" id="{720A3253-2378-D778-C7C7-2E28E6C7CC4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693"/>
                    <a:ext cx="14" cy="1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1" name="Oval 229">
                    <a:extLst>
                      <a:ext uri="{FF2B5EF4-FFF2-40B4-BE49-F238E27FC236}">
                        <a16:creationId xmlns:a16="http://schemas.microsoft.com/office/drawing/2014/main" id="{A040DF8C-F27C-966D-CE50-4DD963AA43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2684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2" name="Oval 230">
                    <a:extLst>
                      <a:ext uri="{FF2B5EF4-FFF2-40B4-BE49-F238E27FC236}">
                        <a16:creationId xmlns:a16="http://schemas.microsoft.com/office/drawing/2014/main" id="{CDCF280D-7724-4EF7-A706-CB6D53A0C7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2660"/>
                    <a:ext cx="12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3" name="Oval 231">
                    <a:extLst>
                      <a:ext uri="{FF2B5EF4-FFF2-40B4-BE49-F238E27FC236}">
                        <a16:creationId xmlns:a16="http://schemas.microsoft.com/office/drawing/2014/main" id="{DA8A1A4B-AE30-1B64-3074-6E13743C52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5" y="2627"/>
                    <a:ext cx="8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4" name="Oval 232">
                    <a:extLst>
                      <a:ext uri="{FF2B5EF4-FFF2-40B4-BE49-F238E27FC236}">
                        <a16:creationId xmlns:a16="http://schemas.microsoft.com/office/drawing/2014/main" id="{16190862-5AC4-37F4-DFE3-BCED37BC7A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7" y="2606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5" name="Oval 233">
                    <a:extLst>
                      <a:ext uri="{FF2B5EF4-FFF2-40B4-BE49-F238E27FC236}">
                        <a16:creationId xmlns:a16="http://schemas.microsoft.com/office/drawing/2014/main" id="{402ABBF0-096E-86B3-9BE5-9D7362CAF5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3" y="2745"/>
                    <a:ext cx="11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6" name="Oval 234">
                    <a:extLst>
                      <a:ext uri="{FF2B5EF4-FFF2-40B4-BE49-F238E27FC236}">
                        <a16:creationId xmlns:a16="http://schemas.microsoft.com/office/drawing/2014/main" id="{61A2C291-F987-ED49-5DF0-C2DDC542DC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772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7" name="Oval 235">
                    <a:extLst>
                      <a:ext uri="{FF2B5EF4-FFF2-40B4-BE49-F238E27FC236}">
                        <a16:creationId xmlns:a16="http://schemas.microsoft.com/office/drawing/2014/main" id="{5F5A80CC-1635-3F26-59FE-64E319D7750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2" y="2787"/>
                    <a:ext cx="17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8" name="Oval 236">
                    <a:extLst>
                      <a:ext uri="{FF2B5EF4-FFF2-40B4-BE49-F238E27FC236}">
                        <a16:creationId xmlns:a16="http://schemas.microsoft.com/office/drawing/2014/main" id="{97DEC551-9FAD-6C44-A87D-59D2E1EBEA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2754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49" name="Oval 237">
                    <a:extLst>
                      <a:ext uri="{FF2B5EF4-FFF2-40B4-BE49-F238E27FC236}">
                        <a16:creationId xmlns:a16="http://schemas.microsoft.com/office/drawing/2014/main" id="{7984E50D-1721-FA53-9463-A180A4BFDD0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0" y="2733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0" name="Oval 238">
                    <a:extLst>
                      <a:ext uri="{FF2B5EF4-FFF2-40B4-BE49-F238E27FC236}">
                        <a16:creationId xmlns:a16="http://schemas.microsoft.com/office/drawing/2014/main" id="{12222E46-1123-65CC-1476-6234FC9EC1F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5" y="2724"/>
                    <a:ext cx="5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1" name="Oval 239">
                    <a:extLst>
                      <a:ext uri="{FF2B5EF4-FFF2-40B4-BE49-F238E27FC236}">
                        <a16:creationId xmlns:a16="http://schemas.microsoft.com/office/drawing/2014/main" id="{E37C64B3-CD11-FCC2-CA4A-66CE33A2DCF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2709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2" name="Oval 240">
                    <a:extLst>
                      <a:ext uri="{FF2B5EF4-FFF2-40B4-BE49-F238E27FC236}">
                        <a16:creationId xmlns:a16="http://schemas.microsoft.com/office/drawing/2014/main" id="{7931CC73-17CA-218B-AB1E-90F7EC914F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690"/>
                    <a:ext cx="9" cy="10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3" name="Oval 241">
                    <a:extLst>
                      <a:ext uri="{FF2B5EF4-FFF2-40B4-BE49-F238E27FC236}">
                        <a16:creationId xmlns:a16="http://schemas.microsoft.com/office/drawing/2014/main" id="{DD2B1960-B71C-6294-7CAB-92CE0EDA51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663"/>
                    <a:ext cx="1" cy="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4" name="Oval 242">
                    <a:extLst>
                      <a:ext uri="{FF2B5EF4-FFF2-40B4-BE49-F238E27FC236}">
                        <a16:creationId xmlns:a16="http://schemas.microsoft.com/office/drawing/2014/main" id="{5B85E6C5-EA29-1356-0808-530D11BCF5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3" y="2639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5" name="Oval 243">
                    <a:extLst>
                      <a:ext uri="{FF2B5EF4-FFF2-40B4-BE49-F238E27FC236}">
                        <a16:creationId xmlns:a16="http://schemas.microsoft.com/office/drawing/2014/main" id="{79F00478-9B12-D90B-2665-02F43E336B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606"/>
                    <a:ext cx="6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6" name="Oval 244">
                    <a:extLst>
                      <a:ext uri="{FF2B5EF4-FFF2-40B4-BE49-F238E27FC236}">
                        <a16:creationId xmlns:a16="http://schemas.microsoft.com/office/drawing/2014/main" id="{370814C2-011C-DDED-B080-4563BADA96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2591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7" name="Oval 245">
                    <a:extLst>
                      <a:ext uri="{FF2B5EF4-FFF2-40B4-BE49-F238E27FC236}">
                        <a16:creationId xmlns:a16="http://schemas.microsoft.com/office/drawing/2014/main" id="{0C3A5C35-1336-1158-6587-91C091B823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8" y="2630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8" name="Oval 246">
                    <a:extLst>
                      <a:ext uri="{FF2B5EF4-FFF2-40B4-BE49-F238E27FC236}">
                        <a16:creationId xmlns:a16="http://schemas.microsoft.com/office/drawing/2014/main" id="{575DF6FF-8B0D-5347-2D1D-685EF8CCF9C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5" y="2660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59" name="Oval 247">
                    <a:extLst>
                      <a:ext uri="{FF2B5EF4-FFF2-40B4-BE49-F238E27FC236}">
                        <a16:creationId xmlns:a16="http://schemas.microsoft.com/office/drawing/2014/main" id="{5A70587C-3A16-AA15-183A-89BA0B525E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630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0" name="Oval 248">
                    <a:extLst>
                      <a:ext uri="{FF2B5EF4-FFF2-40B4-BE49-F238E27FC236}">
                        <a16:creationId xmlns:a16="http://schemas.microsoft.com/office/drawing/2014/main" id="{CC5C28A3-A0B8-CC50-CD6B-520F99CC846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1" y="2672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1" name="Oval 249">
                    <a:extLst>
                      <a:ext uri="{FF2B5EF4-FFF2-40B4-BE49-F238E27FC236}">
                        <a16:creationId xmlns:a16="http://schemas.microsoft.com/office/drawing/2014/main" id="{6C55DA27-CAB9-4D55-1059-3D85B22D869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8" y="2700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2" name="Oval 250">
                    <a:extLst>
                      <a:ext uri="{FF2B5EF4-FFF2-40B4-BE49-F238E27FC236}">
                        <a16:creationId xmlns:a16="http://schemas.microsoft.com/office/drawing/2014/main" id="{FACDA5DF-BECC-96FB-847E-B974E7152E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1" y="2724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3" name="Oval 251">
                    <a:extLst>
                      <a:ext uri="{FF2B5EF4-FFF2-40B4-BE49-F238E27FC236}">
                        <a16:creationId xmlns:a16="http://schemas.microsoft.com/office/drawing/2014/main" id="{49D9CBF5-638B-8A8B-1FB7-B8841ED381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90" y="2690"/>
                    <a:ext cx="3" cy="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4" name="Oval 252">
                    <a:extLst>
                      <a:ext uri="{FF2B5EF4-FFF2-40B4-BE49-F238E27FC236}">
                        <a16:creationId xmlns:a16="http://schemas.microsoft.com/office/drawing/2014/main" id="{5417A12B-4484-A50C-267D-6A162D05F4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7" y="2672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5" name="Oval 253">
                    <a:extLst>
                      <a:ext uri="{FF2B5EF4-FFF2-40B4-BE49-F238E27FC236}">
                        <a16:creationId xmlns:a16="http://schemas.microsoft.com/office/drawing/2014/main" id="{F84A4F45-E110-E653-4C8C-6B43505198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2648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6" name="Oval 254">
                    <a:extLst>
                      <a:ext uri="{FF2B5EF4-FFF2-40B4-BE49-F238E27FC236}">
                        <a16:creationId xmlns:a16="http://schemas.microsoft.com/office/drawing/2014/main" id="{BEF651B3-F182-7F96-73DB-5267AA4CD6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7" y="2639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7" name="Oval 255">
                    <a:extLst>
                      <a:ext uri="{FF2B5EF4-FFF2-40B4-BE49-F238E27FC236}">
                        <a16:creationId xmlns:a16="http://schemas.microsoft.com/office/drawing/2014/main" id="{313F68A9-45CA-3788-42FA-B52FD88060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5" y="2672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8" name="Oval 256">
                    <a:extLst>
                      <a:ext uri="{FF2B5EF4-FFF2-40B4-BE49-F238E27FC236}">
                        <a16:creationId xmlns:a16="http://schemas.microsoft.com/office/drawing/2014/main" id="{A025D8D9-D415-6620-D12D-CF640954F25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2" y="2663"/>
                    <a:ext cx="3" cy="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69" name="Oval 257">
                    <a:extLst>
                      <a:ext uri="{FF2B5EF4-FFF2-40B4-BE49-F238E27FC236}">
                        <a16:creationId xmlns:a16="http://schemas.microsoft.com/office/drawing/2014/main" id="{42E72C32-0198-37C6-E3A1-B6ACA0A059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2703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0" name="Oval 258">
                    <a:extLst>
                      <a:ext uri="{FF2B5EF4-FFF2-40B4-BE49-F238E27FC236}">
                        <a16:creationId xmlns:a16="http://schemas.microsoft.com/office/drawing/2014/main" id="{2B539CFA-4392-0AD0-6E0A-05C0D5FE34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2904"/>
                    <a:ext cx="14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1" name="Oval 259">
                    <a:extLst>
                      <a:ext uri="{FF2B5EF4-FFF2-40B4-BE49-F238E27FC236}">
                        <a16:creationId xmlns:a16="http://schemas.microsoft.com/office/drawing/2014/main" id="{DEF6CA46-5696-7D28-E0BE-94A0FA3718D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5" y="2883"/>
                    <a:ext cx="11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2" name="Oval 260">
                    <a:extLst>
                      <a:ext uri="{FF2B5EF4-FFF2-40B4-BE49-F238E27FC236}">
                        <a16:creationId xmlns:a16="http://schemas.microsoft.com/office/drawing/2014/main" id="{A8730076-2C0D-A79C-69ED-F45BAF70C0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2919"/>
                    <a:ext cx="11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3" name="Oval 261">
                    <a:extLst>
                      <a:ext uri="{FF2B5EF4-FFF2-40B4-BE49-F238E27FC236}">
                        <a16:creationId xmlns:a16="http://schemas.microsoft.com/office/drawing/2014/main" id="{1139DD2F-5857-6892-75A4-325576EDF8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6" y="2883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4" name="Oval 262">
                    <a:extLst>
                      <a:ext uri="{FF2B5EF4-FFF2-40B4-BE49-F238E27FC236}">
                        <a16:creationId xmlns:a16="http://schemas.microsoft.com/office/drawing/2014/main" id="{A0874A2B-8904-6101-50F7-90BC9689EE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2" y="2856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5" name="Oval 263">
                    <a:extLst>
                      <a:ext uri="{FF2B5EF4-FFF2-40B4-BE49-F238E27FC236}">
                        <a16:creationId xmlns:a16="http://schemas.microsoft.com/office/drawing/2014/main" id="{782EF349-6D30-F87C-0D24-37CE788A1C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5" y="2841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6" name="Oval 264">
                    <a:extLst>
                      <a:ext uri="{FF2B5EF4-FFF2-40B4-BE49-F238E27FC236}">
                        <a16:creationId xmlns:a16="http://schemas.microsoft.com/office/drawing/2014/main" id="{EE5D389C-EEAA-A509-1488-A07BC89668A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0" y="2886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7" name="Oval 265">
                    <a:extLst>
                      <a:ext uri="{FF2B5EF4-FFF2-40B4-BE49-F238E27FC236}">
                        <a16:creationId xmlns:a16="http://schemas.microsoft.com/office/drawing/2014/main" id="{07B2197C-40E7-47F6-F291-80F9EC3290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2" y="2886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8" name="Oval 266">
                    <a:extLst>
                      <a:ext uri="{FF2B5EF4-FFF2-40B4-BE49-F238E27FC236}">
                        <a16:creationId xmlns:a16="http://schemas.microsoft.com/office/drawing/2014/main" id="{8435ACA6-A04B-3852-007B-F822F9217A7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868"/>
                    <a:ext cx="9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79" name="Oval 267">
                    <a:extLst>
                      <a:ext uri="{FF2B5EF4-FFF2-40B4-BE49-F238E27FC236}">
                        <a16:creationId xmlns:a16="http://schemas.microsoft.com/office/drawing/2014/main" id="{7CF144B5-48D8-6E48-6A5B-25B83B2930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2895"/>
                    <a:ext cx="14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0" name="Oval 268">
                    <a:extLst>
                      <a:ext uri="{FF2B5EF4-FFF2-40B4-BE49-F238E27FC236}">
                        <a16:creationId xmlns:a16="http://schemas.microsoft.com/office/drawing/2014/main" id="{D0B2010B-7671-22F4-3B3D-EFE83EDF5E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2892"/>
                    <a:ext cx="8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1" name="Oval 269">
                    <a:extLst>
                      <a:ext uri="{FF2B5EF4-FFF2-40B4-BE49-F238E27FC236}">
                        <a16:creationId xmlns:a16="http://schemas.microsoft.com/office/drawing/2014/main" id="{E960BC64-978D-C354-CEB8-C1767784AD7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877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2" name="Oval 270">
                    <a:extLst>
                      <a:ext uri="{FF2B5EF4-FFF2-40B4-BE49-F238E27FC236}">
                        <a16:creationId xmlns:a16="http://schemas.microsoft.com/office/drawing/2014/main" id="{CDD5AE63-97A8-A21E-155F-61C128ED26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886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3" name="Oval 271">
                    <a:extLst>
                      <a:ext uri="{FF2B5EF4-FFF2-40B4-BE49-F238E27FC236}">
                        <a16:creationId xmlns:a16="http://schemas.microsoft.com/office/drawing/2014/main" id="{5E8082F2-1664-C73B-266A-61371F9A98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856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4" name="Oval 272">
                    <a:extLst>
                      <a:ext uri="{FF2B5EF4-FFF2-40B4-BE49-F238E27FC236}">
                        <a16:creationId xmlns:a16="http://schemas.microsoft.com/office/drawing/2014/main" id="{B8893F64-234B-393C-879C-C668A733499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2880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5" name="Oval 273">
                    <a:extLst>
                      <a:ext uri="{FF2B5EF4-FFF2-40B4-BE49-F238E27FC236}">
                        <a16:creationId xmlns:a16="http://schemas.microsoft.com/office/drawing/2014/main" id="{DEE6C9F9-744B-E759-C2B5-BAEC588CDB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853"/>
                    <a:ext cx="17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6" name="Oval 274">
                    <a:extLst>
                      <a:ext uri="{FF2B5EF4-FFF2-40B4-BE49-F238E27FC236}">
                        <a16:creationId xmlns:a16="http://schemas.microsoft.com/office/drawing/2014/main" id="{4A4A96C5-21E0-E274-C6FC-7CCD5D3B131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30" y="1980"/>
                    <a:ext cx="33" cy="3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7" name="Oval 275">
                    <a:extLst>
                      <a:ext uri="{FF2B5EF4-FFF2-40B4-BE49-F238E27FC236}">
                        <a16:creationId xmlns:a16="http://schemas.microsoft.com/office/drawing/2014/main" id="{570471FF-256F-4A6D-4933-4F68A75918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80" y="2007"/>
                    <a:ext cx="26" cy="24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8" name="Oval 276">
                    <a:extLst>
                      <a:ext uri="{FF2B5EF4-FFF2-40B4-BE49-F238E27FC236}">
                        <a16:creationId xmlns:a16="http://schemas.microsoft.com/office/drawing/2014/main" id="{7CEB08BE-6937-5499-ED64-DE1172ABF0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5" y="2043"/>
                    <a:ext cx="34" cy="3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89" name="Oval 277">
                    <a:extLst>
                      <a:ext uri="{FF2B5EF4-FFF2-40B4-BE49-F238E27FC236}">
                        <a16:creationId xmlns:a16="http://schemas.microsoft.com/office/drawing/2014/main" id="{0BC93098-4C58-A104-65E0-B7F94CBA42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1920"/>
                    <a:ext cx="25" cy="30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0" name="Oval 278">
                    <a:extLst>
                      <a:ext uri="{FF2B5EF4-FFF2-40B4-BE49-F238E27FC236}">
                        <a16:creationId xmlns:a16="http://schemas.microsoft.com/office/drawing/2014/main" id="{D95A9901-8A16-D6F8-4343-CF9B704E54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94" y="1862"/>
                    <a:ext cx="20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1" name="Oval 279">
                    <a:extLst>
                      <a:ext uri="{FF2B5EF4-FFF2-40B4-BE49-F238E27FC236}">
                        <a16:creationId xmlns:a16="http://schemas.microsoft.com/office/drawing/2014/main" id="{35EC5F90-8E1F-52D2-9AF4-3CDB626EFEB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8" y="1871"/>
                    <a:ext cx="26" cy="30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2" name="Oval 280">
                    <a:extLst>
                      <a:ext uri="{FF2B5EF4-FFF2-40B4-BE49-F238E27FC236}">
                        <a16:creationId xmlns:a16="http://schemas.microsoft.com/office/drawing/2014/main" id="{228B6FE9-7422-3459-1056-25290D96B6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61" y="1841"/>
                    <a:ext cx="19" cy="24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3" name="Oval 281">
                    <a:extLst>
                      <a:ext uri="{FF2B5EF4-FFF2-40B4-BE49-F238E27FC236}">
                        <a16:creationId xmlns:a16="http://schemas.microsoft.com/office/drawing/2014/main" id="{10883CAF-5E8C-9168-435F-700343A62A0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92" y="1802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4" name="Oval 282">
                    <a:extLst>
                      <a:ext uri="{FF2B5EF4-FFF2-40B4-BE49-F238E27FC236}">
                        <a16:creationId xmlns:a16="http://schemas.microsoft.com/office/drawing/2014/main" id="{288AE5E5-ED31-35E8-062A-AF32E87D64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01" y="1980"/>
                    <a:ext cx="29" cy="30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5" name="Oval 283">
                    <a:extLst>
                      <a:ext uri="{FF2B5EF4-FFF2-40B4-BE49-F238E27FC236}">
                        <a16:creationId xmlns:a16="http://schemas.microsoft.com/office/drawing/2014/main" id="{360420F7-0C45-4BD9-AC1F-9A4F851E1E1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84" y="2046"/>
                    <a:ext cx="34" cy="3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6" name="Oval 284">
                    <a:extLst>
                      <a:ext uri="{FF2B5EF4-FFF2-40B4-BE49-F238E27FC236}">
                        <a16:creationId xmlns:a16="http://schemas.microsoft.com/office/drawing/2014/main" id="{81B8A627-A6A0-9527-DA86-AC82243D64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30" y="2064"/>
                    <a:ext cx="16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7" name="Oval 285">
                    <a:extLst>
                      <a:ext uri="{FF2B5EF4-FFF2-40B4-BE49-F238E27FC236}">
                        <a16:creationId xmlns:a16="http://schemas.microsoft.com/office/drawing/2014/main" id="{4655A08C-9F8A-ED05-F618-35925085ED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6" y="2109"/>
                    <a:ext cx="25" cy="27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8" name="Oval 286">
                    <a:extLst>
                      <a:ext uri="{FF2B5EF4-FFF2-40B4-BE49-F238E27FC236}">
                        <a16:creationId xmlns:a16="http://schemas.microsoft.com/office/drawing/2014/main" id="{9DB4A2D2-C27F-71AC-3976-FD0A617A0D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79" y="2182"/>
                    <a:ext cx="19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299" name="Oval 287">
                    <a:extLst>
                      <a:ext uri="{FF2B5EF4-FFF2-40B4-BE49-F238E27FC236}">
                        <a16:creationId xmlns:a16="http://schemas.microsoft.com/office/drawing/2014/main" id="{9D7B8191-09C4-A72F-9424-2119509E5D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482" y="2233"/>
                    <a:ext cx="19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0" name="Oval 288">
                    <a:extLst>
                      <a:ext uri="{FF2B5EF4-FFF2-40B4-BE49-F238E27FC236}">
                        <a16:creationId xmlns:a16="http://schemas.microsoft.com/office/drawing/2014/main" id="{24371C2C-077E-769F-9EA6-961134F3120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15" y="2118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1" name="Oval 289">
                    <a:extLst>
                      <a:ext uri="{FF2B5EF4-FFF2-40B4-BE49-F238E27FC236}">
                        <a16:creationId xmlns:a16="http://schemas.microsoft.com/office/drawing/2014/main" id="{234D4897-592D-A1C1-A156-50B02207B2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72" y="2094"/>
                    <a:ext cx="8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2" name="Oval 290">
                    <a:extLst>
                      <a:ext uri="{FF2B5EF4-FFF2-40B4-BE49-F238E27FC236}">
                        <a16:creationId xmlns:a16="http://schemas.microsoft.com/office/drawing/2014/main" id="{2A4E3D03-F016-789D-AF73-3F781CCE337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35" y="2182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3" name="Oval 291">
                    <a:extLst>
                      <a:ext uri="{FF2B5EF4-FFF2-40B4-BE49-F238E27FC236}">
                        <a16:creationId xmlns:a16="http://schemas.microsoft.com/office/drawing/2014/main" id="{B51C21C7-29A8-45AD-3E02-1616C1EC17B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92" y="2157"/>
                    <a:ext cx="22" cy="2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4" name="Oval 292">
                    <a:extLst>
                      <a:ext uri="{FF2B5EF4-FFF2-40B4-BE49-F238E27FC236}">
                        <a16:creationId xmlns:a16="http://schemas.microsoft.com/office/drawing/2014/main" id="{77F1FC9B-BDED-CCDF-CC96-6C0E8611C56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27" y="2266"/>
                    <a:ext cx="1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5" name="Oval 293">
                    <a:extLst>
                      <a:ext uri="{FF2B5EF4-FFF2-40B4-BE49-F238E27FC236}">
                        <a16:creationId xmlns:a16="http://schemas.microsoft.com/office/drawing/2014/main" id="{A51210AE-0847-F29E-00CD-D650B8613B1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9" y="2317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6" name="Oval 294">
                    <a:extLst>
                      <a:ext uri="{FF2B5EF4-FFF2-40B4-BE49-F238E27FC236}">
                        <a16:creationId xmlns:a16="http://schemas.microsoft.com/office/drawing/2014/main" id="{65A0D790-8D43-7D32-E64B-201D9BFB7E4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03" y="2269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7" name="Oval 295">
                    <a:extLst>
                      <a:ext uri="{FF2B5EF4-FFF2-40B4-BE49-F238E27FC236}">
                        <a16:creationId xmlns:a16="http://schemas.microsoft.com/office/drawing/2014/main" id="{E4D7573F-E7AE-ECA9-47CF-09CE17F8C8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44" y="2227"/>
                    <a:ext cx="5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8" name="Oval 296">
                    <a:extLst>
                      <a:ext uri="{FF2B5EF4-FFF2-40B4-BE49-F238E27FC236}">
                        <a16:creationId xmlns:a16="http://schemas.microsoft.com/office/drawing/2014/main" id="{FE964212-6AA5-75E6-B6C0-8B39F18B4C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43" y="2091"/>
                    <a:ext cx="8" cy="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09" name="Oval 297">
                    <a:extLst>
                      <a:ext uri="{FF2B5EF4-FFF2-40B4-BE49-F238E27FC236}">
                        <a16:creationId xmlns:a16="http://schemas.microsoft.com/office/drawing/2014/main" id="{8EDB1C7D-073A-AD9D-8695-82678BE5DA6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07" y="2353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0" name="Oval 298">
                    <a:extLst>
                      <a:ext uri="{FF2B5EF4-FFF2-40B4-BE49-F238E27FC236}">
                        <a16:creationId xmlns:a16="http://schemas.microsoft.com/office/drawing/2014/main" id="{D555D524-0367-D128-C297-F48EFBF449C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68" y="2233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1" name="Oval 299">
                    <a:extLst>
                      <a:ext uri="{FF2B5EF4-FFF2-40B4-BE49-F238E27FC236}">
                        <a16:creationId xmlns:a16="http://schemas.microsoft.com/office/drawing/2014/main" id="{87C040BD-7EA3-F93F-53DB-E6106EFF6A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61" y="2206"/>
                    <a:ext cx="23" cy="27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2" name="Oval 300">
                    <a:extLst>
                      <a:ext uri="{FF2B5EF4-FFF2-40B4-BE49-F238E27FC236}">
                        <a16:creationId xmlns:a16="http://schemas.microsoft.com/office/drawing/2014/main" id="{3DC160B2-733B-A74B-A801-A63CF0F730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84" y="2182"/>
                    <a:ext cx="17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3" name="Oval 301">
                    <a:extLst>
                      <a:ext uri="{FF2B5EF4-FFF2-40B4-BE49-F238E27FC236}">
                        <a16:creationId xmlns:a16="http://schemas.microsoft.com/office/drawing/2014/main" id="{17BA49DE-EFEA-5BD4-23EA-B36F6E69B6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98" y="2203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4" name="Oval 302">
                    <a:extLst>
                      <a:ext uri="{FF2B5EF4-FFF2-40B4-BE49-F238E27FC236}">
                        <a16:creationId xmlns:a16="http://schemas.microsoft.com/office/drawing/2014/main" id="{3816131C-6469-2EBD-4870-7133FCB8B49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78" y="2242"/>
                    <a:ext cx="20" cy="2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5" name="Oval 303">
                    <a:extLst>
                      <a:ext uri="{FF2B5EF4-FFF2-40B4-BE49-F238E27FC236}">
                        <a16:creationId xmlns:a16="http://schemas.microsoft.com/office/drawing/2014/main" id="{8B49DA2E-738E-AF30-0C00-7E476811AE8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81" y="2281"/>
                    <a:ext cx="17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6" name="Oval 304">
                    <a:extLst>
                      <a:ext uri="{FF2B5EF4-FFF2-40B4-BE49-F238E27FC236}">
                        <a16:creationId xmlns:a16="http://schemas.microsoft.com/office/drawing/2014/main" id="{30D40C58-885E-1CBA-9A19-B28684DB37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15" y="2278"/>
                    <a:ext cx="5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7" name="Oval 305">
                    <a:extLst>
                      <a:ext uri="{FF2B5EF4-FFF2-40B4-BE49-F238E27FC236}">
                        <a16:creationId xmlns:a16="http://schemas.microsoft.com/office/drawing/2014/main" id="{E3D4409B-53D9-D526-EB78-7DA1199064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09" y="2169"/>
                    <a:ext cx="11" cy="13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8" name="Oval 306">
                    <a:extLst>
                      <a:ext uri="{FF2B5EF4-FFF2-40B4-BE49-F238E27FC236}">
                        <a16:creationId xmlns:a16="http://schemas.microsoft.com/office/drawing/2014/main" id="{9BA71E11-42C1-3601-C4E3-1084D992452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9" y="2176"/>
                    <a:ext cx="11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19" name="Oval 307">
                    <a:extLst>
                      <a:ext uri="{FF2B5EF4-FFF2-40B4-BE49-F238E27FC236}">
                        <a16:creationId xmlns:a16="http://schemas.microsoft.com/office/drawing/2014/main" id="{29617110-411F-B848-6091-16309B8CAB5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47" y="2182"/>
                    <a:ext cx="17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0" name="Oval 308">
                    <a:extLst>
                      <a:ext uri="{FF2B5EF4-FFF2-40B4-BE49-F238E27FC236}">
                        <a16:creationId xmlns:a16="http://schemas.microsoft.com/office/drawing/2014/main" id="{01F61F45-0677-C1D9-BBBC-DC8927256E5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61" y="2139"/>
                    <a:ext cx="8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1" name="Oval 309">
                    <a:extLst>
                      <a:ext uri="{FF2B5EF4-FFF2-40B4-BE49-F238E27FC236}">
                        <a16:creationId xmlns:a16="http://schemas.microsoft.com/office/drawing/2014/main" id="{DBC994E3-85DA-C107-DA56-6ACB701B7E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69" y="2106"/>
                    <a:ext cx="6" cy="1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2" name="Oval 310">
                    <a:extLst>
                      <a:ext uri="{FF2B5EF4-FFF2-40B4-BE49-F238E27FC236}">
                        <a16:creationId xmlns:a16="http://schemas.microsoft.com/office/drawing/2014/main" id="{3B7861F5-A79A-31AF-4056-AC969BC4F3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1998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3" name="Oval 311">
                    <a:extLst>
                      <a:ext uri="{FF2B5EF4-FFF2-40B4-BE49-F238E27FC236}">
                        <a16:creationId xmlns:a16="http://schemas.microsoft.com/office/drawing/2014/main" id="{5C1033AB-1C3E-315B-642D-2A1AC78701C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6" y="2001"/>
                    <a:ext cx="14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4" name="Oval 312">
                    <a:extLst>
                      <a:ext uri="{FF2B5EF4-FFF2-40B4-BE49-F238E27FC236}">
                        <a16:creationId xmlns:a16="http://schemas.microsoft.com/office/drawing/2014/main" id="{52B6FCB7-3688-876D-334F-95CB409959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2016"/>
                    <a:ext cx="20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5" name="Oval 313">
                    <a:extLst>
                      <a:ext uri="{FF2B5EF4-FFF2-40B4-BE49-F238E27FC236}">
                        <a16:creationId xmlns:a16="http://schemas.microsoft.com/office/drawing/2014/main" id="{535D038A-C296-7E37-191D-1D7E4DDF0EC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1959"/>
                    <a:ext cx="11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6" name="Oval 314">
                    <a:extLst>
                      <a:ext uri="{FF2B5EF4-FFF2-40B4-BE49-F238E27FC236}">
                        <a16:creationId xmlns:a16="http://schemas.microsoft.com/office/drawing/2014/main" id="{4F2E7DBF-CBC5-359B-F428-50BB63BFE3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3" y="1944"/>
                    <a:ext cx="8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7" name="Oval 315">
                    <a:extLst>
                      <a:ext uri="{FF2B5EF4-FFF2-40B4-BE49-F238E27FC236}">
                        <a16:creationId xmlns:a16="http://schemas.microsoft.com/office/drawing/2014/main" id="{662F80D3-099C-0679-8168-7D556D94858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1980"/>
                    <a:ext cx="6" cy="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8" name="Oval 316">
                    <a:extLst>
                      <a:ext uri="{FF2B5EF4-FFF2-40B4-BE49-F238E27FC236}">
                        <a16:creationId xmlns:a16="http://schemas.microsoft.com/office/drawing/2014/main" id="{113EABE6-AB2C-E1E6-399D-0265ADAAF5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1962"/>
                    <a:ext cx="9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29" name="Oval 317">
                    <a:extLst>
                      <a:ext uri="{FF2B5EF4-FFF2-40B4-BE49-F238E27FC236}">
                        <a16:creationId xmlns:a16="http://schemas.microsoft.com/office/drawing/2014/main" id="{D9C7546F-7BD9-9007-3BD8-6DFBADEAE1C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8" y="1910"/>
                    <a:ext cx="14" cy="16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0" name="Oval 318">
                    <a:extLst>
                      <a:ext uri="{FF2B5EF4-FFF2-40B4-BE49-F238E27FC236}">
                        <a16:creationId xmlns:a16="http://schemas.microsoft.com/office/drawing/2014/main" id="{D0B42F1D-5D6B-D44C-866D-D9EE6A30188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1874"/>
                    <a:ext cx="23" cy="27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1" name="Oval 319">
                    <a:extLst>
                      <a:ext uri="{FF2B5EF4-FFF2-40B4-BE49-F238E27FC236}">
                        <a16:creationId xmlns:a16="http://schemas.microsoft.com/office/drawing/2014/main" id="{C3264D0D-2148-0A6F-E340-D5BE7736EC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01" y="1880"/>
                    <a:ext cx="23" cy="27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2" name="Oval 320">
                    <a:extLst>
                      <a:ext uri="{FF2B5EF4-FFF2-40B4-BE49-F238E27FC236}">
                        <a16:creationId xmlns:a16="http://schemas.microsoft.com/office/drawing/2014/main" id="{1F9A7824-FB7F-7545-EE59-51BFF8867AA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1" y="1929"/>
                    <a:ext cx="23" cy="24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3" name="Oval 321">
                    <a:extLst>
                      <a:ext uri="{FF2B5EF4-FFF2-40B4-BE49-F238E27FC236}">
                        <a16:creationId xmlns:a16="http://schemas.microsoft.com/office/drawing/2014/main" id="{8778B6AF-44A2-B745-1416-7F9D1ECFC9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1811"/>
                    <a:ext cx="17" cy="18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4" name="Oval 322">
                    <a:extLst>
                      <a:ext uri="{FF2B5EF4-FFF2-40B4-BE49-F238E27FC236}">
                        <a16:creationId xmlns:a16="http://schemas.microsoft.com/office/drawing/2014/main" id="{9BDB230A-9A7A-A3B0-8517-1D584083AA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1832"/>
                    <a:ext cx="6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5" name="Oval 323">
                    <a:extLst>
                      <a:ext uri="{FF2B5EF4-FFF2-40B4-BE49-F238E27FC236}">
                        <a16:creationId xmlns:a16="http://schemas.microsoft.com/office/drawing/2014/main" id="{D6775A94-2A18-D6B7-B27F-77CA2631BB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6" y="1769"/>
                    <a:ext cx="14" cy="15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6" name="Oval 324">
                    <a:extLst>
                      <a:ext uri="{FF2B5EF4-FFF2-40B4-BE49-F238E27FC236}">
                        <a16:creationId xmlns:a16="http://schemas.microsoft.com/office/drawing/2014/main" id="{CE92EF60-44D8-D661-7D4F-6FEDDBE313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01" y="1748"/>
                    <a:ext cx="14" cy="12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7" name="Oval 325">
                    <a:extLst>
                      <a:ext uri="{FF2B5EF4-FFF2-40B4-BE49-F238E27FC236}">
                        <a16:creationId xmlns:a16="http://schemas.microsoft.com/office/drawing/2014/main" id="{67D722C7-EA99-0E2B-917A-95A18A61679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549" y="1859"/>
                    <a:ext cx="11" cy="9"/>
                  </a:xfrm>
                  <a:prstGeom prst="ellipse">
                    <a:avLst/>
                  </a:prstGeom>
                  <a:solidFill>
                    <a:srgbClr val="85374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8" name="Oval 326">
                    <a:extLst>
                      <a:ext uri="{FF2B5EF4-FFF2-40B4-BE49-F238E27FC236}">
                        <a16:creationId xmlns:a16="http://schemas.microsoft.com/office/drawing/2014/main" id="{EFE876CB-38D8-BB9B-3F95-90AA849747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89" y="2290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39" name="Oval 327">
                    <a:extLst>
                      <a:ext uri="{FF2B5EF4-FFF2-40B4-BE49-F238E27FC236}">
                        <a16:creationId xmlns:a16="http://schemas.microsoft.com/office/drawing/2014/main" id="{E7677198-FD20-CEC4-4D06-EEDB2E694D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08" y="2230"/>
                    <a:ext cx="23" cy="24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0" name="Oval 328">
                    <a:extLst>
                      <a:ext uri="{FF2B5EF4-FFF2-40B4-BE49-F238E27FC236}">
                        <a16:creationId xmlns:a16="http://schemas.microsoft.com/office/drawing/2014/main" id="{513EED55-37C0-76E0-77F2-6DB08D647BB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8" y="2185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1" name="Oval 329">
                    <a:extLst>
                      <a:ext uri="{FF2B5EF4-FFF2-40B4-BE49-F238E27FC236}">
                        <a16:creationId xmlns:a16="http://schemas.microsoft.com/office/drawing/2014/main" id="{BA26735F-1163-5F52-4C4E-9BEFB3251FA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31" y="2257"/>
                    <a:ext cx="17" cy="21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2" name="Oval 330">
                    <a:extLst>
                      <a:ext uri="{FF2B5EF4-FFF2-40B4-BE49-F238E27FC236}">
                        <a16:creationId xmlns:a16="http://schemas.microsoft.com/office/drawing/2014/main" id="{DD1DDDB8-BAF8-5749-1EC1-FA3978DAE12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66" y="2248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3" name="Oval 331">
                    <a:extLst>
                      <a:ext uri="{FF2B5EF4-FFF2-40B4-BE49-F238E27FC236}">
                        <a16:creationId xmlns:a16="http://schemas.microsoft.com/office/drawing/2014/main" id="{2CC814CF-EDB5-86B4-E7BD-6F928C97D9F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94" y="2200"/>
                    <a:ext cx="17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4" name="Oval 332">
                    <a:extLst>
                      <a:ext uri="{FF2B5EF4-FFF2-40B4-BE49-F238E27FC236}">
                        <a16:creationId xmlns:a16="http://schemas.microsoft.com/office/drawing/2014/main" id="{5F495212-FC2A-2696-61BD-E54C992DC7F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92" y="2332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5" name="Oval 333">
                    <a:extLst>
                      <a:ext uri="{FF2B5EF4-FFF2-40B4-BE49-F238E27FC236}">
                        <a16:creationId xmlns:a16="http://schemas.microsoft.com/office/drawing/2014/main" id="{281B7D31-3FA7-36E5-B289-16AEA3A11C1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69" y="2362"/>
                    <a:ext cx="20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6" name="Oval 334">
                    <a:extLst>
                      <a:ext uri="{FF2B5EF4-FFF2-40B4-BE49-F238E27FC236}">
                        <a16:creationId xmlns:a16="http://schemas.microsoft.com/office/drawing/2014/main" id="{ACDCF3A2-CF0E-6C5B-565C-CEA04E0B3F7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17" y="2401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7" name="Oval 335">
                    <a:extLst>
                      <a:ext uri="{FF2B5EF4-FFF2-40B4-BE49-F238E27FC236}">
                        <a16:creationId xmlns:a16="http://schemas.microsoft.com/office/drawing/2014/main" id="{FEF4D470-1FFB-7A77-5D96-0AC1D39D68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45" y="2407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8" name="Oval 336">
                    <a:extLst>
                      <a:ext uri="{FF2B5EF4-FFF2-40B4-BE49-F238E27FC236}">
                        <a16:creationId xmlns:a16="http://schemas.microsoft.com/office/drawing/2014/main" id="{E4A6DB8F-53F3-9E96-DA92-7F0EEFBA0D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80" y="2447"/>
                    <a:ext cx="12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49" name="Oval 337">
                    <a:extLst>
                      <a:ext uri="{FF2B5EF4-FFF2-40B4-BE49-F238E27FC236}">
                        <a16:creationId xmlns:a16="http://schemas.microsoft.com/office/drawing/2014/main" id="{395F9F1A-36E9-80AC-C143-4B27AA23C2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92" y="2395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0" name="Oval 338">
                    <a:extLst>
                      <a:ext uri="{FF2B5EF4-FFF2-40B4-BE49-F238E27FC236}">
                        <a16:creationId xmlns:a16="http://schemas.microsoft.com/office/drawing/2014/main" id="{AB623114-8767-CA47-323E-3EE29980F8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44" y="2459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1" name="Oval 339">
                    <a:extLst>
                      <a:ext uri="{FF2B5EF4-FFF2-40B4-BE49-F238E27FC236}">
                        <a16:creationId xmlns:a16="http://schemas.microsoft.com/office/drawing/2014/main" id="{F955386B-7C38-00B1-E75A-BA4B890FC2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11" y="2468"/>
                    <a:ext cx="17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2" name="Oval 340">
                    <a:extLst>
                      <a:ext uri="{FF2B5EF4-FFF2-40B4-BE49-F238E27FC236}">
                        <a16:creationId xmlns:a16="http://schemas.microsoft.com/office/drawing/2014/main" id="{61CF0817-CE79-B258-12BA-8BBC0BC2121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89" y="2498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3" name="Oval 341">
                    <a:extLst>
                      <a:ext uri="{FF2B5EF4-FFF2-40B4-BE49-F238E27FC236}">
                        <a16:creationId xmlns:a16="http://schemas.microsoft.com/office/drawing/2014/main" id="{587112A8-69E8-20B2-779B-BCD9EB0EB18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17" y="2531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4" name="Oval 342">
                    <a:extLst>
                      <a:ext uri="{FF2B5EF4-FFF2-40B4-BE49-F238E27FC236}">
                        <a16:creationId xmlns:a16="http://schemas.microsoft.com/office/drawing/2014/main" id="{1321841D-BE82-8335-7220-D3F520AF49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79" y="2534"/>
                    <a:ext cx="14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5" name="Oval 343">
                    <a:extLst>
                      <a:ext uri="{FF2B5EF4-FFF2-40B4-BE49-F238E27FC236}">
                        <a16:creationId xmlns:a16="http://schemas.microsoft.com/office/drawing/2014/main" id="{1E846E6B-1D3E-1B23-1B92-87DE54B9DEE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5" y="2314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6" name="Oval 344">
                    <a:extLst>
                      <a:ext uri="{FF2B5EF4-FFF2-40B4-BE49-F238E27FC236}">
                        <a16:creationId xmlns:a16="http://schemas.microsoft.com/office/drawing/2014/main" id="{3FC996A3-3F74-64E6-213B-22AF4A3F3C3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5" y="2227"/>
                    <a:ext cx="9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7" name="Oval 345">
                    <a:extLst>
                      <a:ext uri="{FF2B5EF4-FFF2-40B4-BE49-F238E27FC236}">
                        <a16:creationId xmlns:a16="http://schemas.microsoft.com/office/drawing/2014/main" id="{9209AFB6-5EB7-4166-2F6C-391F97669CD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51" y="2531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8" name="Oval 346">
                    <a:extLst>
                      <a:ext uri="{FF2B5EF4-FFF2-40B4-BE49-F238E27FC236}">
                        <a16:creationId xmlns:a16="http://schemas.microsoft.com/office/drawing/2014/main" id="{45933B9C-1509-DC95-78A5-EDBF80468ED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2" y="2531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59" name="Oval 347">
                    <a:extLst>
                      <a:ext uri="{FF2B5EF4-FFF2-40B4-BE49-F238E27FC236}">
                        <a16:creationId xmlns:a16="http://schemas.microsoft.com/office/drawing/2014/main" id="{83F12670-46A8-EE8F-70D4-C2F2E6B27BE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0" y="2525"/>
                    <a:ext cx="15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0" name="Oval 348">
                    <a:extLst>
                      <a:ext uri="{FF2B5EF4-FFF2-40B4-BE49-F238E27FC236}">
                        <a16:creationId xmlns:a16="http://schemas.microsoft.com/office/drawing/2014/main" id="{CE2E5423-E2F7-4A55-2041-608313E766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2561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1" name="Oval 349">
                    <a:extLst>
                      <a:ext uri="{FF2B5EF4-FFF2-40B4-BE49-F238E27FC236}">
                        <a16:creationId xmlns:a16="http://schemas.microsoft.com/office/drawing/2014/main" id="{3DF434BB-86BB-2E81-BB57-AFE13208585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9" y="2552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2" name="Oval 350">
                    <a:extLst>
                      <a:ext uri="{FF2B5EF4-FFF2-40B4-BE49-F238E27FC236}">
                        <a16:creationId xmlns:a16="http://schemas.microsoft.com/office/drawing/2014/main" id="{DCA44311-C3EF-6BF1-76AB-CA41BA4D99E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2" y="2582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3" name="Oval 351">
                    <a:extLst>
                      <a:ext uri="{FF2B5EF4-FFF2-40B4-BE49-F238E27FC236}">
                        <a16:creationId xmlns:a16="http://schemas.microsoft.com/office/drawing/2014/main" id="{DE7889F8-E4DE-BB35-6DFE-E3BB5004923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7" y="2588"/>
                    <a:ext cx="17" cy="18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4" name="Oval 352">
                    <a:extLst>
                      <a:ext uri="{FF2B5EF4-FFF2-40B4-BE49-F238E27FC236}">
                        <a16:creationId xmlns:a16="http://schemas.microsoft.com/office/drawing/2014/main" id="{B7B1A37B-0D20-E7E5-31F8-E72DCA43B3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2549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5" name="Oval 353">
                    <a:extLst>
                      <a:ext uri="{FF2B5EF4-FFF2-40B4-BE49-F238E27FC236}">
                        <a16:creationId xmlns:a16="http://schemas.microsoft.com/office/drawing/2014/main" id="{65B8D948-1BD9-2F96-73A8-E9EA91B7E21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77" y="2525"/>
                    <a:ext cx="8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6" name="Oval 354">
                    <a:extLst>
                      <a:ext uri="{FF2B5EF4-FFF2-40B4-BE49-F238E27FC236}">
                        <a16:creationId xmlns:a16="http://schemas.microsoft.com/office/drawing/2014/main" id="{2BED68D1-1E87-2623-46BF-5517F38C97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510"/>
                    <a:ext cx="14" cy="15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7" name="Oval 355">
                    <a:extLst>
                      <a:ext uri="{FF2B5EF4-FFF2-40B4-BE49-F238E27FC236}">
                        <a16:creationId xmlns:a16="http://schemas.microsoft.com/office/drawing/2014/main" id="{734E6477-ABB3-B3C4-2F06-D3374022D5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0" y="2549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8" name="Oval 356">
                    <a:extLst>
                      <a:ext uri="{FF2B5EF4-FFF2-40B4-BE49-F238E27FC236}">
                        <a16:creationId xmlns:a16="http://schemas.microsoft.com/office/drawing/2014/main" id="{F86E818A-22AB-B913-3A33-E4F0BFAB0DF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3" y="2513"/>
                    <a:ext cx="12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69" name="Oval 357">
                    <a:extLst>
                      <a:ext uri="{FF2B5EF4-FFF2-40B4-BE49-F238E27FC236}">
                        <a16:creationId xmlns:a16="http://schemas.microsoft.com/office/drawing/2014/main" id="{08C3F12D-BA8A-984C-F307-50D1295B47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6" y="2501"/>
                    <a:ext cx="3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0" name="Oval 358">
                    <a:extLst>
                      <a:ext uri="{FF2B5EF4-FFF2-40B4-BE49-F238E27FC236}">
                        <a16:creationId xmlns:a16="http://schemas.microsoft.com/office/drawing/2014/main" id="{785A2EDD-87C3-FB4D-93BC-CDB137E65C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8" y="2537"/>
                    <a:ext cx="1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1" name="Oval 359">
                    <a:extLst>
                      <a:ext uri="{FF2B5EF4-FFF2-40B4-BE49-F238E27FC236}">
                        <a16:creationId xmlns:a16="http://schemas.microsoft.com/office/drawing/2014/main" id="{5F244C0D-096C-A3A0-D362-2408FFFF97A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534"/>
                    <a:ext cx="3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2" name="Oval 360">
                    <a:extLst>
                      <a:ext uri="{FF2B5EF4-FFF2-40B4-BE49-F238E27FC236}">
                        <a16:creationId xmlns:a16="http://schemas.microsoft.com/office/drawing/2014/main" id="{ECA24BFC-8DDA-A3C4-00BC-231D255E43B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5" y="2528"/>
                    <a:ext cx="3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3" name="Oval 361">
                    <a:extLst>
                      <a:ext uri="{FF2B5EF4-FFF2-40B4-BE49-F238E27FC236}">
                        <a16:creationId xmlns:a16="http://schemas.microsoft.com/office/drawing/2014/main" id="{7A620045-09E1-60A6-916B-57B002B5E7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2" y="2501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4" name="Oval 362">
                    <a:extLst>
                      <a:ext uri="{FF2B5EF4-FFF2-40B4-BE49-F238E27FC236}">
                        <a16:creationId xmlns:a16="http://schemas.microsoft.com/office/drawing/2014/main" id="{A312A843-93D1-69D1-993A-10965B94327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5" y="2486"/>
                    <a:ext cx="11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5" name="Oval 363">
                    <a:extLst>
                      <a:ext uri="{FF2B5EF4-FFF2-40B4-BE49-F238E27FC236}">
                        <a16:creationId xmlns:a16="http://schemas.microsoft.com/office/drawing/2014/main" id="{8E73A28A-9542-92D3-568D-15DAE575D6D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94" y="2480"/>
                    <a:ext cx="3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6" name="Oval 364">
                    <a:extLst>
                      <a:ext uri="{FF2B5EF4-FFF2-40B4-BE49-F238E27FC236}">
                        <a16:creationId xmlns:a16="http://schemas.microsoft.com/office/drawing/2014/main" id="{6E58BECE-317B-DFE3-55D9-A5C1D5B8FC5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9" y="2537"/>
                    <a:ext cx="6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7" name="Oval 365">
                    <a:extLst>
                      <a:ext uri="{FF2B5EF4-FFF2-40B4-BE49-F238E27FC236}">
                        <a16:creationId xmlns:a16="http://schemas.microsoft.com/office/drawing/2014/main" id="{214A0387-5CAA-7FDA-BA58-7EE1950188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0" y="2543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8" name="Oval 366">
                    <a:extLst>
                      <a:ext uri="{FF2B5EF4-FFF2-40B4-BE49-F238E27FC236}">
                        <a16:creationId xmlns:a16="http://schemas.microsoft.com/office/drawing/2014/main" id="{A0FFB37C-DEAB-2370-5A5A-C827951413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5" y="2543"/>
                    <a:ext cx="3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79" name="Oval 367">
                    <a:extLst>
                      <a:ext uri="{FF2B5EF4-FFF2-40B4-BE49-F238E27FC236}">
                        <a16:creationId xmlns:a16="http://schemas.microsoft.com/office/drawing/2014/main" id="{9B1F37E0-5864-5DDA-2D26-ACB844B1A68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522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0" name="Oval 368">
                    <a:extLst>
                      <a:ext uri="{FF2B5EF4-FFF2-40B4-BE49-F238E27FC236}">
                        <a16:creationId xmlns:a16="http://schemas.microsoft.com/office/drawing/2014/main" id="{F0BA0FAA-85E3-7420-154B-AE614AF482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2" y="2522"/>
                    <a:ext cx="9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1" name="Oval 369">
                    <a:extLst>
                      <a:ext uri="{FF2B5EF4-FFF2-40B4-BE49-F238E27FC236}">
                        <a16:creationId xmlns:a16="http://schemas.microsoft.com/office/drawing/2014/main" id="{A8E8C901-A106-7F8A-6D51-D536653774A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36" y="2546"/>
                    <a:ext cx="3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2" name="Oval 370">
                    <a:extLst>
                      <a:ext uri="{FF2B5EF4-FFF2-40B4-BE49-F238E27FC236}">
                        <a16:creationId xmlns:a16="http://schemas.microsoft.com/office/drawing/2014/main" id="{E87730A2-B3F7-B597-5BC8-B8E88FE04D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7" y="2543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3" name="Oval 371">
                    <a:extLst>
                      <a:ext uri="{FF2B5EF4-FFF2-40B4-BE49-F238E27FC236}">
                        <a16:creationId xmlns:a16="http://schemas.microsoft.com/office/drawing/2014/main" id="{103160F0-B1F4-F040-1727-0FDF479732D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25" y="2573"/>
                    <a:ext cx="3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4" name="Oval 372">
                    <a:extLst>
                      <a:ext uri="{FF2B5EF4-FFF2-40B4-BE49-F238E27FC236}">
                        <a16:creationId xmlns:a16="http://schemas.microsoft.com/office/drawing/2014/main" id="{B103D273-AF47-AAFF-D58A-E0F13CA1989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9" y="2558"/>
                    <a:ext cx="5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5" name="Oval 373">
                    <a:extLst>
                      <a:ext uri="{FF2B5EF4-FFF2-40B4-BE49-F238E27FC236}">
                        <a16:creationId xmlns:a16="http://schemas.microsoft.com/office/drawing/2014/main" id="{45CB962A-6EE8-30DC-2AAC-D1B4682FB2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70" y="2570"/>
                    <a:ext cx="8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6" name="Oval 374">
                    <a:extLst>
                      <a:ext uri="{FF2B5EF4-FFF2-40B4-BE49-F238E27FC236}">
                        <a16:creationId xmlns:a16="http://schemas.microsoft.com/office/drawing/2014/main" id="{CF418512-BE9E-3C74-C0C6-7E5EF2BA23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4" y="2585"/>
                    <a:ext cx="6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7" name="Oval 375">
                    <a:extLst>
                      <a:ext uri="{FF2B5EF4-FFF2-40B4-BE49-F238E27FC236}">
                        <a16:creationId xmlns:a16="http://schemas.microsoft.com/office/drawing/2014/main" id="{94125839-76F8-CE3D-9DB6-652F1B3A4A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19" y="2576"/>
                    <a:ext cx="3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8" name="Oval 376">
                    <a:extLst>
                      <a:ext uri="{FF2B5EF4-FFF2-40B4-BE49-F238E27FC236}">
                        <a16:creationId xmlns:a16="http://schemas.microsoft.com/office/drawing/2014/main" id="{46F18C09-C1DE-6AC5-E59B-8F3E97D1FF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6" y="2519"/>
                    <a:ext cx="8" cy="9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89" name="Oval 377">
                    <a:extLst>
                      <a:ext uri="{FF2B5EF4-FFF2-40B4-BE49-F238E27FC236}">
                        <a16:creationId xmlns:a16="http://schemas.microsoft.com/office/drawing/2014/main" id="{C40B0505-C5A4-35DE-AFB9-40D1205AF4D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20" y="2531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0" name="Oval 378">
                    <a:extLst>
                      <a:ext uri="{FF2B5EF4-FFF2-40B4-BE49-F238E27FC236}">
                        <a16:creationId xmlns:a16="http://schemas.microsoft.com/office/drawing/2014/main" id="{812C9BB5-3F00-FEB0-0C51-711922FFBC0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6" y="2528"/>
                    <a:ext cx="11" cy="12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1" name="Oval 379">
                    <a:extLst>
                      <a:ext uri="{FF2B5EF4-FFF2-40B4-BE49-F238E27FC236}">
                        <a16:creationId xmlns:a16="http://schemas.microsoft.com/office/drawing/2014/main" id="{D6507CB8-D04D-D742-90BB-4A6FF004439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74" y="2537"/>
                    <a:ext cx="6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2" name="Oval 380">
                    <a:extLst>
                      <a:ext uri="{FF2B5EF4-FFF2-40B4-BE49-F238E27FC236}">
                        <a16:creationId xmlns:a16="http://schemas.microsoft.com/office/drawing/2014/main" id="{FDCE438F-6879-4020-1673-142DB4597B6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49" y="2567"/>
                    <a:ext cx="1" cy="3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3" name="Oval 381">
                    <a:extLst>
                      <a:ext uri="{FF2B5EF4-FFF2-40B4-BE49-F238E27FC236}">
                        <a16:creationId xmlns:a16="http://schemas.microsoft.com/office/drawing/2014/main" id="{96687AD6-3732-20BF-64F0-099380E51BA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543"/>
                    <a:ext cx="3" cy="6"/>
                  </a:xfrm>
                  <a:prstGeom prst="ellipse">
                    <a:avLst/>
                  </a:prstGeom>
                  <a:solidFill>
                    <a:srgbClr val="A04E6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4" name="Oval 382">
                    <a:extLst>
                      <a:ext uri="{FF2B5EF4-FFF2-40B4-BE49-F238E27FC236}">
                        <a16:creationId xmlns:a16="http://schemas.microsoft.com/office/drawing/2014/main" id="{5EBD9B8E-851A-9D72-7B70-1A78585EA57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37" y="1350"/>
                    <a:ext cx="14" cy="15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5" name="Oval 383">
                    <a:extLst>
                      <a:ext uri="{FF2B5EF4-FFF2-40B4-BE49-F238E27FC236}">
                        <a16:creationId xmlns:a16="http://schemas.microsoft.com/office/drawing/2014/main" id="{6FD5B525-C8BD-34D8-8D6E-5D7EF8EA375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76" y="1347"/>
                    <a:ext cx="12" cy="12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6" name="Oval 384">
                    <a:extLst>
                      <a:ext uri="{FF2B5EF4-FFF2-40B4-BE49-F238E27FC236}">
                        <a16:creationId xmlns:a16="http://schemas.microsoft.com/office/drawing/2014/main" id="{E485AB5E-EEC6-1706-C463-825F4174B2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68" y="1390"/>
                    <a:ext cx="14" cy="18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7" name="Oval 385">
                    <a:extLst>
                      <a:ext uri="{FF2B5EF4-FFF2-40B4-BE49-F238E27FC236}">
                        <a16:creationId xmlns:a16="http://schemas.microsoft.com/office/drawing/2014/main" id="{598A183E-A664-62F7-9F4C-812E5F0ED5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04" y="1371"/>
                    <a:ext cx="15" cy="15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8" name="Oval 386">
                    <a:extLst>
                      <a:ext uri="{FF2B5EF4-FFF2-40B4-BE49-F238E27FC236}">
                        <a16:creationId xmlns:a16="http://schemas.microsoft.com/office/drawing/2014/main" id="{F0B9CE2F-90B9-D932-7988-20CBCFC6CD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73" y="1326"/>
                    <a:ext cx="3" cy="3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399" name="Oval 387">
                    <a:extLst>
                      <a:ext uri="{FF2B5EF4-FFF2-40B4-BE49-F238E27FC236}">
                        <a16:creationId xmlns:a16="http://schemas.microsoft.com/office/drawing/2014/main" id="{661B4EF6-6A1D-DD61-CEE1-7A79F07A9CE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44" y="1383"/>
                    <a:ext cx="6" cy="7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0" name="Oval 388">
                    <a:extLst>
                      <a:ext uri="{FF2B5EF4-FFF2-40B4-BE49-F238E27FC236}">
                        <a16:creationId xmlns:a16="http://schemas.microsoft.com/office/drawing/2014/main" id="{FBA30C33-EF37-16F1-A843-F9B7D7CA13E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295" y="1371"/>
                    <a:ext cx="6" cy="9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1" name="Oval 389">
                    <a:extLst>
                      <a:ext uri="{FF2B5EF4-FFF2-40B4-BE49-F238E27FC236}">
                        <a16:creationId xmlns:a16="http://schemas.microsoft.com/office/drawing/2014/main" id="{8EA935FA-C10B-1531-90CF-2107F8A06CE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32" y="1468"/>
                    <a:ext cx="9" cy="9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2" name="Oval 390">
                    <a:extLst>
                      <a:ext uri="{FF2B5EF4-FFF2-40B4-BE49-F238E27FC236}">
                        <a16:creationId xmlns:a16="http://schemas.microsoft.com/office/drawing/2014/main" id="{6255E8A0-06FC-E95D-E0E4-6E05A005D26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075" y="1432"/>
                    <a:ext cx="11" cy="12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3" name="Oval 391">
                    <a:extLst>
                      <a:ext uri="{FF2B5EF4-FFF2-40B4-BE49-F238E27FC236}">
                        <a16:creationId xmlns:a16="http://schemas.microsoft.com/office/drawing/2014/main" id="{C4A496D7-23A0-ACB2-63A6-077B2FB4F1B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49" y="1414"/>
                    <a:ext cx="8" cy="9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4" name="Oval 392">
                    <a:extLst>
                      <a:ext uri="{FF2B5EF4-FFF2-40B4-BE49-F238E27FC236}">
                        <a16:creationId xmlns:a16="http://schemas.microsoft.com/office/drawing/2014/main" id="{AD238626-DE80-6559-3956-4AD4CC358B9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88" y="1393"/>
                    <a:ext cx="17" cy="18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5" name="Oval 393">
                    <a:extLst>
                      <a:ext uri="{FF2B5EF4-FFF2-40B4-BE49-F238E27FC236}">
                        <a16:creationId xmlns:a16="http://schemas.microsoft.com/office/drawing/2014/main" id="{3BA40A2D-571E-0E13-C944-F54B8943BF5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77" y="1450"/>
                    <a:ext cx="14" cy="18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6" name="Oval 394">
                    <a:extLst>
                      <a:ext uri="{FF2B5EF4-FFF2-40B4-BE49-F238E27FC236}">
                        <a16:creationId xmlns:a16="http://schemas.microsoft.com/office/drawing/2014/main" id="{AE09F87C-58F6-B8A3-787B-C8E14882AE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22" y="1462"/>
                    <a:ext cx="17" cy="21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7" name="Oval 395">
                    <a:extLst>
                      <a:ext uri="{FF2B5EF4-FFF2-40B4-BE49-F238E27FC236}">
                        <a16:creationId xmlns:a16="http://schemas.microsoft.com/office/drawing/2014/main" id="{6FA613DE-8279-3D94-310C-D26577097E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964" y="1459"/>
                    <a:ext cx="17" cy="15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8" name="Oval 396">
                    <a:extLst>
                      <a:ext uri="{FF2B5EF4-FFF2-40B4-BE49-F238E27FC236}">
                        <a16:creationId xmlns:a16="http://schemas.microsoft.com/office/drawing/2014/main" id="{5A0AAF16-D784-BDB6-B55B-F4924CD409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51" y="1528"/>
                    <a:ext cx="12" cy="9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09" name="Oval 397">
                    <a:extLst>
                      <a:ext uri="{FF2B5EF4-FFF2-40B4-BE49-F238E27FC236}">
                        <a16:creationId xmlns:a16="http://schemas.microsoft.com/office/drawing/2014/main" id="{76F8D577-546F-7058-765E-2861A47416A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32" y="1558"/>
                    <a:ext cx="11" cy="12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0" name="Oval 398">
                    <a:extLst>
                      <a:ext uri="{FF2B5EF4-FFF2-40B4-BE49-F238E27FC236}">
                        <a16:creationId xmlns:a16="http://schemas.microsoft.com/office/drawing/2014/main" id="{FB422267-999A-CC14-9F6E-5593B3E139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97" y="1682"/>
                    <a:ext cx="12" cy="12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1" name="Oval 399">
                    <a:extLst>
                      <a:ext uri="{FF2B5EF4-FFF2-40B4-BE49-F238E27FC236}">
                        <a16:creationId xmlns:a16="http://schemas.microsoft.com/office/drawing/2014/main" id="{5478851D-C2C4-5BA1-C2F8-92435DA8316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23" y="1655"/>
                    <a:ext cx="8" cy="9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2" name="Oval 400">
                    <a:extLst>
                      <a:ext uri="{FF2B5EF4-FFF2-40B4-BE49-F238E27FC236}">
                        <a16:creationId xmlns:a16="http://schemas.microsoft.com/office/drawing/2014/main" id="{619A7AE1-851A-3099-4DA8-36B29AF56A0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86" y="1718"/>
                    <a:ext cx="14" cy="18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3" name="Oval 401">
                    <a:extLst>
                      <a:ext uri="{FF2B5EF4-FFF2-40B4-BE49-F238E27FC236}">
                        <a16:creationId xmlns:a16="http://schemas.microsoft.com/office/drawing/2014/main" id="{9F9285AE-85E3-6214-023A-20DEA34F1B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7" y="1712"/>
                    <a:ext cx="22" cy="24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4" name="Oval 402">
                    <a:extLst>
                      <a:ext uri="{FF2B5EF4-FFF2-40B4-BE49-F238E27FC236}">
                        <a16:creationId xmlns:a16="http://schemas.microsoft.com/office/drawing/2014/main" id="{5C52D57E-A9CB-1365-0317-9ACDC4D1F77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31" y="1778"/>
                    <a:ext cx="14" cy="15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5" name="Oval 403">
                    <a:extLst>
                      <a:ext uri="{FF2B5EF4-FFF2-40B4-BE49-F238E27FC236}">
                        <a16:creationId xmlns:a16="http://schemas.microsoft.com/office/drawing/2014/main" id="{E6F77F36-BA2D-25D1-D375-EDAC5E3C27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71" y="1748"/>
                    <a:ext cx="17" cy="18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6" name="Oval 404">
                    <a:extLst>
                      <a:ext uri="{FF2B5EF4-FFF2-40B4-BE49-F238E27FC236}">
                        <a16:creationId xmlns:a16="http://schemas.microsoft.com/office/drawing/2014/main" id="{7D51130B-76B5-12E6-14F6-C15D8D8691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710" y="1718"/>
                    <a:ext cx="14" cy="15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  <p:sp>
                <p:nvSpPr>
                  <p:cNvPr id="417" name="Oval 405">
                    <a:extLst>
                      <a:ext uri="{FF2B5EF4-FFF2-40B4-BE49-F238E27FC236}">
                        <a16:creationId xmlns:a16="http://schemas.microsoft.com/office/drawing/2014/main" id="{0F8E455A-FCE1-5E97-5BE6-FC7B02D8950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679" y="1642"/>
                    <a:ext cx="9" cy="6"/>
                  </a:xfrm>
                  <a:prstGeom prst="ellipse">
                    <a:avLst/>
                  </a:prstGeom>
                  <a:solidFill>
                    <a:srgbClr val="B7688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lvl9pPr>
                  </a:lstStyle>
                  <a:p>
                    <a:pPr eaLnBrk="1" hangingPunct="1"/>
                    <a:endParaRPr lang="fr-FR" altLang="fr-FR" b="1" dirty="0">
                      <a:solidFill>
                        <a:srgbClr val="0070C0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51" name="Oval 406">
                  <a:extLst>
                    <a:ext uri="{FF2B5EF4-FFF2-40B4-BE49-F238E27FC236}">
                      <a16:creationId xmlns:a16="http://schemas.microsoft.com/office/drawing/2014/main" id="{D8265644-0412-5AE3-6334-8157BDE188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2" y="1826"/>
                  <a:ext cx="19" cy="21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2" name="Oval 407">
                  <a:extLst>
                    <a:ext uri="{FF2B5EF4-FFF2-40B4-BE49-F238E27FC236}">
                      <a16:creationId xmlns:a16="http://schemas.microsoft.com/office/drawing/2014/main" id="{FECDC6E8-3EF1-F916-516E-7A3760F7A9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0" y="1799"/>
                  <a:ext cx="25" cy="27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3" name="Oval 408">
                  <a:extLst>
                    <a:ext uri="{FF2B5EF4-FFF2-40B4-BE49-F238E27FC236}">
                      <a16:creationId xmlns:a16="http://schemas.microsoft.com/office/drawing/2014/main" id="{9CEF3E7D-3C88-A152-ACC5-09C13CC8B4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1" y="1799"/>
                  <a:ext cx="14" cy="15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4" name="Oval 409">
                  <a:extLst>
                    <a:ext uri="{FF2B5EF4-FFF2-40B4-BE49-F238E27FC236}">
                      <a16:creationId xmlns:a16="http://schemas.microsoft.com/office/drawing/2014/main" id="{A9ECE528-D230-C601-1175-EDF9DD207A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7" y="1910"/>
                  <a:ext cx="17" cy="1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5" name="Oval 410">
                  <a:extLst>
                    <a:ext uri="{FF2B5EF4-FFF2-40B4-BE49-F238E27FC236}">
                      <a16:creationId xmlns:a16="http://schemas.microsoft.com/office/drawing/2014/main" id="{8DA9138E-63F8-936E-964D-01A65ADEBD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3" y="1971"/>
                  <a:ext cx="12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6" name="Oval 411">
                  <a:extLst>
                    <a:ext uri="{FF2B5EF4-FFF2-40B4-BE49-F238E27FC236}">
                      <a16:creationId xmlns:a16="http://schemas.microsoft.com/office/drawing/2014/main" id="{2694D8C7-09EB-8995-EE6D-1946CCACD2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79" y="2374"/>
                  <a:ext cx="11" cy="12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7" name="Oval 412">
                  <a:extLst>
                    <a:ext uri="{FF2B5EF4-FFF2-40B4-BE49-F238E27FC236}">
                      <a16:creationId xmlns:a16="http://schemas.microsoft.com/office/drawing/2014/main" id="{DE40A8B6-F455-E8B4-7D6D-F735421EF4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7" y="2350"/>
                  <a:ext cx="12" cy="12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8" name="Oval 413">
                  <a:extLst>
                    <a:ext uri="{FF2B5EF4-FFF2-40B4-BE49-F238E27FC236}">
                      <a16:creationId xmlns:a16="http://schemas.microsoft.com/office/drawing/2014/main" id="{235FB234-5163-4C91-5721-88F8E9DC88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2" y="2398"/>
                  <a:ext cx="5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59" name="Oval 414">
                  <a:extLst>
                    <a:ext uri="{FF2B5EF4-FFF2-40B4-BE49-F238E27FC236}">
                      <a16:creationId xmlns:a16="http://schemas.microsoft.com/office/drawing/2014/main" id="{2AA7705B-20E4-F5A3-35F6-4514B2BCA6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68" y="2447"/>
                  <a:ext cx="20" cy="21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0" name="Oval 415">
                  <a:extLst>
                    <a:ext uri="{FF2B5EF4-FFF2-40B4-BE49-F238E27FC236}">
                      <a16:creationId xmlns:a16="http://schemas.microsoft.com/office/drawing/2014/main" id="{FF6B9CA5-11F9-F664-F7BA-452D0DA598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3" y="2450"/>
                  <a:ext cx="14" cy="12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1" name="Oval 416">
                  <a:extLst>
                    <a:ext uri="{FF2B5EF4-FFF2-40B4-BE49-F238E27FC236}">
                      <a16:creationId xmlns:a16="http://schemas.microsoft.com/office/drawing/2014/main" id="{3B9F35DF-715A-89C5-EA6E-C58C80354F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90" y="2495"/>
                  <a:ext cx="14" cy="12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2" name="Oval 417">
                  <a:extLst>
                    <a:ext uri="{FF2B5EF4-FFF2-40B4-BE49-F238E27FC236}">
                      <a16:creationId xmlns:a16="http://schemas.microsoft.com/office/drawing/2014/main" id="{03C692BD-8FC0-18D9-64E2-01142D9264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6" y="2495"/>
                  <a:ext cx="22" cy="24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3" name="Oval 418">
                  <a:extLst>
                    <a:ext uri="{FF2B5EF4-FFF2-40B4-BE49-F238E27FC236}">
                      <a16:creationId xmlns:a16="http://schemas.microsoft.com/office/drawing/2014/main" id="{BEAD467E-291F-BD5E-2CD0-BE6914C2E0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2431"/>
                  <a:ext cx="5" cy="7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4" name="Oval 419">
                  <a:extLst>
                    <a:ext uri="{FF2B5EF4-FFF2-40B4-BE49-F238E27FC236}">
                      <a16:creationId xmlns:a16="http://schemas.microsoft.com/office/drawing/2014/main" id="{7D7C3150-91C7-5DDD-0E12-C6B432F8BC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4" y="2477"/>
                  <a:ext cx="8" cy="12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5" name="Oval 420">
                  <a:extLst>
                    <a:ext uri="{FF2B5EF4-FFF2-40B4-BE49-F238E27FC236}">
                      <a16:creationId xmlns:a16="http://schemas.microsoft.com/office/drawing/2014/main" id="{2F57F11E-EEEC-F639-50E2-8D70E0437E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2" y="2498"/>
                  <a:ext cx="14" cy="18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6" name="Oval 421">
                  <a:extLst>
                    <a:ext uri="{FF2B5EF4-FFF2-40B4-BE49-F238E27FC236}">
                      <a16:creationId xmlns:a16="http://schemas.microsoft.com/office/drawing/2014/main" id="{362BF294-1645-5795-76F5-3891468A19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0" y="2474"/>
                  <a:ext cx="17" cy="18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7" name="Oval 422">
                  <a:extLst>
                    <a:ext uri="{FF2B5EF4-FFF2-40B4-BE49-F238E27FC236}">
                      <a16:creationId xmlns:a16="http://schemas.microsoft.com/office/drawing/2014/main" id="{3162FE1E-6E70-25D8-858E-2B991385CD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3" y="2480"/>
                  <a:ext cx="8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8" name="Oval 423">
                  <a:extLst>
                    <a:ext uri="{FF2B5EF4-FFF2-40B4-BE49-F238E27FC236}">
                      <a16:creationId xmlns:a16="http://schemas.microsoft.com/office/drawing/2014/main" id="{24A0AC5D-9F60-F93F-23FB-D6E93EE5C2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60" y="2486"/>
                  <a:ext cx="8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69" name="Oval 424">
                  <a:extLst>
                    <a:ext uri="{FF2B5EF4-FFF2-40B4-BE49-F238E27FC236}">
                      <a16:creationId xmlns:a16="http://schemas.microsoft.com/office/drawing/2014/main" id="{DD95BF12-80D0-3D28-4AA5-24E471F8C9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77" y="2489"/>
                  <a:ext cx="5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0" name="Oval 425">
                  <a:extLst>
                    <a:ext uri="{FF2B5EF4-FFF2-40B4-BE49-F238E27FC236}">
                      <a16:creationId xmlns:a16="http://schemas.microsoft.com/office/drawing/2014/main" id="{6F25B9C7-C53E-E89E-C08B-CA0E987029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4" y="2501"/>
                  <a:ext cx="8" cy="6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1" name="Oval 426">
                  <a:extLst>
                    <a:ext uri="{FF2B5EF4-FFF2-40B4-BE49-F238E27FC236}">
                      <a16:creationId xmlns:a16="http://schemas.microsoft.com/office/drawing/2014/main" id="{E25AC617-ABA7-E5C1-8865-4E02E30777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9" y="2507"/>
                  <a:ext cx="11" cy="12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2" name="Oval 427">
                  <a:extLst>
                    <a:ext uri="{FF2B5EF4-FFF2-40B4-BE49-F238E27FC236}">
                      <a16:creationId xmlns:a16="http://schemas.microsoft.com/office/drawing/2014/main" id="{1B0E6D5A-95DC-0B85-D33E-09783DD18E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9" y="2492"/>
                  <a:ext cx="8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3" name="Oval 428">
                  <a:extLst>
                    <a:ext uri="{FF2B5EF4-FFF2-40B4-BE49-F238E27FC236}">
                      <a16:creationId xmlns:a16="http://schemas.microsoft.com/office/drawing/2014/main" id="{3FDA8CBD-0B0A-92B6-F0FC-A57A9990B1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43" y="2489"/>
                  <a:ext cx="11" cy="15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4" name="Oval 429">
                  <a:extLst>
                    <a:ext uri="{FF2B5EF4-FFF2-40B4-BE49-F238E27FC236}">
                      <a16:creationId xmlns:a16="http://schemas.microsoft.com/office/drawing/2014/main" id="{0E5BD19B-5232-186A-E445-43245F64F9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17" y="2501"/>
                  <a:ext cx="6" cy="6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5" name="Oval 430">
                  <a:extLst>
                    <a:ext uri="{FF2B5EF4-FFF2-40B4-BE49-F238E27FC236}">
                      <a16:creationId xmlns:a16="http://schemas.microsoft.com/office/drawing/2014/main" id="{EAD94164-5644-AF83-1C59-DBB3C2AE55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8" y="2465"/>
                  <a:ext cx="14" cy="15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6" name="Oval 431">
                  <a:extLst>
                    <a:ext uri="{FF2B5EF4-FFF2-40B4-BE49-F238E27FC236}">
                      <a16:creationId xmlns:a16="http://schemas.microsoft.com/office/drawing/2014/main" id="{E5D486AD-2E1B-334D-9A4A-A00AC9085D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15" y="2465"/>
                  <a:ext cx="8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7" name="Oval 432">
                  <a:extLst>
                    <a:ext uri="{FF2B5EF4-FFF2-40B4-BE49-F238E27FC236}">
                      <a16:creationId xmlns:a16="http://schemas.microsoft.com/office/drawing/2014/main" id="{CA32FC46-D706-BCFD-47FA-752489865B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2" y="2495"/>
                  <a:ext cx="11" cy="9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8" name="Oval 433">
                  <a:extLst>
                    <a:ext uri="{FF2B5EF4-FFF2-40B4-BE49-F238E27FC236}">
                      <a16:creationId xmlns:a16="http://schemas.microsoft.com/office/drawing/2014/main" id="{6C10F6CD-A9D7-D3E2-0299-4D3154A819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61" y="2462"/>
                  <a:ext cx="6" cy="6"/>
                </a:xfrm>
                <a:prstGeom prst="ellipse">
                  <a:avLst/>
                </a:prstGeom>
                <a:solidFill>
                  <a:srgbClr val="B768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79" name="Oval 434">
                  <a:extLst>
                    <a:ext uri="{FF2B5EF4-FFF2-40B4-BE49-F238E27FC236}">
                      <a16:creationId xmlns:a16="http://schemas.microsoft.com/office/drawing/2014/main" id="{D01A4269-06AF-BCC0-06D9-D05AF75041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1" y="1486"/>
                  <a:ext cx="11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0" name="Oval 435">
                  <a:extLst>
                    <a:ext uri="{FF2B5EF4-FFF2-40B4-BE49-F238E27FC236}">
                      <a16:creationId xmlns:a16="http://schemas.microsoft.com/office/drawing/2014/main" id="{9C4586EE-7F6D-3B4E-8534-AA67B4BF9B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5" y="1504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1" name="Oval 436">
                  <a:extLst>
                    <a:ext uri="{FF2B5EF4-FFF2-40B4-BE49-F238E27FC236}">
                      <a16:creationId xmlns:a16="http://schemas.microsoft.com/office/drawing/2014/main" id="{7D58C63B-3A37-0C38-67EF-BC42F22CA43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5" y="1579"/>
                  <a:ext cx="23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2" name="Oval 437">
                  <a:extLst>
                    <a:ext uri="{FF2B5EF4-FFF2-40B4-BE49-F238E27FC236}">
                      <a16:creationId xmlns:a16="http://schemas.microsoft.com/office/drawing/2014/main" id="{90F22503-C5D4-78E7-D1CE-90D5C9A6DB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1555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3" name="Oval 438">
                  <a:extLst>
                    <a:ext uri="{FF2B5EF4-FFF2-40B4-BE49-F238E27FC236}">
                      <a16:creationId xmlns:a16="http://schemas.microsoft.com/office/drawing/2014/main" id="{DE058C5B-1BB7-714B-DB7D-DD314E7010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9" y="1522"/>
                  <a:ext cx="5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4" name="Oval 439">
                  <a:extLst>
                    <a:ext uri="{FF2B5EF4-FFF2-40B4-BE49-F238E27FC236}">
                      <a16:creationId xmlns:a16="http://schemas.microsoft.com/office/drawing/2014/main" id="{6F7FB44F-7216-B4DB-2F60-75C64307C0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79" y="1636"/>
                  <a:ext cx="9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5" name="Oval 440">
                  <a:extLst>
                    <a:ext uri="{FF2B5EF4-FFF2-40B4-BE49-F238E27FC236}">
                      <a16:creationId xmlns:a16="http://schemas.microsoft.com/office/drawing/2014/main" id="{A358DBBE-347B-C080-BA7D-F90EC4D356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5" y="1435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6" name="Oval 441">
                  <a:extLst>
                    <a:ext uri="{FF2B5EF4-FFF2-40B4-BE49-F238E27FC236}">
                      <a16:creationId xmlns:a16="http://schemas.microsoft.com/office/drawing/2014/main" id="{60D2B292-AFDD-BFC7-771D-436946655E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9" y="1528"/>
                  <a:ext cx="20" cy="2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7" name="Oval 442">
                  <a:extLst>
                    <a:ext uri="{FF2B5EF4-FFF2-40B4-BE49-F238E27FC236}">
                      <a16:creationId xmlns:a16="http://schemas.microsoft.com/office/drawing/2014/main" id="{5FD726F5-091D-6D1F-B9FB-BE42630DE8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1" y="1639"/>
                  <a:ext cx="6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8" name="Oval 443">
                  <a:extLst>
                    <a:ext uri="{FF2B5EF4-FFF2-40B4-BE49-F238E27FC236}">
                      <a16:creationId xmlns:a16="http://schemas.microsoft.com/office/drawing/2014/main" id="{28EA5970-3A7D-6997-8445-8BA120B4AA1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3" y="1670"/>
                  <a:ext cx="12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89" name="Oval 444">
                  <a:extLst>
                    <a:ext uri="{FF2B5EF4-FFF2-40B4-BE49-F238E27FC236}">
                      <a16:creationId xmlns:a16="http://schemas.microsoft.com/office/drawing/2014/main" id="{76945C4C-D7BC-4C98-69C6-EC2EE94E6B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02" y="1465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0" name="Oval 445">
                  <a:extLst>
                    <a:ext uri="{FF2B5EF4-FFF2-40B4-BE49-F238E27FC236}">
                      <a16:creationId xmlns:a16="http://schemas.microsoft.com/office/drawing/2014/main" id="{EA95B014-ADA2-88C6-37EC-CD25C525A8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53" y="1682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1" name="Oval 446">
                  <a:extLst>
                    <a:ext uri="{FF2B5EF4-FFF2-40B4-BE49-F238E27FC236}">
                      <a16:creationId xmlns:a16="http://schemas.microsoft.com/office/drawing/2014/main" id="{2761A46A-2B5D-22D3-A79C-3F69C9E967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04" y="1661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2" name="Oval 447">
                  <a:extLst>
                    <a:ext uri="{FF2B5EF4-FFF2-40B4-BE49-F238E27FC236}">
                      <a16:creationId xmlns:a16="http://schemas.microsoft.com/office/drawing/2014/main" id="{7722778D-1009-29E4-0497-830A62A450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9" y="1775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3" name="Oval 448">
                  <a:extLst>
                    <a:ext uri="{FF2B5EF4-FFF2-40B4-BE49-F238E27FC236}">
                      <a16:creationId xmlns:a16="http://schemas.microsoft.com/office/drawing/2014/main" id="{86E2DF7A-68AD-5DB0-30A4-420864257A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68" y="1609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4" name="Oval 449">
                  <a:extLst>
                    <a:ext uri="{FF2B5EF4-FFF2-40B4-BE49-F238E27FC236}">
                      <a16:creationId xmlns:a16="http://schemas.microsoft.com/office/drawing/2014/main" id="{CFC90D2C-9EE4-DFD1-4EF4-56A5C6897B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5" y="1582"/>
                  <a:ext cx="11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5" name="Oval 450">
                  <a:extLst>
                    <a:ext uri="{FF2B5EF4-FFF2-40B4-BE49-F238E27FC236}">
                      <a16:creationId xmlns:a16="http://schemas.microsoft.com/office/drawing/2014/main" id="{009BC30E-803F-8985-A623-B60ACDE0A7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7" y="1703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6" name="Oval 451">
                  <a:extLst>
                    <a:ext uri="{FF2B5EF4-FFF2-40B4-BE49-F238E27FC236}">
                      <a16:creationId xmlns:a16="http://schemas.microsoft.com/office/drawing/2014/main" id="{7CD26FC0-DF81-0C17-0F11-15D4A323C6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57" y="1688"/>
                  <a:ext cx="2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7" name="Oval 452">
                  <a:extLst>
                    <a:ext uri="{FF2B5EF4-FFF2-40B4-BE49-F238E27FC236}">
                      <a16:creationId xmlns:a16="http://schemas.microsoft.com/office/drawing/2014/main" id="{A0F1E5F5-B850-4D33-BF07-B5A3E99C7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43" y="1781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8" name="Oval 453">
                  <a:extLst>
                    <a:ext uri="{FF2B5EF4-FFF2-40B4-BE49-F238E27FC236}">
                      <a16:creationId xmlns:a16="http://schemas.microsoft.com/office/drawing/2014/main" id="{209A8B16-7066-F66E-60F5-AFEA463C03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36" y="1733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99" name="Oval 454">
                  <a:extLst>
                    <a:ext uri="{FF2B5EF4-FFF2-40B4-BE49-F238E27FC236}">
                      <a16:creationId xmlns:a16="http://schemas.microsoft.com/office/drawing/2014/main" id="{C7A76047-E7D6-4798-05E8-43267EAC1D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02" y="1793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0" name="Oval 455">
                  <a:extLst>
                    <a:ext uri="{FF2B5EF4-FFF2-40B4-BE49-F238E27FC236}">
                      <a16:creationId xmlns:a16="http://schemas.microsoft.com/office/drawing/2014/main" id="{C175634E-8888-0716-DB54-AA03922D57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14" y="1627"/>
                  <a:ext cx="12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1" name="Oval 456">
                  <a:extLst>
                    <a:ext uri="{FF2B5EF4-FFF2-40B4-BE49-F238E27FC236}">
                      <a16:creationId xmlns:a16="http://schemas.microsoft.com/office/drawing/2014/main" id="{75918F80-336E-4CCA-346E-62C8BCA7BC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7" y="1588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2" name="Oval 457">
                  <a:extLst>
                    <a:ext uri="{FF2B5EF4-FFF2-40B4-BE49-F238E27FC236}">
                      <a16:creationId xmlns:a16="http://schemas.microsoft.com/office/drawing/2014/main" id="{F5259D64-A4CE-6893-7299-6259EA87E2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93" y="2434"/>
                  <a:ext cx="14" cy="1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3" name="Oval 458">
                  <a:extLst>
                    <a:ext uri="{FF2B5EF4-FFF2-40B4-BE49-F238E27FC236}">
                      <a16:creationId xmlns:a16="http://schemas.microsoft.com/office/drawing/2014/main" id="{A72260DA-D287-E7BD-4DDD-647A735939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2410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4" name="Oval 459">
                  <a:extLst>
                    <a:ext uri="{FF2B5EF4-FFF2-40B4-BE49-F238E27FC236}">
                      <a16:creationId xmlns:a16="http://schemas.microsoft.com/office/drawing/2014/main" id="{89F60818-5821-5A3B-AD2E-DCC5733354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7" y="2495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5" name="Oval 460">
                  <a:extLst>
                    <a:ext uri="{FF2B5EF4-FFF2-40B4-BE49-F238E27FC236}">
                      <a16:creationId xmlns:a16="http://schemas.microsoft.com/office/drawing/2014/main" id="{A1389789-0F40-96EA-3761-4579BB8944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88" y="2504"/>
                  <a:ext cx="14" cy="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6" name="Oval 461">
                  <a:extLst>
                    <a:ext uri="{FF2B5EF4-FFF2-40B4-BE49-F238E27FC236}">
                      <a16:creationId xmlns:a16="http://schemas.microsoft.com/office/drawing/2014/main" id="{1C81F12E-A236-08C9-308B-8A0FD5D502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7" y="2419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7" name="Oval 462">
                  <a:extLst>
                    <a:ext uri="{FF2B5EF4-FFF2-40B4-BE49-F238E27FC236}">
                      <a16:creationId xmlns:a16="http://schemas.microsoft.com/office/drawing/2014/main" id="{45E76897-8347-93DF-E1A1-6867296AC6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73" y="2401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8" name="Oval 463">
                  <a:extLst>
                    <a:ext uri="{FF2B5EF4-FFF2-40B4-BE49-F238E27FC236}">
                      <a16:creationId xmlns:a16="http://schemas.microsoft.com/office/drawing/2014/main" id="{99D3D240-766F-9C6B-EAE4-32F1D34882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9" y="2507"/>
                  <a:ext cx="9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09" name="Oval 464">
                  <a:extLst>
                    <a:ext uri="{FF2B5EF4-FFF2-40B4-BE49-F238E27FC236}">
                      <a16:creationId xmlns:a16="http://schemas.microsoft.com/office/drawing/2014/main" id="{C09E06D7-92A5-DA84-02C5-3B6FCFF88D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06" y="2522"/>
                  <a:ext cx="8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0" name="Oval 465">
                  <a:extLst>
                    <a:ext uri="{FF2B5EF4-FFF2-40B4-BE49-F238E27FC236}">
                      <a16:creationId xmlns:a16="http://schemas.microsoft.com/office/drawing/2014/main" id="{5ED3155F-6468-FEAC-0DC7-33F48B981C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50" y="2570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1" name="Oval 466">
                  <a:extLst>
                    <a:ext uri="{FF2B5EF4-FFF2-40B4-BE49-F238E27FC236}">
                      <a16:creationId xmlns:a16="http://schemas.microsoft.com/office/drawing/2014/main" id="{62C46120-CD38-10C6-F571-793654BE89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2" y="2537"/>
                  <a:ext cx="20" cy="2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2" name="Oval 467">
                  <a:extLst>
                    <a:ext uri="{FF2B5EF4-FFF2-40B4-BE49-F238E27FC236}">
                      <a16:creationId xmlns:a16="http://schemas.microsoft.com/office/drawing/2014/main" id="{2E95C6DD-2D9D-82C0-D93C-E0AA16EA9B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0" y="2489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3" name="Oval 468">
                  <a:extLst>
                    <a:ext uri="{FF2B5EF4-FFF2-40B4-BE49-F238E27FC236}">
                      <a16:creationId xmlns:a16="http://schemas.microsoft.com/office/drawing/2014/main" id="{2043C680-F22B-3942-FA40-9A4B8007E0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71" y="2501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4" name="Oval 469">
                  <a:extLst>
                    <a:ext uri="{FF2B5EF4-FFF2-40B4-BE49-F238E27FC236}">
                      <a16:creationId xmlns:a16="http://schemas.microsoft.com/office/drawing/2014/main" id="{FD40CD53-6AC4-B9B1-2C41-0083D32A9A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80" y="2570"/>
                  <a:ext cx="2" cy="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5" name="Oval 470">
                  <a:extLst>
                    <a:ext uri="{FF2B5EF4-FFF2-40B4-BE49-F238E27FC236}">
                      <a16:creationId xmlns:a16="http://schemas.microsoft.com/office/drawing/2014/main" id="{06AEFE6E-4E63-F967-12FF-8628F77E1A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39" y="2561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6" name="Oval 471">
                  <a:extLst>
                    <a:ext uri="{FF2B5EF4-FFF2-40B4-BE49-F238E27FC236}">
                      <a16:creationId xmlns:a16="http://schemas.microsoft.com/office/drawing/2014/main" id="{0C6FE7C7-2220-24EF-842C-69E6044230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6" y="2344"/>
                  <a:ext cx="5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7" name="Oval 472">
                  <a:extLst>
                    <a:ext uri="{FF2B5EF4-FFF2-40B4-BE49-F238E27FC236}">
                      <a16:creationId xmlns:a16="http://schemas.microsoft.com/office/drawing/2014/main" id="{DAA4F1B5-F914-A536-C2FD-E0F4B0D97C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58" y="2317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8" name="Oval 473">
                  <a:extLst>
                    <a:ext uri="{FF2B5EF4-FFF2-40B4-BE49-F238E27FC236}">
                      <a16:creationId xmlns:a16="http://schemas.microsoft.com/office/drawing/2014/main" id="{0E28CEDF-F4D7-2625-BABF-47EE6301D8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2" y="2163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19" name="Oval 474">
                  <a:extLst>
                    <a:ext uri="{FF2B5EF4-FFF2-40B4-BE49-F238E27FC236}">
                      <a16:creationId xmlns:a16="http://schemas.microsoft.com/office/drawing/2014/main" id="{D44D3B57-6E4C-24DD-428E-BA34625A6C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1" y="2154"/>
                  <a:ext cx="5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0" name="Oval 475">
                  <a:extLst>
                    <a:ext uri="{FF2B5EF4-FFF2-40B4-BE49-F238E27FC236}">
                      <a16:creationId xmlns:a16="http://schemas.microsoft.com/office/drawing/2014/main" id="{0903B928-A82E-FE90-D122-F6204E8ED2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3" y="2194"/>
                  <a:ext cx="9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1" name="Oval 476">
                  <a:extLst>
                    <a:ext uri="{FF2B5EF4-FFF2-40B4-BE49-F238E27FC236}">
                      <a16:creationId xmlns:a16="http://schemas.microsoft.com/office/drawing/2014/main" id="{F4D10DB7-9FCA-85E7-2AAE-55809D8218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32" y="2169"/>
                  <a:ext cx="8" cy="10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2" name="Oval 477">
                  <a:extLst>
                    <a:ext uri="{FF2B5EF4-FFF2-40B4-BE49-F238E27FC236}">
                      <a16:creationId xmlns:a16="http://schemas.microsoft.com/office/drawing/2014/main" id="{015D1B5D-F7F1-7F0C-BE2D-5D18BEDCA7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67" y="2130"/>
                  <a:ext cx="5" cy="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3" name="Oval 478">
                  <a:extLst>
                    <a:ext uri="{FF2B5EF4-FFF2-40B4-BE49-F238E27FC236}">
                      <a16:creationId xmlns:a16="http://schemas.microsoft.com/office/drawing/2014/main" id="{4B40E7C8-0509-1C41-1AE0-C6763CD723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6" y="2191"/>
                  <a:ext cx="5" cy="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4" name="Oval 479">
                  <a:extLst>
                    <a:ext uri="{FF2B5EF4-FFF2-40B4-BE49-F238E27FC236}">
                      <a16:creationId xmlns:a16="http://schemas.microsoft.com/office/drawing/2014/main" id="{63D9C3E4-8AA5-D41F-E318-B215C444C9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84" y="2188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5" name="Oval 480">
                  <a:extLst>
                    <a:ext uri="{FF2B5EF4-FFF2-40B4-BE49-F238E27FC236}">
                      <a16:creationId xmlns:a16="http://schemas.microsoft.com/office/drawing/2014/main" id="{B69A2F6B-01CB-658B-CA19-BF3E5280F9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8" y="2227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6" name="Oval 481">
                  <a:extLst>
                    <a:ext uri="{FF2B5EF4-FFF2-40B4-BE49-F238E27FC236}">
                      <a16:creationId xmlns:a16="http://schemas.microsoft.com/office/drawing/2014/main" id="{045F4B0E-A7DD-EB02-AE5F-A5EC64ADB5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6" y="1320"/>
                  <a:ext cx="17" cy="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7" name="Oval 482">
                  <a:extLst>
                    <a:ext uri="{FF2B5EF4-FFF2-40B4-BE49-F238E27FC236}">
                      <a16:creationId xmlns:a16="http://schemas.microsoft.com/office/drawing/2014/main" id="{63767EA6-0C33-F77D-3EAB-63C7084BDD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2" y="1296"/>
                  <a:ext cx="5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8" name="Oval 483">
                  <a:extLst>
                    <a:ext uri="{FF2B5EF4-FFF2-40B4-BE49-F238E27FC236}">
                      <a16:creationId xmlns:a16="http://schemas.microsoft.com/office/drawing/2014/main" id="{93D94D7E-7DFE-E6CD-7C94-6685DAF6EF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0" y="1293"/>
                  <a:ext cx="5" cy="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29" name="Oval 484">
                  <a:extLst>
                    <a:ext uri="{FF2B5EF4-FFF2-40B4-BE49-F238E27FC236}">
                      <a16:creationId xmlns:a16="http://schemas.microsoft.com/office/drawing/2014/main" id="{B5F81C1D-3147-02A6-3E5C-555D08C8D5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03" y="1305"/>
                  <a:ext cx="1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0" name="Oval 485">
                  <a:extLst>
                    <a:ext uri="{FF2B5EF4-FFF2-40B4-BE49-F238E27FC236}">
                      <a16:creationId xmlns:a16="http://schemas.microsoft.com/office/drawing/2014/main" id="{2D3E635F-A2B5-AF5C-7E57-B9DCCD7E7D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06" y="1341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1" name="Oval 486">
                  <a:extLst>
                    <a:ext uri="{FF2B5EF4-FFF2-40B4-BE49-F238E27FC236}">
                      <a16:creationId xmlns:a16="http://schemas.microsoft.com/office/drawing/2014/main" id="{49D83B4D-B11F-3DC8-8ADB-33F22D0268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96" y="1335"/>
                  <a:ext cx="11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2" name="Oval 487">
                  <a:extLst>
                    <a:ext uri="{FF2B5EF4-FFF2-40B4-BE49-F238E27FC236}">
                      <a16:creationId xmlns:a16="http://schemas.microsoft.com/office/drawing/2014/main" id="{2F3B0AF5-8453-D0C1-0636-69DF2C9AE3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21" y="1320"/>
                  <a:ext cx="15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3" name="Oval 488">
                  <a:extLst>
                    <a:ext uri="{FF2B5EF4-FFF2-40B4-BE49-F238E27FC236}">
                      <a16:creationId xmlns:a16="http://schemas.microsoft.com/office/drawing/2014/main" id="{877F328C-4041-3ABE-C345-2F372A6821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65" y="1374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4" name="Oval 489">
                  <a:extLst>
                    <a:ext uri="{FF2B5EF4-FFF2-40B4-BE49-F238E27FC236}">
                      <a16:creationId xmlns:a16="http://schemas.microsoft.com/office/drawing/2014/main" id="{B1207E2D-4600-E9FD-95AF-0180BD4D1D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0" y="1371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5" name="Oval 490">
                  <a:extLst>
                    <a:ext uri="{FF2B5EF4-FFF2-40B4-BE49-F238E27FC236}">
                      <a16:creationId xmlns:a16="http://schemas.microsoft.com/office/drawing/2014/main" id="{1DFB26DE-6CA9-D9E6-515B-C050EDE8BD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81" y="1393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6" name="Oval 491">
                  <a:extLst>
                    <a:ext uri="{FF2B5EF4-FFF2-40B4-BE49-F238E27FC236}">
                      <a16:creationId xmlns:a16="http://schemas.microsoft.com/office/drawing/2014/main" id="{ABB5F5C4-5D3C-B7E6-248F-7C7CE8521A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6" y="1423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7" name="Oval 492">
                  <a:extLst>
                    <a:ext uri="{FF2B5EF4-FFF2-40B4-BE49-F238E27FC236}">
                      <a16:creationId xmlns:a16="http://schemas.microsoft.com/office/drawing/2014/main" id="{122AD6C5-B696-5CA1-32E0-47178B2850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5" y="1432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8" name="Oval 493">
                  <a:extLst>
                    <a:ext uri="{FF2B5EF4-FFF2-40B4-BE49-F238E27FC236}">
                      <a16:creationId xmlns:a16="http://schemas.microsoft.com/office/drawing/2014/main" id="{A89BC364-3603-2F1E-4E04-C53B29182E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2" y="1453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39" name="Oval 494">
                  <a:extLst>
                    <a:ext uri="{FF2B5EF4-FFF2-40B4-BE49-F238E27FC236}">
                      <a16:creationId xmlns:a16="http://schemas.microsoft.com/office/drawing/2014/main" id="{0744B7C7-EB40-BBF2-83D8-1898F24CE8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8" y="1426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0" name="Oval 495">
                  <a:extLst>
                    <a:ext uri="{FF2B5EF4-FFF2-40B4-BE49-F238E27FC236}">
                      <a16:creationId xmlns:a16="http://schemas.microsoft.com/office/drawing/2014/main" id="{EE49683F-C6D1-8F21-A037-41A1BC6A63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58" y="1480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1" name="Oval 496">
                  <a:extLst>
                    <a:ext uri="{FF2B5EF4-FFF2-40B4-BE49-F238E27FC236}">
                      <a16:creationId xmlns:a16="http://schemas.microsoft.com/office/drawing/2014/main" id="{7EC7C0D6-A359-4C52-CE8D-35F0825B15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1" y="1477"/>
                  <a:ext cx="11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2" name="Oval 497">
                  <a:extLst>
                    <a:ext uri="{FF2B5EF4-FFF2-40B4-BE49-F238E27FC236}">
                      <a16:creationId xmlns:a16="http://schemas.microsoft.com/office/drawing/2014/main" id="{5F0FF4A1-53E5-F0A3-EBE5-9527A1EC23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2" y="1507"/>
                  <a:ext cx="11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3" name="Oval 498">
                  <a:extLst>
                    <a:ext uri="{FF2B5EF4-FFF2-40B4-BE49-F238E27FC236}">
                      <a16:creationId xmlns:a16="http://schemas.microsoft.com/office/drawing/2014/main" id="{917211BD-434E-4498-F31D-962406C63E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3" y="1516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4" name="Oval 499">
                  <a:extLst>
                    <a:ext uri="{FF2B5EF4-FFF2-40B4-BE49-F238E27FC236}">
                      <a16:creationId xmlns:a16="http://schemas.microsoft.com/office/drawing/2014/main" id="{0FA4BAAB-2BD2-E38F-DDAF-E36BE1EE14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2" y="1567"/>
                  <a:ext cx="12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5" name="Oval 500">
                  <a:extLst>
                    <a:ext uri="{FF2B5EF4-FFF2-40B4-BE49-F238E27FC236}">
                      <a16:creationId xmlns:a16="http://schemas.microsoft.com/office/drawing/2014/main" id="{61784A21-E388-CE8B-5C48-737745DA40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10" y="1323"/>
                  <a:ext cx="17" cy="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6" name="Oval 501">
                  <a:extLst>
                    <a:ext uri="{FF2B5EF4-FFF2-40B4-BE49-F238E27FC236}">
                      <a16:creationId xmlns:a16="http://schemas.microsoft.com/office/drawing/2014/main" id="{82E59278-9195-9C64-2165-18A44CFE90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5" y="2898"/>
                  <a:ext cx="20" cy="24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7" name="Oval 502">
                  <a:extLst>
                    <a:ext uri="{FF2B5EF4-FFF2-40B4-BE49-F238E27FC236}">
                      <a16:creationId xmlns:a16="http://schemas.microsoft.com/office/drawing/2014/main" id="{776B5DD8-9C94-CF41-C197-6DB1EE4C3C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1" y="2974"/>
                  <a:ext cx="22" cy="27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8" name="Oval 503">
                  <a:extLst>
                    <a:ext uri="{FF2B5EF4-FFF2-40B4-BE49-F238E27FC236}">
                      <a16:creationId xmlns:a16="http://schemas.microsoft.com/office/drawing/2014/main" id="{EED98DEE-A95F-EE4B-9395-26F507C3DD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9" y="2862"/>
                  <a:ext cx="20" cy="24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49" name="Oval 504">
                  <a:extLst>
                    <a:ext uri="{FF2B5EF4-FFF2-40B4-BE49-F238E27FC236}">
                      <a16:creationId xmlns:a16="http://schemas.microsoft.com/office/drawing/2014/main" id="{864B59FB-44B6-D323-87C7-13D43AA11A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05" y="2898"/>
                  <a:ext cx="20" cy="24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0" name="Oval 505">
                  <a:extLst>
                    <a:ext uri="{FF2B5EF4-FFF2-40B4-BE49-F238E27FC236}">
                      <a16:creationId xmlns:a16="http://schemas.microsoft.com/office/drawing/2014/main" id="{B6DF2F07-FBED-F880-BE85-056FC53051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6" y="2838"/>
                  <a:ext cx="14" cy="1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1" name="Oval 506">
                  <a:extLst>
                    <a:ext uri="{FF2B5EF4-FFF2-40B4-BE49-F238E27FC236}">
                      <a16:creationId xmlns:a16="http://schemas.microsoft.com/office/drawing/2014/main" id="{F9A27CED-9CA1-25E6-58BD-215CB6EBEF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7" y="2793"/>
                  <a:ext cx="14" cy="1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2" name="Oval 507">
                  <a:extLst>
                    <a:ext uri="{FF2B5EF4-FFF2-40B4-BE49-F238E27FC236}">
                      <a16:creationId xmlns:a16="http://schemas.microsoft.com/office/drawing/2014/main" id="{0F5EED18-1569-EC62-96E2-6FC35793B8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73" y="2913"/>
                  <a:ext cx="14" cy="1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3" name="Oval 508">
                  <a:extLst>
                    <a:ext uri="{FF2B5EF4-FFF2-40B4-BE49-F238E27FC236}">
                      <a16:creationId xmlns:a16="http://schemas.microsoft.com/office/drawing/2014/main" id="{AF4F4622-182A-9796-2878-4790FD3BD8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0" y="2811"/>
                  <a:ext cx="9" cy="9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4" name="Oval 509">
                  <a:extLst>
                    <a:ext uri="{FF2B5EF4-FFF2-40B4-BE49-F238E27FC236}">
                      <a16:creationId xmlns:a16="http://schemas.microsoft.com/office/drawing/2014/main" id="{B5D1CBCF-5EEA-618E-C0A8-F5B3015FD0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50" y="2865"/>
                  <a:ext cx="11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5" name="Oval 510">
                  <a:extLst>
                    <a:ext uri="{FF2B5EF4-FFF2-40B4-BE49-F238E27FC236}">
                      <a16:creationId xmlns:a16="http://schemas.microsoft.com/office/drawing/2014/main" id="{6C2D1A2E-C2B7-0461-A69C-8323D969C1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68" y="2808"/>
                  <a:ext cx="11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6" name="Oval 511">
                  <a:extLst>
                    <a:ext uri="{FF2B5EF4-FFF2-40B4-BE49-F238E27FC236}">
                      <a16:creationId xmlns:a16="http://schemas.microsoft.com/office/drawing/2014/main" id="{9A56BC0E-0E35-FBA1-2115-25FF21C1C6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3" y="2937"/>
                  <a:ext cx="14" cy="15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7" name="Oval 512">
                  <a:extLst>
                    <a:ext uri="{FF2B5EF4-FFF2-40B4-BE49-F238E27FC236}">
                      <a16:creationId xmlns:a16="http://schemas.microsoft.com/office/drawing/2014/main" id="{FBC65DEB-841F-080B-6289-676EBAB001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4" y="2727"/>
                  <a:ext cx="11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8" name="Oval 513">
                  <a:extLst>
                    <a:ext uri="{FF2B5EF4-FFF2-40B4-BE49-F238E27FC236}">
                      <a16:creationId xmlns:a16="http://schemas.microsoft.com/office/drawing/2014/main" id="{488D1776-B103-73F6-132B-707D5873E3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81" y="2880"/>
                  <a:ext cx="15" cy="15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59" name="Oval 514">
                  <a:extLst>
                    <a:ext uri="{FF2B5EF4-FFF2-40B4-BE49-F238E27FC236}">
                      <a16:creationId xmlns:a16="http://schemas.microsoft.com/office/drawing/2014/main" id="{C94DB77E-ED75-9847-09CB-7303079488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60" y="2826"/>
                  <a:ext cx="23" cy="24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0" name="Oval 515">
                  <a:extLst>
                    <a:ext uri="{FF2B5EF4-FFF2-40B4-BE49-F238E27FC236}">
                      <a16:creationId xmlns:a16="http://schemas.microsoft.com/office/drawing/2014/main" id="{00F16535-6EEB-3563-B29A-97B1E74950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52" y="2949"/>
                  <a:ext cx="11" cy="16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1" name="Oval 516">
                  <a:extLst>
                    <a:ext uri="{FF2B5EF4-FFF2-40B4-BE49-F238E27FC236}">
                      <a16:creationId xmlns:a16="http://schemas.microsoft.com/office/drawing/2014/main" id="{64C5B63F-3D52-BE40-B65C-25854E430D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21" y="3028"/>
                  <a:ext cx="11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2" name="Oval 517">
                  <a:extLst>
                    <a:ext uri="{FF2B5EF4-FFF2-40B4-BE49-F238E27FC236}">
                      <a16:creationId xmlns:a16="http://schemas.microsoft.com/office/drawing/2014/main" id="{BC338857-0632-370E-14A8-1E23045E32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5" y="2971"/>
                  <a:ext cx="14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3" name="Oval 518">
                  <a:extLst>
                    <a:ext uri="{FF2B5EF4-FFF2-40B4-BE49-F238E27FC236}">
                      <a16:creationId xmlns:a16="http://schemas.microsoft.com/office/drawing/2014/main" id="{E1BC16E3-B90B-169C-E63F-EFD9F18BC9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93" y="2895"/>
                  <a:ext cx="20" cy="21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4" name="Oval 519">
                  <a:extLst>
                    <a:ext uri="{FF2B5EF4-FFF2-40B4-BE49-F238E27FC236}">
                      <a16:creationId xmlns:a16="http://schemas.microsoft.com/office/drawing/2014/main" id="{17D35DD3-C552-5DDB-ADEB-09832798DD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76" y="2736"/>
                  <a:ext cx="26" cy="27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5" name="Oval 520">
                  <a:extLst>
                    <a:ext uri="{FF2B5EF4-FFF2-40B4-BE49-F238E27FC236}">
                      <a16:creationId xmlns:a16="http://schemas.microsoft.com/office/drawing/2014/main" id="{27BB7DAC-BD0B-9714-5285-359BA1D537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36" y="2721"/>
                  <a:ext cx="22" cy="24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6" name="Oval 521">
                  <a:extLst>
                    <a:ext uri="{FF2B5EF4-FFF2-40B4-BE49-F238E27FC236}">
                      <a16:creationId xmlns:a16="http://schemas.microsoft.com/office/drawing/2014/main" id="{7E8E0F87-F54B-2A11-0AB2-7C26D45E7A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37" y="2681"/>
                  <a:ext cx="6" cy="9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7" name="Oval 522">
                  <a:extLst>
                    <a:ext uri="{FF2B5EF4-FFF2-40B4-BE49-F238E27FC236}">
                      <a16:creationId xmlns:a16="http://schemas.microsoft.com/office/drawing/2014/main" id="{4BD2B5A7-A870-D896-F6E8-AE266B8461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60" y="2636"/>
                  <a:ext cx="14" cy="15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8" name="Oval 523">
                  <a:extLst>
                    <a:ext uri="{FF2B5EF4-FFF2-40B4-BE49-F238E27FC236}">
                      <a16:creationId xmlns:a16="http://schemas.microsoft.com/office/drawing/2014/main" id="{6E17E1FB-5EAB-08F1-985D-29F6E1E3C6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6" y="2588"/>
                  <a:ext cx="14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69" name="Oval 524">
                  <a:extLst>
                    <a:ext uri="{FF2B5EF4-FFF2-40B4-BE49-F238E27FC236}">
                      <a16:creationId xmlns:a16="http://schemas.microsoft.com/office/drawing/2014/main" id="{03C341CC-403A-F589-A9F5-5BFCAE0066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11" y="2603"/>
                  <a:ext cx="14" cy="18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0" name="Oval 525">
                  <a:extLst>
                    <a:ext uri="{FF2B5EF4-FFF2-40B4-BE49-F238E27FC236}">
                      <a16:creationId xmlns:a16="http://schemas.microsoft.com/office/drawing/2014/main" id="{054B1647-C757-97BE-7ECC-08D5323F43D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65" y="2715"/>
                  <a:ext cx="12" cy="12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1" name="Oval 526">
                  <a:extLst>
                    <a:ext uri="{FF2B5EF4-FFF2-40B4-BE49-F238E27FC236}">
                      <a16:creationId xmlns:a16="http://schemas.microsoft.com/office/drawing/2014/main" id="{ECEA6B63-4951-7B46-CC63-4ABE7608D1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06" y="2841"/>
                  <a:ext cx="6" cy="9"/>
                </a:xfrm>
                <a:prstGeom prst="ellipse">
                  <a:avLst/>
                </a:prstGeom>
                <a:solidFill>
                  <a:srgbClr val="A04E6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2" name="Oval 527">
                  <a:extLst>
                    <a:ext uri="{FF2B5EF4-FFF2-40B4-BE49-F238E27FC236}">
                      <a16:creationId xmlns:a16="http://schemas.microsoft.com/office/drawing/2014/main" id="{51CCE539-18D7-E285-EA0F-CF2220AD4B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12" y="2898"/>
                  <a:ext cx="14" cy="15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3" name="Oval 528">
                  <a:extLst>
                    <a:ext uri="{FF2B5EF4-FFF2-40B4-BE49-F238E27FC236}">
                      <a16:creationId xmlns:a16="http://schemas.microsoft.com/office/drawing/2014/main" id="{FBA3B47E-A0F9-09EE-EC3F-C18BB05502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0" y="2766"/>
                  <a:ext cx="11" cy="12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4" name="Oval 529">
                  <a:extLst>
                    <a:ext uri="{FF2B5EF4-FFF2-40B4-BE49-F238E27FC236}">
                      <a16:creationId xmlns:a16="http://schemas.microsoft.com/office/drawing/2014/main" id="{BA8A3A3E-52F8-BB22-1217-FB4A256DA2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39" y="2790"/>
                  <a:ext cx="9" cy="9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5" name="Oval 530">
                  <a:extLst>
                    <a:ext uri="{FF2B5EF4-FFF2-40B4-BE49-F238E27FC236}">
                      <a16:creationId xmlns:a16="http://schemas.microsoft.com/office/drawing/2014/main" id="{595EF753-FDE4-D075-55C8-49FD1183B2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5" y="3031"/>
                  <a:ext cx="11" cy="15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6" name="Oval 531">
                  <a:extLst>
                    <a:ext uri="{FF2B5EF4-FFF2-40B4-BE49-F238E27FC236}">
                      <a16:creationId xmlns:a16="http://schemas.microsoft.com/office/drawing/2014/main" id="{EF2C5B01-0E9E-963F-36F3-250413C9F7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97" y="2943"/>
                  <a:ext cx="11" cy="12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7" name="Oval 532">
                  <a:extLst>
                    <a:ext uri="{FF2B5EF4-FFF2-40B4-BE49-F238E27FC236}">
                      <a16:creationId xmlns:a16="http://schemas.microsoft.com/office/drawing/2014/main" id="{1E409478-7731-C7D8-FDCA-611C01684B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05" y="3010"/>
                  <a:ext cx="8" cy="9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8" name="Oval 533">
                  <a:extLst>
                    <a:ext uri="{FF2B5EF4-FFF2-40B4-BE49-F238E27FC236}">
                      <a16:creationId xmlns:a16="http://schemas.microsoft.com/office/drawing/2014/main" id="{D60A7018-B252-CE5B-B286-D36483B546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1" y="3028"/>
                  <a:ext cx="14" cy="15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79" name="Oval 534">
                  <a:extLst>
                    <a:ext uri="{FF2B5EF4-FFF2-40B4-BE49-F238E27FC236}">
                      <a16:creationId xmlns:a16="http://schemas.microsoft.com/office/drawing/2014/main" id="{0747DEC0-059C-82EE-9843-2D63B06DA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4" y="3082"/>
                  <a:ext cx="20" cy="21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0" name="Oval 535">
                  <a:extLst>
                    <a:ext uri="{FF2B5EF4-FFF2-40B4-BE49-F238E27FC236}">
                      <a16:creationId xmlns:a16="http://schemas.microsoft.com/office/drawing/2014/main" id="{3A442ADA-0271-C4EC-8AE8-96074E046A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15" y="3094"/>
                  <a:ext cx="17" cy="18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1" name="Oval 536">
                  <a:extLst>
                    <a:ext uri="{FF2B5EF4-FFF2-40B4-BE49-F238E27FC236}">
                      <a16:creationId xmlns:a16="http://schemas.microsoft.com/office/drawing/2014/main" id="{2A556F93-7279-D766-473D-9E68198AE5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5" y="3091"/>
                  <a:ext cx="14" cy="15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2" name="Oval 537">
                  <a:extLst>
                    <a:ext uri="{FF2B5EF4-FFF2-40B4-BE49-F238E27FC236}">
                      <a16:creationId xmlns:a16="http://schemas.microsoft.com/office/drawing/2014/main" id="{1666C35B-5A0C-1705-411A-7EB916C202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7" y="2943"/>
                  <a:ext cx="11" cy="12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3" name="Oval 538">
                  <a:extLst>
                    <a:ext uri="{FF2B5EF4-FFF2-40B4-BE49-F238E27FC236}">
                      <a16:creationId xmlns:a16="http://schemas.microsoft.com/office/drawing/2014/main" id="{95243D18-FB73-5744-79A6-7D3E2E4BA7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1" y="2931"/>
                  <a:ext cx="14" cy="12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4" name="Oval 539">
                  <a:extLst>
                    <a:ext uri="{FF2B5EF4-FFF2-40B4-BE49-F238E27FC236}">
                      <a16:creationId xmlns:a16="http://schemas.microsoft.com/office/drawing/2014/main" id="{BC1630DF-08D3-93B0-0D50-5F9AD718BC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88" y="2862"/>
                  <a:ext cx="8" cy="9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5" name="Oval 540">
                  <a:extLst>
                    <a:ext uri="{FF2B5EF4-FFF2-40B4-BE49-F238E27FC236}">
                      <a16:creationId xmlns:a16="http://schemas.microsoft.com/office/drawing/2014/main" id="{257DE8D4-032B-9381-F409-944F1A047A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19" y="2799"/>
                  <a:ext cx="8" cy="1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6" name="Oval 541">
                  <a:extLst>
                    <a:ext uri="{FF2B5EF4-FFF2-40B4-BE49-F238E27FC236}">
                      <a16:creationId xmlns:a16="http://schemas.microsoft.com/office/drawing/2014/main" id="{3EAF5935-F45F-7A6E-E0C7-1587FFE70F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2" y="2847"/>
                  <a:ext cx="5" cy="6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7" name="Oval 542">
                  <a:extLst>
                    <a:ext uri="{FF2B5EF4-FFF2-40B4-BE49-F238E27FC236}">
                      <a16:creationId xmlns:a16="http://schemas.microsoft.com/office/drawing/2014/main" id="{FC62D731-8801-D428-4BFF-7C0177F288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3" y="3004"/>
                  <a:ext cx="8" cy="9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8" name="Oval 543">
                  <a:extLst>
                    <a:ext uri="{FF2B5EF4-FFF2-40B4-BE49-F238E27FC236}">
                      <a16:creationId xmlns:a16="http://schemas.microsoft.com/office/drawing/2014/main" id="{98B103B3-1181-4380-6689-A04861852C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05" y="2817"/>
                  <a:ext cx="5" cy="3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89" name="Oval 544">
                  <a:extLst>
                    <a:ext uri="{FF2B5EF4-FFF2-40B4-BE49-F238E27FC236}">
                      <a16:creationId xmlns:a16="http://schemas.microsoft.com/office/drawing/2014/main" id="{891422F7-C57E-D2C8-A500-FA2C753335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2" y="2895"/>
                  <a:ext cx="5" cy="6"/>
                </a:xfrm>
                <a:prstGeom prst="ellipse">
                  <a:avLst/>
                </a:prstGeom>
                <a:solidFill>
                  <a:srgbClr val="B5698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0" name="Freeform 545">
                  <a:extLst>
                    <a:ext uri="{FF2B5EF4-FFF2-40B4-BE49-F238E27FC236}">
                      <a16:creationId xmlns:a16="http://schemas.microsoft.com/office/drawing/2014/main" id="{F6185641-8028-79FF-7E56-2DA3CD1140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2" y="1248"/>
                  <a:ext cx="1234" cy="2099"/>
                </a:xfrm>
                <a:custGeom>
                  <a:avLst/>
                  <a:gdLst>
                    <a:gd name="T0" fmla="*/ 294 w 437"/>
                    <a:gd name="T1" fmla="*/ 12642 h 697"/>
                    <a:gd name="T2" fmla="*/ 1014 w 437"/>
                    <a:gd name="T3" fmla="*/ 14473 h 697"/>
                    <a:gd name="T4" fmla="*/ 5631 w 437"/>
                    <a:gd name="T5" fmla="*/ 18656 h 697"/>
                    <a:gd name="T6" fmla="*/ 5605 w 437"/>
                    <a:gd name="T7" fmla="*/ 18656 h 697"/>
                    <a:gd name="T8" fmla="*/ 6147 w 437"/>
                    <a:gd name="T9" fmla="*/ 18575 h 697"/>
                    <a:gd name="T10" fmla="*/ 8892 w 437"/>
                    <a:gd name="T11" fmla="*/ 15545 h 697"/>
                    <a:gd name="T12" fmla="*/ 9028 w 437"/>
                    <a:gd name="T13" fmla="*/ 11934 h 697"/>
                    <a:gd name="T14" fmla="*/ 8491 w 437"/>
                    <a:gd name="T15" fmla="*/ 9748 h 697"/>
                    <a:gd name="T16" fmla="*/ 9098 w 437"/>
                    <a:gd name="T17" fmla="*/ 7318 h 697"/>
                    <a:gd name="T18" fmla="*/ 9776 w 437"/>
                    <a:gd name="T19" fmla="*/ 4044 h 697"/>
                    <a:gd name="T20" fmla="*/ 6195 w 437"/>
                    <a:gd name="T21" fmla="*/ 27 h 697"/>
                    <a:gd name="T22" fmla="*/ 2234 w 437"/>
                    <a:gd name="T23" fmla="*/ 2241 h 697"/>
                    <a:gd name="T24" fmla="*/ 1618 w 437"/>
                    <a:gd name="T25" fmla="*/ 3246 h 697"/>
                    <a:gd name="T26" fmla="*/ 743 w 437"/>
                    <a:gd name="T27" fmla="*/ 5514 h 697"/>
                    <a:gd name="T28" fmla="*/ 384 w 437"/>
                    <a:gd name="T29" fmla="*/ 8107 h 697"/>
                    <a:gd name="T30" fmla="*/ 294 w 437"/>
                    <a:gd name="T31" fmla="*/ 12642 h 69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37" h="697">
                      <a:moveTo>
                        <a:pt x="13" y="463"/>
                      </a:moveTo>
                      <a:cubicBezTo>
                        <a:pt x="22" y="487"/>
                        <a:pt x="41" y="520"/>
                        <a:pt x="45" y="530"/>
                      </a:cubicBezTo>
                      <a:cubicBezTo>
                        <a:pt x="61" y="580"/>
                        <a:pt x="125" y="697"/>
                        <a:pt x="250" y="683"/>
                      </a:cubicBezTo>
                      <a:cubicBezTo>
                        <a:pt x="249" y="683"/>
                        <a:pt x="249" y="683"/>
                        <a:pt x="249" y="683"/>
                      </a:cubicBezTo>
                      <a:cubicBezTo>
                        <a:pt x="257" y="682"/>
                        <a:pt x="265" y="682"/>
                        <a:pt x="273" y="680"/>
                      </a:cubicBezTo>
                      <a:cubicBezTo>
                        <a:pt x="353" y="667"/>
                        <a:pt x="384" y="615"/>
                        <a:pt x="395" y="569"/>
                      </a:cubicBezTo>
                      <a:cubicBezTo>
                        <a:pt x="403" y="533"/>
                        <a:pt x="413" y="471"/>
                        <a:pt x="401" y="437"/>
                      </a:cubicBezTo>
                      <a:cubicBezTo>
                        <a:pt x="389" y="402"/>
                        <a:pt x="378" y="391"/>
                        <a:pt x="377" y="357"/>
                      </a:cubicBezTo>
                      <a:cubicBezTo>
                        <a:pt x="376" y="324"/>
                        <a:pt x="389" y="290"/>
                        <a:pt x="404" y="268"/>
                      </a:cubicBezTo>
                      <a:cubicBezTo>
                        <a:pt x="418" y="247"/>
                        <a:pt x="437" y="212"/>
                        <a:pt x="434" y="148"/>
                      </a:cubicBezTo>
                      <a:cubicBezTo>
                        <a:pt x="428" y="79"/>
                        <a:pt x="396" y="5"/>
                        <a:pt x="275" y="1"/>
                      </a:cubicBezTo>
                      <a:cubicBezTo>
                        <a:pt x="203" y="0"/>
                        <a:pt x="141" y="24"/>
                        <a:pt x="99" y="82"/>
                      </a:cubicBezTo>
                      <a:cubicBezTo>
                        <a:pt x="87" y="99"/>
                        <a:pt x="77" y="109"/>
                        <a:pt x="72" y="119"/>
                      </a:cubicBezTo>
                      <a:cubicBezTo>
                        <a:pt x="62" y="144"/>
                        <a:pt x="44" y="181"/>
                        <a:pt x="33" y="202"/>
                      </a:cubicBezTo>
                      <a:cubicBezTo>
                        <a:pt x="23" y="221"/>
                        <a:pt x="26" y="255"/>
                        <a:pt x="17" y="297"/>
                      </a:cubicBezTo>
                      <a:cubicBezTo>
                        <a:pt x="0" y="386"/>
                        <a:pt x="4" y="439"/>
                        <a:pt x="13" y="463"/>
                      </a:cubicBezTo>
                    </a:path>
                  </a:pathLst>
                </a:custGeom>
                <a:noFill/>
                <a:ln w="9525" cap="rnd">
                  <a:solidFill>
                    <a:srgbClr val="58575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191" name="Oval 546">
                  <a:extLst>
                    <a:ext uri="{FF2B5EF4-FFF2-40B4-BE49-F238E27FC236}">
                      <a16:creationId xmlns:a16="http://schemas.microsoft.com/office/drawing/2014/main" id="{7905E767-D5CF-074E-DFD0-2698D76FCD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3" y="2480"/>
                  <a:ext cx="22" cy="24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2" name="Oval 547">
                  <a:extLst>
                    <a:ext uri="{FF2B5EF4-FFF2-40B4-BE49-F238E27FC236}">
                      <a16:creationId xmlns:a16="http://schemas.microsoft.com/office/drawing/2014/main" id="{3FF29A9D-15C0-A3A3-F266-93AE174604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51" y="2513"/>
                  <a:ext cx="12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3" name="Oval 548">
                  <a:extLst>
                    <a:ext uri="{FF2B5EF4-FFF2-40B4-BE49-F238E27FC236}">
                      <a16:creationId xmlns:a16="http://schemas.microsoft.com/office/drawing/2014/main" id="{1AE2A38D-8A47-4DD8-BBD3-759D811F25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88" y="2528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4" name="Oval 549">
                  <a:extLst>
                    <a:ext uri="{FF2B5EF4-FFF2-40B4-BE49-F238E27FC236}">
                      <a16:creationId xmlns:a16="http://schemas.microsoft.com/office/drawing/2014/main" id="{D7AD51C7-DA13-FA37-07C6-887BC88C42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6" y="2468"/>
                  <a:ext cx="5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5" name="Oval 550">
                  <a:extLst>
                    <a:ext uri="{FF2B5EF4-FFF2-40B4-BE49-F238E27FC236}">
                      <a16:creationId xmlns:a16="http://schemas.microsoft.com/office/drawing/2014/main" id="{80B469DD-6557-B61D-4B52-F360BA8F46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945" y="2468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6" name="Oval 551">
                  <a:extLst>
                    <a:ext uri="{FF2B5EF4-FFF2-40B4-BE49-F238E27FC236}">
                      <a16:creationId xmlns:a16="http://schemas.microsoft.com/office/drawing/2014/main" id="{D8F5CCD2-4B58-F079-723E-5C8C7B08AC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61" y="2573"/>
                  <a:ext cx="14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7" name="Oval 552">
                  <a:extLst>
                    <a:ext uri="{FF2B5EF4-FFF2-40B4-BE49-F238E27FC236}">
                      <a16:creationId xmlns:a16="http://schemas.microsoft.com/office/drawing/2014/main" id="{51EEBBDD-37D0-87B3-FBF3-27F6D557F8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72" y="2543"/>
                  <a:ext cx="15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8" name="Oval 553">
                  <a:extLst>
                    <a:ext uri="{FF2B5EF4-FFF2-40B4-BE49-F238E27FC236}">
                      <a16:creationId xmlns:a16="http://schemas.microsoft.com/office/drawing/2014/main" id="{3496BDA5-DF72-6FD1-E771-81FCE75176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6" y="2570"/>
                  <a:ext cx="6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199" name="Oval 554">
                  <a:extLst>
                    <a:ext uri="{FF2B5EF4-FFF2-40B4-BE49-F238E27FC236}">
                      <a16:creationId xmlns:a16="http://schemas.microsoft.com/office/drawing/2014/main" id="{2A7D9452-C22B-F774-ACE2-B99A2EA2BD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9" y="2546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0" name="Oval 555">
                  <a:extLst>
                    <a:ext uri="{FF2B5EF4-FFF2-40B4-BE49-F238E27FC236}">
                      <a16:creationId xmlns:a16="http://schemas.microsoft.com/office/drawing/2014/main" id="{6C74C2EA-98B6-B9FF-8044-B293F0D842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27" y="2639"/>
                  <a:ext cx="9" cy="1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1" name="Oval 556">
                  <a:extLst>
                    <a:ext uri="{FF2B5EF4-FFF2-40B4-BE49-F238E27FC236}">
                      <a16:creationId xmlns:a16="http://schemas.microsoft.com/office/drawing/2014/main" id="{58395DCD-8B46-3796-BE1A-70650E4970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95" y="2612"/>
                  <a:ext cx="6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2" name="Oval 557">
                  <a:extLst>
                    <a:ext uri="{FF2B5EF4-FFF2-40B4-BE49-F238E27FC236}">
                      <a16:creationId xmlns:a16="http://schemas.microsoft.com/office/drawing/2014/main" id="{E878F561-5653-F50C-6C8F-EA67CB2355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03" y="1959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3" name="Oval 558">
                  <a:extLst>
                    <a:ext uri="{FF2B5EF4-FFF2-40B4-BE49-F238E27FC236}">
                      <a16:creationId xmlns:a16="http://schemas.microsoft.com/office/drawing/2014/main" id="{6512CDFD-F5E3-7ED5-7942-FD160372D0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1" y="1938"/>
                  <a:ext cx="11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4" name="Oval 559">
                  <a:extLst>
                    <a:ext uri="{FF2B5EF4-FFF2-40B4-BE49-F238E27FC236}">
                      <a16:creationId xmlns:a16="http://schemas.microsoft.com/office/drawing/2014/main" id="{C473AE2D-C64F-9DDF-1AB6-6B0D33932D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1" y="1983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5" name="Oval 560">
                  <a:extLst>
                    <a:ext uri="{FF2B5EF4-FFF2-40B4-BE49-F238E27FC236}">
                      <a16:creationId xmlns:a16="http://schemas.microsoft.com/office/drawing/2014/main" id="{4FE9BE9F-92D3-ADD5-AFEE-8421426CDE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65" y="1974"/>
                  <a:ext cx="14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6" name="Oval 561">
                  <a:extLst>
                    <a:ext uri="{FF2B5EF4-FFF2-40B4-BE49-F238E27FC236}">
                      <a16:creationId xmlns:a16="http://schemas.microsoft.com/office/drawing/2014/main" id="{A1439EB2-559E-DC10-7BFD-7DC0D25EC6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97" y="1914"/>
                  <a:ext cx="9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7" name="Oval 562">
                  <a:extLst>
                    <a:ext uri="{FF2B5EF4-FFF2-40B4-BE49-F238E27FC236}">
                      <a16:creationId xmlns:a16="http://schemas.microsoft.com/office/drawing/2014/main" id="{85759D47-9ACB-27FF-9E43-581AB03BFD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089" y="1986"/>
                  <a:ext cx="5" cy="3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8" name="Oval 563">
                  <a:extLst>
                    <a:ext uri="{FF2B5EF4-FFF2-40B4-BE49-F238E27FC236}">
                      <a16:creationId xmlns:a16="http://schemas.microsoft.com/office/drawing/2014/main" id="{38D1C1EC-C930-04B1-9D8C-934E49421F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85" y="2037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09" name="Oval 564">
                  <a:extLst>
                    <a:ext uri="{FF2B5EF4-FFF2-40B4-BE49-F238E27FC236}">
                      <a16:creationId xmlns:a16="http://schemas.microsoft.com/office/drawing/2014/main" id="{988309D2-6270-8158-CEC9-C1722CFF8D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02" y="2001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0" name="Oval 565">
                  <a:extLst>
                    <a:ext uri="{FF2B5EF4-FFF2-40B4-BE49-F238E27FC236}">
                      <a16:creationId xmlns:a16="http://schemas.microsoft.com/office/drawing/2014/main" id="{FCFD8CF8-7837-3545-27F8-AB6C51BA94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37" y="2046"/>
                  <a:ext cx="8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1" name="Oval 566">
                  <a:extLst>
                    <a:ext uri="{FF2B5EF4-FFF2-40B4-BE49-F238E27FC236}">
                      <a16:creationId xmlns:a16="http://schemas.microsoft.com/office/drawing/2014/main" id="{A2571C28-136F-0EBB-5CDB-64DA7A635C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85" y="1938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2" name="Oval 567">
                  <a:extLst>
                    <a:ext uri="{FF2B5EF4-FFF2-40B4-BE49-F238E27FC236}">
                      <a16:creationId xmlns:a16="http://schemas.microsoft.com/office/drawing/2014/main" id="{FD1EC17C-AC7A-37A3-BE35-6AA0A1EC45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7" y="2046"/>
                  <a:ext cx="17" cy="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3" name="Oval 568">
                  <a:extLst>
                    <a:ext uri="{FF2B5EF4-FFF2-40B4-BE49-F238E27FC236}">
                      <a16:creationId xmlns:a16="http://schemas.microsoft.com/office/drawing/2014/main" id="{A3F4214B-F8F9-FA9E-B703-8727AF740B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78" y="2034"/>
                  <a:ext cx="6" cy="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4" name="Oval 569">
                  <a:extLst>
                    <a:ext uri="{FF2B5EF4-FFF2-40B4-BE49-F238E27FC236}">
                      <a16:creationId xmlns:a16="http://schemas.microsoft.com/office/drawing/2014/main" id="{2A7A0811-4E06-0D31-BB23-470EC1F23BF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98" y="2091"/>
                  <a:ext cx="8" cy="6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5" name="Oval 570">
                  <a:extLst>
                    <a:ext uri="{FF2B5EF4-FFF2-40B4-BE49-F238E27FC236}">
                      <a16:creationId xmlns:a16="http://schemas.microsoft.com/office/drawing/2014/main" id="{ED7994BF-9BD1-12BB-9425-1E9C10DA1C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29" y="2133"/>
                  <a:ext cx="11" cy="15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6" name="Oval 571">
                  <a:extLst>
                    <a:ext uri="{FF2B5EF4-FFF2-40B4-BE49-F238E27FC236}">
                      <a16:creationId xmlns:a16="http://schemas.microsoft.com/office/drawing/2014/main" id="{BB50F718-00B5-123E-1F2F-211237B2E6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63" y="2127"/>
                  <a:ext cx="17" cy="18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  <p:sp>
              <p:nvSpPr>
                <p:cNvPr id="217" name="Oval 572">
                  <a:extLst>
                    <a:ext uri="{FF2B5EF4-FFF2-40B4-BE49-F238E27FC236}">
                      <a16:creationId xmlns:a16="http://schemas.microsoft.com/office/drawing/2014/main" id="{38F2A583-AA7E-3690-DF70-9727011BAD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94" y="2109"/>
                  <a:ext cx="11" cy="12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fr-FR" altLang="fr-FR" b="1" dirty="0">
                    <a:solidFill>
                      <a:srgbClr val="0070C0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9" name="Group 574">
                <a:extLst>
                  <a:ext uri="{FF2B5EF4-FFF2-40B4-BE49-F238E27FC236}">
                    <a16:creationId xmlns:a16="http://schemas.microsoft.com/office/drawing/2014/main" id="{3F033616-C982-2FD3-4F76-9AE6E305652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89491" y="2253766"/>
                <a:ext cx="733623" cy="940102"/>
                <a:chOff x="3521" y="1492"/>
                <a:chExt cx="1756" cy="2514"/>
              </a:xfrm>
            </p:grpSpPr>
            <p:sp>
              <p:nvSpPr>
                <p:cNvPr id="31" name="Freeform 575">
                  <a:extLst>
                    <a:ext uri="{FF2B5EF4-FFF2-40B4-BE49-F238E27FC236}">
                      <a16:creationId xmlns:a16="http://schemas.microsoft.com/office/drawing/2014/main" id="{2ED1232C-A215-7B55-2592-28E3999017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1" y="1492"/>
                  <a:ext cx="1561" cy="2514"/>
                </a:xfrm>
                <a:custGeom>
                  <a:avLst/>
                  <a:gdLst>
                    <a:gd name="T0" fmla="*/ 866 w 503"/>
                    <a:gd name="T1" fmla="*/ 18240 h 760"/>
                    <a:gd name="T2" fmla="*/ 1704 w 503"/>
                    <a:gd name="T3" fmla="*/ 20922 h 760"/>
                    <a:gd name="T4" fmla="*/ 8581 w 503"/>
                    <a:gd name="T5" fmla="*/ 26930 h 760"/>
                    <a:gd name="T6" fmla="*/ 8581 w 503"/>
                    <a:gd name="T7" fmla="*/ 26930 h 760"/>
                    <a:gd name="T8" fmla="*/ 9350 w 503"/>
                    <a:gd name="T9" fmla="*/ 26820 h 760"/>
                    <a:gd name="T10" fmla="*/ 13512 w 503"/>
                    <a:gd name="T11" fmla="*/ 22583 h 760"/>
                    <a:gd name="T12" fmla="*/ 13540 w 503"/>
                    <a:gd name="T13" fmla="*/ 17234 h 760"/>
                    <a:gd name="T14" fmla="*/ 12761 w 503"/>
                    <a:gd name="T15" fmla="*/ 14115 h 760"/>
                    <a:gd name="T16" fmla="*/ 13627 w 503"/>
                    <a:gd name="T17" fmla="*/ 10602 h 760"/>
                    <a:gd name="T18" fmla="*/ 14946 w 503"/>
                    <a:gd name="T19" fmla="*/ 5832 h 760"/>
                    <a:gd name="T20" fmla="*/ 9447 w 503"/>
                    <a:gd name="T21" fmla="*/ 33 h 760"/>
                    <a:gd name="T22" fmla="*/ 3553 w 503"/>
                    <a:gd name="T23" fmla="*/ 3152 h 760"/>
                    <a:gd name="T24" fmla="*/ 2784 w 503"/>
                    <a:gd name="T25" fmla="*/ 4704 h 760"/>
                    <a:gd name="T26" fmla="*/ 1493 w 503"/>
                    <a:gd name="T27" fmla="*/ 7965 h 760"/>
                    <a:gd name="T28" fmla="*/ 568 w 503"/>
                    <a:gd name="T29" fmla="*/ 11545 h 760"/>
                    <a:gd name="T30" fmla="*/ 866 w 503"/>
                    <a:gd name="T31" fmla="*/ 18240 h 76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03" h="760">
                      <a:moveTo>
                        <a:pt x="29" y="504"/>
                      </a:moveTo>
                      <a:cubicBezTo>
                        <a:pt x="38" y="531"/>
                        <a:pt x="53" y="567"/>
                        <a:pt x="57" y="578"/>
                      </a:cubicBezTo>
                      <a:cubicBezTo>
                        <a:pt x="75" y="633"/>
                        <a:pt x="151" y="760"/>
                        <a:pt x="287" y="744"/>
                      </a:cubicBezTo>
                      <a:cubicBezTo>
                        <a:pt x="287" y="744"/>
                        <a:pt x="287" y="744"/>
                        <a:pt x="287" y="744"/>
                      </a:cubicBezTo>
                      <a:cubicBezTo>
                        <a:pt x="296" y="744"/>
                        <a:pt x="304" y="743"/>
                        <a:pt x="313" y="741"/>
                      </a:cubicBezTo>
                      <a:cubicBezTo>
                        <a:pt x="401" y="727"/>
                        <a:pt x="440" y="674"/>
                        <a:pt x="452" y="624"/>
                      </a:cubicBezTo>
                      <a:cubicBezTo>
                        <a:pt x="461" y="585"/>
                        <a:pt x="466" y="513"/>
                        <a:pt x="453" y="476"/>
                      </a:cubicBezTo>
                      <a:cubicBezTo>
                        <a:pt x="441" y="439"/>
                        <a:pt x="429" y="426"/>
                        <a:pt x="427" y="390"/>
                      </a:cubicBezTo>
                      <a:cubicBezTo>
                        <a:pt x="426" y="353"/>
                        <a:pt x="440" y="316"/>
                        <a:pt x="456" y="293"/>
                      </a:cubicBezTo>
                      <a:cubicBezTo>
                        <a:pt x="472" y="270"/>
                        <a:pt x="503" y="230"/>
                        <a:pt x="500" y="161"/>
                      </a:cubicBezTo>
                      <a:cubicBezTo>
                        <a:pt x="493" y="86"/>
                        <a:pt x="448" y="5"/>
                        <a:pt x="316" y="1"/>
                      </a:cubicBezTo>
                      <a:cubicBezTo>
                        <a:pt x="237" y="0"/>
                        <a:pt x="164" y="23"/>
                        <a:pt x="119" y="87"/>
                      </a:cubicBezTo>
                      <a:cubicBezTo>
                        <a:pt x="106" y="105"/>
                        <a:pt x="98" y="119"/>
                        <a:pt x="93" y="130"/>
                      </a:cubicBezTo>
                      <a:cubicBezTo>
                        <a:pt x="82" y="157"/>
                        <a:pt x="62" y="197"/>
                        <a:pt x="50" y="220"/>
                      </a:cubicBezTo>
                      <a:cubicBezTo>
                        <a:pt x="40" y="241"/>
                        <a:pt x="28" y="272"/>
                        <a:pt x="19" y="319"/>
                      </a:cubicBezTo>
                      <a:cubicBezTo>
                        <a:pt x="0" y="416"/>
                        <a:pt x="19" y="478"/>
                        <a:pt x="29" y="504"/>
                      </a:cubicBezTo>
                      <a:close/>
                    </a:path>
                  </a:pathLst>
                </a:custGeom>
                <a:solidFill>
                  <a:srgbClr val="80244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2" name="Freeform 576">
                  <a:extLst>
                    <a:ext uri="{FF2B5EF4-FFF2-40B4-BE49-F238E27FC236}">
                      <a16:creationId xmlns:a16="http://schemas.microsoft.com/office/drawing/2014/main" id="{9E7113C5-34F5-ABB4-D027-78AC9FCB46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3" y="2462"/>
                  <a:ext cx="434" cy="1452"/>
                </a:xfrm>
                <a:custGeom>
                  <a:avLst/>
                  <a:gdLst>
                    <a:gd name="T0" fmla="*/ 806 w 140"/>
                    <a:gd name="T1" fmla="*/ 6618 h 439"/>
                    <a:gd name="T2" fmla="*/ 28 w 140"/>
                    <a:gd name="T3" fmla="*/ 3513 h 439"/>
                    <a:gd name="T4" fmla="*/ 893 w 140"/>
                    <a:gd name="T5" fmla="*/ 0 h 439"/>
                    <a:gd name="T6" fmla="*/ 924 w 140"/>
                    <a:gd name="T7" fmla="*/ 33 h 439"/>
                    <a:gd name="T8" fmla="*/ 4055 w 140"/>
                    <a:gd name="T9" fmla="*/ 7779 h 439"/>
                    <a:gd name="T10" fmla="*/ 4055 w 140"/>
                    <a:gd name="T11" fmla="*/ 15886 h 439"/>
                    <a:gd name="T12" fmla="*/ 2892 w 140"/>
                    <a:gd name="T13" fmla="*/ 15886 h 439"/>
                    <a:gd name="T14" fmla="*/ 2536 w 140"/>
                    <a:gd name="T15" fmla="*/ 10022 h 439"/>
                    <a:gd name="T16" fmla="*/ 1011 w 140"/>
                    <a:gd name="T17" fmla="*/ 7888 h 439"/>
                    <a:gd name="T18" fmla="*/ 806 w 140"/>
                    <a:gd name="T19" fmla="*/ 6618 h 4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40" h="439">
                      <a:moveTo>
                        <a:pt x="27" y="183"/>
                      </a:moveTo>
                      <a:cubicBezTo>
                        <a:pt x="15" y="146"/>
                        <a:pt x="3" y="133"/>
                        <a:pt x="1" y="97"/>
                      </a:cubicBezTo>
                      <a:cubicBezTo>
                        <a:pt x="0" y="60"/>
                        <a:pt x="14" y="23"/>
                        <a:pt x="30" y="0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82" y="40"/>
                        <a:pt x="132" y="76"/>
                        <a:pt x="136" y="215"/>
                      </a:cubicBezTo>
                      <a:cubicBezTo>
                        <a:pt x="140" y="367"/>
                        <a:pt x="136" y="439"/>
                        <a:pt x="136" y="439"/>
                      </a:cubicBezTo>
                      <a:cubicBezTo>
                        <a:pt x="97" y="439"/>
                        <a:pt x="97" y="439"/>
                        <a:pt x="97" y="439"/>
                      </a:cubicBezTo>
                      <a:cubicBezTo>
                        <a:pt x="97" y="384"/>
                        <a:pt x="96" y="338"/>
                        <a:pt x="85" y="277"/>
                      </a:cubicBezTo>
                      <a:cubicBezTo>
                        <a:pt x="79" y="249"/>
                        <a:pt x="62" y="221"/>
                        <a:pt x="34" y="218"/>
                      </a:cubicBezTo>
                      <a:cubicBezTo>
                        <a:pt x="33" y="205"/>
                        <a:pt x="31" y="193"/>
                        <a:pt x="27" y="183"/>
                      </a:cubicBezTo>
                      <a:close/>
                    </a:path>
                  </a:pathLst>
                </a:custGeom>
                <a:solidFill>
                  <a:srgbClr val="FDC2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3" name="Freeform 577">
                  <a:extLst>
                    <a:ext uri="{FF2B5EF4-FFF2-40B4-BE49-F238E27FC236}">
                      <a16:creationId xmlns:a16="http://schemas.microsoft.com/office/drawing/2014/main" id="{5AF2477B-35E2-CAD8-D90F-22D58696E7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5" y="1506"/>
                  <a:ext cx="916" cy="1356"/>
                </a:xfrm>
                <a:custGeom>
                  <a:avLst/>
                  <a:gdLst>
                    <a:gd name="T0" fmla="*/ 1978 w 295"/>
                    <a:gd name="T1" fmla="*/ 8685 h 410"/>
                    <a:gd name="T2" fmla="*/ 4164 w 295"/>
                    <a:gd name="T3" fmla="*/ 3939 h 410"/>
                    <a:gd name="T4" fmla="*/ 8831 w 295"/>
                    <a:gd name="T5" fmla="*/ 394 h 410"/>
                    <a:gd name="T6" fmla="*/ 2931 w 295"/>
                    <a:gd name="T7" fmla="*/ 3982 h 410"/>
                    <a:gd name="T8" fmla="*/ 1438 w 295"/>
                    <a:gd name="T9" fmla="*/ 7888 h 410"/>
                    <a:gd name="T10" fmla="*/ 155 w 295"/>
                    <a:gd name="T11" fmla="*/ 14833 h 410"/>
                    <a:gd name="T12" fmla="*/ 1978 w 295"/>
                    <a:gd name="T13" fmla="*/ 8685 h 41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295" h="410">
                      <a:moveTo>
                        <a:pt x="66" y="240"/>
                      </a:moveTo>
                      <a:cubicBezTo>
                        <a:pt x="81" y="210"/>
                        <a:pt x="107" y="154"/>
                        <a:pt x="139" y="109"/>
                      </a:cubicBezTo>
                      <a:cubicBezTo>
                        <a:pt x="184" y="46"/>
                        <a:pt x="266" y="13"/>
                        <a:pt x="295" y="11"/>
                      </a:cubicBezTo>
                      <a:cubicBezTo>
                        <a:pt x="224" y="0"/>
                        <a:pt x="126" y="51"/>
                        <a:pt x="98" y="110"/>
                      </a:cubicBezTo>
                      <a:cubicBezTo>
                        <a:pt x="70" y="169"/>
                        <a:pt x="63" y="189"/>
                        <a:pt x="48" y="218"/>
                      </a:cubicBezTo>
                      <a:cubicBezTo>
                        <a:pt x="32" y="247"/>
                        <a:pt x="0" y="333"/>
                        <a:pt x="5" y="410"/>
                      </a:cubicBezTo>
                      <a:cubicBezTo>
                        <a:pt x="13" y="366"/>
                        <a:pt x="54" y="255"/>
                        <a:pt x="66" y="240"/>
                      </a:cubicBezTo>
                      <a:close/>
                    </a:path>
                  </a:pathLst>
                </a:custGeom>
                <a:solidFill>
                  <a:srgbClr val="A45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4" name="Freeform 578">
                  <a:extLst>
                    <a:ext uri="{FF2B5EF4-FFF2-40B4-BE49-F238E27FC236}">
                      <a16:creationId xmlns:a16="http://schemas.microsoft.com/office/drawing/2014/main" id="{F5FEFC90-B5F7-21F9-42B2-EFC312B99A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4" y="1506"/>
                  <a:ext cx="767" cy="721"/>
                </a:xfrm>
                <a:custGeom>
                  <a:avLst/>
                  <a:gdLst>
                    <a:gd name="T0" fmla="*/ 1438 w 247"/>
                    <a:gd name="T1" fmla="*/ 3949 h 218"/>
                    <a:gd name="T2" fmla="*/ 683 w 247"/>
                    <a:gd name="T3" fmla="*/ 6006 h 218"/>
                    <a:gd name="T4" fmla="*/ 0 w 247"/>
                    <a:gd name="T5" fmla="*/ 7888 h 218"/>
                    <a:gd name="T6" fmla="*/ 0 w 247"/>
                    <a:gd name="T7" fmla="*/ 7888 h 218"/>
                    <a:gd name="T8" fmla="*/ 783 w 247"/>
                    <a:gd name="T9" fmla="*/ 6039 h 218"/>
                    <a:gd name="T10" fmla="*/ 1553 w 247"/>
                    <a:gd name="T11" fmla="*/ 4015 h 218"/>
                    <a:gd name="T12" fmla="*/ 7397 w 247"/>
                    <a:gd name="T13" fmla="*/ 394 h 218"/>
                    <a:gd name="T14" fmla="*/ 7397 w 247"/>
                    <a:gd name="T15" fmla="*/ 394 h 218"/>
                    <a:gd name="T16" fmla="*/ 1438 w 247"/>
                    <a:gd name="T17" fmla="*/ 3949 h 21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47" h="218">
                      <a:moveTo>
                        <a:pt x="48" y="109"/>
                      </a:moveTo>
                      <a:cubicBezTo>
                        <a:pt x="23" y="166"/>
                        <a:pt x="23" y="166"/>
                        <a:pt x="23" y="166"/>
                      </a:cubicBezTo>
                      <a:cubicBezTo>
                        <a:pt x="13" y="187"/>
                        <a:pt x="9" y="201"/>
                        <a:pt x="0" y="218"/>
                      </a:cubicBezTo>
                      <a:cubicBezTo>
                        <a:pt x="0" y="218"/>
                        <a:pt x="0" y="218"/>
                        <a:pt x="0" y="218"/>
                      </a:cubicBezTo>
                      <a:cubicBezTo>
                        <a:pt x="9" y="201"/>
                        <a:pt x="17" y="188"/>
                        <a:pt x="26" y="167"/>
                      </a:cubicBezTo>
                      <a:cubicBezTo>
                        <a:pt x="52" y="111"/>
                        <a:pt x="52" y="111"/>
                        <a:pt x="52" y="111"/>
                      </a:cubicBezTo>
                      <a:cubicBezTo>
                        <a:pt x="80" y="52"/>
                        <a:pt x="178" y="0"/>
                        <a:pt x="247" y="11"/>
                      </a:cubicBezTo>
                      <a:cubicBezTo>
                        <a:pt x="247" y="11"/>
                        <a:pt x="247" y="11"/>
                        <a:pt x="247" y="11"/>
                      </a:cubicBezTo>
                      <a:cubicBezTo>
                        <a:pt x="176" y="0"/>
                        <a:pt x="77" y="47"/>
                        <a:pt x="48" y="10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5" name="Freeform 579">
                  <a:extLst>
                    <a:ext uri="{FF2B5EF4-FFF2-40B4-BE49-F238E27FC236}">
                      <a16:creationId xmlns:a16="http://schemas.microsoft.com/office/drawing/2014/main" id="{E207D201-4DCC-3E8F-FD59-989A2F5774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47" y="2991"/>
                  <a:ext cx="1108" cy="956"/>
                </a:xfrm>
                <a:custGeom>
                  <a:avLst/>
                  <a:gdLst>
                    <a:gd name="T0" fmla="*/ 10192 w 357"/>
                    <a:gd name="T1" fmla="*/ 1224 h 289"/>
                    <a:gd name="T2" fmla="*/ 9749 w 357"/>
                    <a:gd name="T3" fmla="*/ 6917 h 289"/>
                    <a:gd name="T4" fmla="*/ 4122 w 357"/>
                    <a:gd name="T5" fmla="*/ 9881 h 289"/>
                    <a:gd name="T6" fmla="*/ 0 w 357"/>
                    <a:gd name="T7" fmla="*/ 6619 h 289"/>
                    <a:gd name="T8" fmla="*/ 5885 w 357"/>
                    <a:gd name="T9" fmla="*/ 7059 h 289"/>
                    <a:gd name="T10" fmla="*/ 9891 w 357"/>
                    <a:gd name="T11" fmla="*/ 1664 h 289"/>
                    <a:gd name="T12" fmla="*/ 9323 w 357"/>
                    <a:gd name="T13" fmla="*/ 0 h 289"/>
                    <a:gd name="T14" fmla="*/ 10192 w 357"/>
                    <a:gd name="T15" fmla="*/ 1224 h 289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57" h="289">
                      <a:moveTo>
                        <a:pt x="341" y="34"/>
                      </a:moveTo>
                      <a:cubicBezTo>
                        <a:pt x="357" y="70"/>
                        <a:pt x="345" y="149"/>
                        <a:pt x="326" y="191"/>
                      </a:cubicBezTo>
                      <a:cubicBezTo>
                        <a:pt x="308" y="233"/>
                        <a:pt x="236" y="289"/>
                        <a:pt x="138" y="273"/>
                      </a:cubicBezTo>
                      <a:cubicBezTo>
                        <a:pt x="89" y="265"/>
                        <a:pt x="29" y="231"/>
                        <a:pt x="0" y="183"/>
                      </a:cubicBezTo>
                      <a:cubicBezTo>
                        <a:pt x="27" y="204"/>
                        <a:pt x="126" y="226"/>
                        <a:pt x="197" y="195"/>
                      </a:cubicBezTo>
                      <a:cubicBezTo>
                        <a:pt x="268" y="163"/>
                        <a:pt x="346" y="123"/>
                        <a:pt x="331" y="46"/>
                      </a:cubicBezTo>
                      <a:cubicBezTo>
                        <a:pt x="324" y="9"/>
                        <a:pt x="320" y="6"/>
                        <a:pt x="312" y="0"/>
                      </a:cubicBezTo>
                      <a:cubicBezTo>
                        <a:pt x="323" y="2"/>
                        <a:pt x="335" y="14"/>
                        <a:pt x="341" y="34"/>
                      </a:cubicBezTo>
                      <a:close/>
                    </a:path>
                  </a:pathLst>
                </a:custGeom>
                <a:solidFill>
                  <a:srgbClr val="701C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6" name="Freeform 580">
                  <a:extLst>
                    <a:ext uri="{FF2B5EF4-FFF2-40B4-BE49-F238E27FC236}">
                      <a16:creationId xmlns:a16="http://schemas.microsoft.com/office/drawing/2014/main" id="{57CF0C75-EABA-09B9-EF20-017ED48CCA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00" y="1565"/>
                  <a:ext cx="351" cy="986"/>
                </a:xfrm>
                <a:custGeom>
                  <a:avLst/>
                  <a:gdLst>
                    <a:gd name="T0" fmla="*/ 0 w 113"/>
                    <a:gd name="T1" fmla="*/ 0 h 298"/>
                    <a:gd name="T2" fmla="*/ 3271 w 113"/>
                    <a:gd name="T3" fmla="*/ 5003 h 298"/>
                    <a:gd name="T4" fmla="*/ 1861 w 113"/>
                    <a:gd name="T5" fmla="*/ 9820 h 298"/>
                    <a:gd name="T6" fmla="*/ 183 w 113"/>
                    <a:gd name="T7" fmla="*/ 10684 h 298"/>
                    <a:gd name="T8" fmla="*/ 1823 w 113"/>
                    <a:gd name="T9" fmla="*/ 8407 h 298"/>
                    <a:gd name="T10" fmla="*/ 2162 w 113"/>
                    <a:gd name="T11" fmla="*/ 3765 h 298"/>
                    <a:gd name="T12" fmla="*/ 0 w 113"/>
                    <a:gd name="T13" fmla="*/ 0 h 29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113" h="298">
                      <a:moveTo>
                        <a:pt x="0" y="0"/>
                      </a:moveTo>
                      <a:cubicBezTo>
                        <a:pt x="36" y="14"/>
                        <a:pt x="106" y="47"/>
                        <a:pt x="109" y="138"/>
                      </a:cubicBezTo>
                      <a:cubicBezTo>
                        <a:pt x="113" y="228"/>
                        <a:pt x="77" y="256"/>
                        <a:pt x="62" y="271"/>
                      </a:cubicBezTo>
                      <a:cubicBezTo>
                        <a:pt x="48" y="285"/>
                        <a:pt x="18" y="298"/>
                        <a:pt x="6" y="295"/>
                      </a:cubicBezTo>
                      <a:cubicBezTo>
                        <a:pt x="25" y="286"/>
                        <a:pt x="50" y="261"/>
                        <a:pt x="61" y="232"/>
                      </a:cubicBezTo>
                      <a:cubicBezTo>
                        <a:pt x="74" y="198"/>
                        <a:pt x="85" y="164"/>
                        <a:pt x="72" y="104"/>
                      </a:cubicBezTo>
                      <a:cubicBezTo>
                        <a:pt x="60" y="50"/>
                        <a:pt x="43" y="24"/>
                        <a:pt x="0" y="0"/>
                      </a:cubicBezTo>
                      <a:close/>
                    </a:path>
                  </a:pathLst>
                </a:custGeom>
                <a:solidFill>
                  <a:srgbClr val="701C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7" name="Freeform 581">
                  <a:extLst>
                    <a:ext uri="{FF2B5EF4-FFF2-40B4-BE49-F238E27FC236}">
                      <a16:creationId xmlns:a16="http://schemas.microsoft.com/office/drawing/2014/main" id="{46004031-7C32-57BD-658F-33E08BAE58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04" y="1671"/>
                  <a:ext cx="515" cy="850"/>
                </a:xfrm>
                <a:custGeom>
                  <a:avLst/>
                  <a:gdLst>
                    <a:gd name="T0" fmla="*/ 4958 w 166"/>
                    <a:gd name="T1" fmla="*/ 0 h 257"/>
                    <a:gd name="T2" fmla="*/ 2870 w 166"/>
                    <a:gd name="T3" fmla="*/ 3182 h 257"/>
                    <a:gd name="T4" fmla="*/ 1973 w 166"/>
                    <a:gd name="T5" fmla="*/ 6191 h 257"/>
                    <a:gd name="T6" fmla="*/ 0 w 166"/>
                    <a:gd name="T7" fmla="*/ 9297 h 257"/>
                    <a:gd name="T8" fmla="*/ 866 w 166"/>
                    <a:gd name="T9" fmla="*/ 5252 h 257"/>
                    <a:gd name="T10" fmla="*/ 2628 w 166"/>
                    <a:gd name="T11" fmla="*/ 2067 h 25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66" h="257">
                      <a:moveTo>
                        <a:pt x="166" y="0"/>
                      </a:moveTo>
                      <a:cubicBezTo>
                        <a:pt x="141" y="16"/>
                        <a:pt x="103" y="60"/>
                        <a:pt x="96" y="88"/>
                      </a:cubicBezTo>
                      <a:cubicBezTo>
                        <a:pt x="88" y="120"/>
                        <a:pt x="93" y="145"/>
                        <a:pt x="66" y="171"/>
                      </a:cubicBezTo>
                      <a:cubicBezTo>
                        <a:pt x="44" y="191"/>
                        <a:pt x="12" y="228"/>
                        <a:pt x="0" y="257"/>
                      </a:cubicBezTo>
                      <a:cubicBezTo>
                        <a:pt x="13" y="226"/>
                        <a:pt x="13" y="174"/>
                        <a:pt x="29" y="145"/>
                      </a:cubicBezTo>
                      <a:cubicBezTo>
                        <a:pt x="46" y="114"/>
                        <a:pt x="65" y="83"/>
                        <a:pt x="88" y="57"/>
                      </a:cubicBezTo>
                    </a:path>
                  </a:pathLst>
                </a:custGeom>
                <a:solidFill>
                  <a:srgbClr val="A45B6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8" name="Freeform 582">
                  <a:extLst>
                    <a:ext uri="{FF2B5EF4-FFF2-40B4-BE49-F238E27FC236}">
                      <a16:creationId xmlns:a16="http://schemas.microsoft.com/office/drawing/2014/main" id="{C3D6255E-CACD-85C5-BA80-BA884708E1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2" y="2495"/>
                  <a:ext cx="357" cy="1399"/>
                </a:xfrm>
                <a:custGeom>
                  <a:avLst/>
                  <a:gdLst>
                    <a:gd name="T0" fmla="*/ 723 w 115"/>
                    <a:gd name="T1" fmla="*/ 437 h 423"/>
                    <a:gd name="T2" fmla="*/ 3325 w 115"/>
                    <a:gd name="T3" fmla="*/ 8391 h 423"/>
                    <a:gd name="T4" fmla="*/ 3353 w 115"/>
                    <a:gd name="T5" fmla="*/ 15303 h 423"/>
                    <a:gd name="T6" fmla="*/ 2574 w 115"/>
                    <a:gd name="T7" fmla="*/ 5252 h 423"/>
                    <a:gd name="T8" fmla="*/ 413 w 115"/>
                    <a:gd name="T9" fmla="*/ 1333 h 423"/>
                    <a:gd name="T10" fmla="*/ 723 w 115"/>
                    <a:gd name="T11" fmla="*/ 437 h 4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15" h="423">
                      <a:moveTo>
                        <a:pt x="24" y="12"/>
                      </a:moveTo>
                      <a:cubicBezTo>
                        <a:pt x="52" y="31"/>
                        <a:pt x="102" y="65"/>
                        <a:pt x="111" y="232"/>
                      </a:cubicBezTo>
                      <a:cubicBezTo>
                        <a:pt x="114" y="296"/>
                        <a:pt x="112" y="423"/>
                        <a:pt x="112" y="423"/>
                      </a:cubicBezTo>
                      <a:cubicBezTo>
                        <a:pt x="115" y="350"/>
                        <a:pt x="103" y="198"/>
                        <a:pt x="86" y="145"/>
                      </a:cubicBezTo>
                      <a:cubicBezTo>
                        <a:pt x="69" y="91"/>
                        <a:pt x="29" y="49"/>
                        <a:pt x="14" y="37"/>
                      </a:cubicBezTo>
                      <a:cubicBezTo>
                        <a:pt x="0" y="25"/>
                        <a:pt x="7" y="0"/>
                        <a:pt x="24" y="12"/>
                      </a:cubicBezTo>
                      <a:close/>
                    </a:path>
                  </a:pathLst>
                </a:custGeom>
                <a:solidFill>
                  <a:srgbClr val="FED6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39" name="Freeform 583">
                  <a:extLst>
                    <a:ext uri="{FF2B5EF4-FFF2-40B4-BE49-F238E27FC236}">
                      <a16:creationId xmlns:a16="http://schemas.microsoft.com/office/drawing/2014/main" id="{9772BE77-34F5-59BA-07E6-E0C8540474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58" y="2746"/>
                  <a:ext cx="289" cy="781"/>
                </a:xfrm>
                <a:custGeom>
                  <a:avLst/>
                  <a:gdLst>
                    <a:gd name="T0" fmla="*/ 115 w 93"/>
                    <a:gd name="T1" fmla="*/ 109 h 236"/>
                    <a:gd name="T2" fmla="*/ 569 w 93"/>
                    <a:gd name="T3" fmla="*/ 2542 h 236"/>
                    <a:gd name="T4" fmla="*/ 1081 w 93"/>
                    <a:gd name="T5" fmla="*/ 4282 h 236"/>
                    <a:gd name="T6" fmla="*/ 2104 w 93"/>
                    <a:gd name="T7" fmla="*/ 5477 h 236"/>
                    <a:gd name="T8" fmla="*/ 2791 w 93"/>
                    <a:gd name="T9" fmla="*/ 8555 h 236"/>
                    <a:gd name="T10" fmla="*/ 2607 w 93"/>
                    <a:gd name="T11" fmla="*/ 6450 h 236"/>
                    <a:gd name="T12" fmla="*/ 2461 w 93"/>
                    <a:gd name="T13" fmla="*/ 5368 h 236"/>
                    <a:gd name="T14" fmla="*/ 1380 w 93"/>
                    <a:gd name="T15" fmla="*/ 3438 h 236"/>
                    <a:gd name="T16" fmla="*/ 656 w 93"/>
                    <a:gd name="T17" fmla="*/ 1489 h 236"/>
                    <a:gd name="T18" fmla="*/ 183 w 93"/>
                    <a:gd name="T19" fmla="*/ 0 h 2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93" h="236">
                      <a:moveTo>
                        <a:pt x="4" y="3"/>
                      </a:moveTo>
                      <a:cubicBezTo>
                        <a:pt x="0" y="26"/>
                        <a:pt x="11" y="48"/>
                        <a:pt x="19" y="70"/>
                      </a:cubicBezTo>
                      <a:cubicBezTo>
                        <a:pt x="26" y="86"/>
                        <a:pt x="28" y="102"/>
                        <a:pt x="36" y="118"/>
                      </a:cubicBezTo>
                      <a:cubicBezTo>
                        <a:pt x="45" y="133"/>
                        <a:pt x="60" y="136"/>
                        <a:pt x="70" y="151"/>
                      </a:cubicBezTo>
                      <a:cubicBezTo>
                        <a:pt x="83" y="171"/>
                        <a:pt x="87" y="205"/>
                        <a:pt x="93" y="236"/>
                      </a:cubicBezTo>
                      <a:cubicBezTo>
                        <a:pt x="93" y="223"/>
                        <a:pt x="91" y="191"/>
                        <a:pt x="87" y="178"/>
                      </a:cubicBezTo>
                      <a:cubicBezTo>
                        <a:pt x="84" y="166"/>
                        <a:pt x="86" y="159"/>
                        <a:pt x="82" y="148"/>
                      </a:cubicBezTo>
                      <a:cubicBezTo>
                        <a:pt x="75" y="129"/>
                        <a:pt x="55" y="112"/>
                        <a:pt x="46" y="95"/>
                      </a:cubicBezTo>
                      <a:cubicBezTo>
                        <a:pt x="35" y="73"/>
                        <a:pt x="36" y="62"/>
                        <a:pt x="22" y="41"/>
                      </a:cubicBezTo>
                      <a:cubicBezTo>
                        <a:pt x="14" y="29"/>
                        <a:pt x="4" y="15"/>
                        <a:pt x="6" y="0"/>
                      </a:cubicBezTo>
                    </a:path>
                  </a:pathLst>
                </a:custGeom>
                <a:solidFill>
                  <a:srgbClr val="FEAF4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0" name="Freeform 584">
                  <a:extLst>
                    <a:ext uri="{FF2B5EF4-FFF2-40B4-BE49-F238E27FC236}">
                      <a16:creationId xmlns:a16="http://schemas.microsoft.com/office/drawing/2014/main" id="{0300AF5E-B953-280F-6663-43FA07CF88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6" y="2491"/>
                  <a:ext cx="109" cy="215"/>
                </a:xfrm>
                <a:custGeom>
                  <a:avLst/>
                  <a:gdLst>
                    <a:gd name="T0" fmla="*/ 757 w 35"/>
                    <a:gd name="T1" fmla="*/ 437 h 65"/>
                    <a:gd name="T2" fmla="*/ 87 w 35"/>
                    <a:gd name="T3" fmla="*/ 2352 h 65"/>
                    <a:gd name="T4" fmla="*/ 427 w 35"/>
                    <a:gd name="T5" fmla="*/ 1488 h 65"/>
                    <a:gd name="T6" fmla="*/ 1000 w 35"/>
                    <a:gd name="T7" fmla="*/ 1849 h 65"/>
                    <a:gd name="T8" fmla="*/ 903 w 35"/>
                    <a:gd name="T9" fmla="*/ 830 h 6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" h="65">
                      <a:moveTo>
                        <a:pt x="25" y="12"/>
                      </a:moveTo>
                      <a:cubicBezTo>
                        <a:pt x="0" y="0"/>
                        <a:pt x="1" y="55"/>
                        <a:pt x="3" y="65"/>
                      </a:cubicBezTo>
                      <a:cubicBezTo>
                        <a:pt x="6" y="58"/>
                        <a:pt x="5" y="43"/>
                        <a:pt x="14" y="41"/>
                      </a:cubicBezTo>
                      <a:cubicBezTo>
                        <a:pt x="21" y="39"/>
                        <a:pt x="29" y="47"/>
                        <a:pt x="33" y="51"/>
                      </a:cubicBezTo>
                      <a:cubicBezTo>
                        <a:pt x="35" y="41"/>
                        <a:pt x="35" y="32"/>
                        <a:pt x="30" y="23"/>
                      </a:cubicBezTo>
                    </a:path>
                  </a:pathLst>
                </a:custGeom>
                <a:solidFill>
                  <a:srgbClr val="FED6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1" name="Freeform 585">
                  <a:extLst>
                    <a:ext uri="{FF2B5EF4-FFF2-40B4-BE49-F238E27FC236}">
                      <a16:creationId xmlns:a16="http://schemas.microsoft.com/office/drawing/2014/main" id="{053E38F6-2D5C-1AB4-6DBF-888FB92EC2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8" y="2796"/>
                  <a:ext cx="152" cy="182"/>
                </a:xfrm>
                <a:custGeom>
                  <a:avLst/>
                  <a:gdLst>
                    <a:gd name="T0" fmla="*/ 0 w 49"/>
                    <a:gd name="T1" fmla="*/ 801 h 55"/>
                    <a:gd name="T2" fmla="*/ 242 w 49"/>
                    <a:gd name="T3" fmla="*/ 1195 h 55"/>
                    <a:gd name="T4" fmla="*/ 627 w 49"/>
                    <a:gd name="T5" fmla="*/ 1380 h 55"/>
                    <a:gd name="T6" fmla="*/ 1464 w 49"/>
                    <a:gd name="T7" fmla="*/ 1992 h 55"/>
                    <a:gd name="T8" fmla="*/ 1011 w 49"/>
                    <a:gd name="T9" fmla="*/ 0 h 55"/>
                    <a:gd name="T10" fmla="*/ 298 w 49"/>
                    <a:gd name="T11" fmla="*/ 943 h 5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55">
                      <a:moveTo>
                        <a:pt x="0" y="22"/>
                      </a:moveTo>
                      <a:cubicBezTo>
                        <a:pt x="3" y="25"/>
                        <a:pt x="5" y="30"/>
                        <a:pt x="8" y="33"/>
                      </a:cubicBezTo>
                      <a:cubicBezTo>
                        <a:pt x="11" y="36"/>
                        <a:pt x="17" y="37"/>
                        <a:pt x="21" y="38"/>
                      </a:cubicBezTo>
                      <a:cubicBezTo>
                        <a:pt x="31" y="43"/>
                        <a:pt x="40" y="49"/>
                        <a:pt x="49" y="55"/>
                      </a:cubicBezTo>
                      <a:cubicBezTo>
                        <a:pt x="33" y="41"/>
                        <a:pt x="34" y="20"/>
                        <a:pt x="34" y="0"/>
                      </a:cubicBezTo>
                      <a:cubicBezTo>
                        <a:pt x="33" y="12"/>
                        <a:pt x="26" y="35"/>
                        <a:pt x="10" y="26"/>
                      </a:cubicBezTo>
                    </a:path>
                  </a:pathLst>
                </a:custGeom>
                <a:solidFill>
                  <a:srgbClr val="701C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2" name="Freeform 586">
                  <a:extLst>
                    <a:ext uri="{FF2B5EF4-FFF2-40B4-BE49-F238E27FC236}">
                      <a16:creationId xmlns:a16="http://schemas.microsoft.com/office/drawing/2014/main" id="{0204C1CD-F065-52BE-5C00-8F339699CD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1" y="2647"/>
                  <a:ext cx="295" cy="394"/>
                </a:xfrm>
                <a:custGeom>
                  <a:avLst/>
                  <a:gdLst>
                    <a:gd name="T0" fmla="*/ 1407 w 95"/>
                    <a:gd name="T1" fmla="*/ 0 h 119"/>
                    <a:gd name="T2" fmla="*/ 1081 w 95"/>
                    <a:gd name="T3" fmla="*/ 3046 h 119"/>
                    <a:gd name="T4" fmla="*/ 2844 w 95"/>
                    <a:gd name="T5" fmla="*/ 3738 h 119"/>
                    <a:gd name="T6" fmla="*/ 953 w 95"/>
                    <a:gd name="T7" fmla="*/ 3771 h 119"/>
                    <a:gd name="T8" fmla="*/ 1407 w 95"/>
                    <a:gd name="T9" fmla="*/ 0 h 1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95" h="119">
                      <a:moveTo>
                        <a:pt x="47" y="0"/>
                      </a:moveTo>
                      <a:cubicBezTo>
                        <a:pt x="28" y="33"/>
                        <a:pt x="25" y="69"/>
                        <a:pt x="36" y="84"/>
                      </a:cubicBezTo>
                      <a:cubicBezTo>
                        <a:pt x="50" y="101"/>
                        <a:pt x="78" y="84"/>
                        <a:pt x="95" y="103"/>
                      </a:cubicBezTo>
                      <a:cubicBezTo>
                        <a:pt x="83" y="97"/>
                        <a:pt x="63" y="119"/>
                        <a:pt x="32" y="104"/>
                      </a:cubicBezTo>
                      <a:cubicBezTo>
                        <a:pt x="1" y="88"/>
                        <a:pt x="0" y="36"/>
                        <a:pt x="47" y="0"/>
                      </a:cubicBezTo>
                      <a:close/>
                    </a:path>
                  </a:pathLst>
                </a:custGeom>
                <a:solidFill>
                  <a:srgbClr val="984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3" name="Freeform 587">
                  <a:extLst>
                    <a:ext uri="{FF2B5EF4-FFF2-40B4-BE49-F238E27FC236}">
                      <a16:creationId xmlns:a16="http://schemas.microsoft.com/office/drawing/2014/main" id="{3D847B3F-B6C0-E25B-1CAB-29B375DF2C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48" y="2558"/>
                  <a:ext cx="242" cy="314"/>
                </a:xfrm>
                <a:custGeom>
                  <a:avLst/>
                  <a:gdLst>
                    <a:gd name="T0" fmla="*/ 568 w 78"/>
                    <a:gd name="T1" fmla="*/ 3431 h 95"/>
                    <a:gd name="T2" fmla="*/ 897 w 78"/>
                    <a:gd name="T3" fmla="*/ 2786 h 95"/>
                    <a:gd name="T4" fmla="*/ 2088 w 78"/>
                    <a:gd name="T5" fmla="*/ 2885 h 95"/>
                    <a:gd name="T6" fmla="*/ 2215 w 78"/>
                    <a:gd name="T7" fmla="*/ 1801 h 95"/>
                    <a:gd name="T8" fmla="*/ 2032 w 78"/>
                    <a:gd name="T9" fmla="*/ 502 h 95"/>
                    <a:gd name="T10" fmla="*/ 596 w 78"/>
                    <a:gd name="T11" fmla="*/ 1114 h 95"/>
                    <a:gd name="T12" fmla="*/ 0 w 78"/>
                    <a:gd name="T13" fmla="*/ 3322 h 9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78" h="95">
                      <a:moveTo>
                        <a:pt x="19" y="95"/>
                      </a:moveTo>
                      <a:cubicBezTo>
                        <a:pt x="16" y="87"/>
                        <a:pt x="24" y="82"/>
                        <a:pt x="30" y="77"/>
                      </a:cubicBezTo>
                      <a:cubicBezTo>
                        <a:pt x="44" y="66"/>
                        <a:pt x="63" y="84"/>
                        <a:pt x="70" y="80"/>
                      </a:cubicBezTo>
                      <a:cubicBezTo>
                        <a:pt x="78" y="76"/>
                        <a:pt x="75" y="64"/>
                        <a:pt x="74" y="50"/>
                      </a:cubicBezTo>
                      <a:cubicBezTo>
                        <a:pt x="74" y="37"/>
                        <a:pt x="76" y="22"/>
                        <a:pt x="68" y="14"/>
                      </a:cubicBezTo>
                      <a:cubicBezTo>
                        <a:pt x="55" y="0"/>
                        <a:pt x="29" y="20"/>
                        <a:pt x="20" y="31"/>
                      </a:cubicBezTo>
                      <a:cubicBezTo>
                        <a:pt x="4" y="50"/>
                        <a:pt x="0" y="67"/>
                        <a:pt x="0" y="92"/>
                      </a:cubicBezTo>
                    </a:path>
                  </a:pathLst>
                </a:custGeom>
                <a:solidFill>
                  <a:srgbClr val="98496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4" name="Freeform 588">
                  <a:extLst>
                    <a:ext uri="{FF2B5EF4-FFF2-40B4-BE49-F238E27FC236}">
                      <a16:creationId xmlns:a16="http://schemas.microsoft.com/office/drawing/2014/main" id="{90042246-1084-BBA8-3451-4A617431C2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1" y="1492"/>
                  <a:ext cx="1561" cy="2514"/>
                </a:xfrm>
                <a:custGeom>
                  <a:avLst/>
                  <a:gdLst>
                    <a:gd name="T0" fmla="*/ 866 w 503"/>
                    <a:gd name="T1" fmla="*/ 18240 h 760"/>
                    <a:gd name="T2" fmla="*/ 1704 w 503"/>
                    <a:gd name="T3" fmla="*/ 20922 h 760"/>
                    <a:gd name="T4" fmla="*/ 8581 w 503"/>
                    <a:gd name="T5" fmla="*/ 26930 h 760"/>
                    <a:gd name="T6" fmla="*/ 8581 w 503"/>
                    <a:gd name="T7" fmla="*/ 26930 h 760"/>
                    <a:gd name="T8" fmla="*/ 9350 w 503"/>
                    <a:gd name="T9" fmla="*/ 26820 h 760"/>
                    <a:gd name="T10" fmla="*/ 13512 w 503"/>
                    <a:gd name="T11" fmla="*/ 22583 h 760"/>
                    <a:gd name="T12" fmla="*/ 13540 w 503"/>
                    <a:gd name="T13" fmla="*/ 17234 h 760"/>
                    <a:gd name="T14" fmla="*/ 12761 w 503"/>
                    <a:gd name="T15" fmla="*/ 14115 h 760"/>
                    <a:gd name="T16" fmla="*/ 13627 w 503"/>
                    <a:gd name="T17" fmla="*/ 10602 h 760"/>
                    <a:gd name="T18" fmla="*/ 14946 w 503"/>
                    <a:gd name="T19" fmla="*/ 5832 h 760"/>
                    <a:gd name="T20" fmla="*/ 9447 w 503"/>
                    <a:gd name="T21" fmla="*/ 33 h 760"/>
                    <a:gd name="T22" fmla="*/ 3553 w 503"/>
                    <a:gd name="T23" fmla="*/ 3152 h 760"/>
                    <a:gd name="T24" fmla="*/ 2784 w 503"/>
                    <a:gd name="T25" fmla="*/ 4704 h 760"/>
                    <a:gd name="T26" fmla="*/ 1493 w 503"/>
                    <a:gd name="T27" fmla="*/ 7965 h 760"/>
                    <a:gd name="T28" fmla="*/ 568 w 503"/>
                    <a:gd name="T29" fmla="*/ 11545 h 760"/>
                    <a:gd name="T30" fmla="*/ 866 w 503"/>
                    <a:gd name="T31" fmla="*/ 18240 h 76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503" h="760">
                      <a:moveTo>
                        <a:pt x="29" y="504"/>
                      </a:moveTo>
                      <a:cubicBezTo>
                        <a:pt x="38" y="531"/>
                        <a:pt x="53" y="567"/>
                        <a:pt x="57" y="578"/>
                      </a:cubicBezTo>
                      <a:cubicBezTo>
                        <a:pt x="75" y="633"/>
                        <a:pt x="151" y="760"/>
                        <a:pt x="287" y="744"/>
                      </a:cubicBezTo>
                      <a:cubicBezTo>
                        <a:pt x="287" y="744"/>
                        <a:pt x="287" y="744"/>
                        <a:pt x="287" y="744"/>
                      </a:cubicBezTo>
                      <a:cubicBezTo>
                        <a:pt x="296" y="744"/>
                        <a:pt x="304" y="743"/>
                        <a:pt x="313" y="741"/>
                      </a:cubicBezTo>
                      <a:cubicBezTo>
                        <a:pt x="401" y="727"/>
                        <a:pt x="440" y="674"/>
                        <a:pt x="452" y="624"/>
                      </a:cubicBezTo>
                      <a:cubicBezTo>
                        <a:pt x="461" y="585"/>
                        <a:pt x="466" y="513"/>
                        <a:pt x="453" y="476"/>
                      </a:cubicBezTo>
                      <a:cubicBezTo>
                        <a:pt x="441" y="439"/>
                        <a:pt x="429" y="426"/>
                        <a:pt x="427" y="390"/>
                      </a:cubicBezTo>
                      <a:cubicBezTo>
                        <a:pt x="426" y="353"/>
                        <a:pt x="440" y="316"/>
                        <a:pt x="456" y="293"/>
                      </a:cubicBezTo>
                      <a:cubicBezTo>
                        <a:pt x="472" y="270"/>
                        <a:pt x="503" y="230"/>
                        <a:pt x="500" y="161"/>
                      </a:cubicBezTo>
                      <a:cubicBezTo>
                        <a:pt x="493" y="86"/>
                        <a:pt x="448" y="5"/>
                        <a:pt x="316" y="1"/>
                      </a:cubicBezTo>
                      <a:cubicBezTo>
                        <a:pt x="237" y="0"/>
                        <a:pt x="164" y="23"/>
                        <a:pt x="119" y="87"/>
                      </a:cubicBezTo>
                      <a:cubicBezTo>
                        <a:pt x="106" y="105"/>
                        <a:pt x="98" y="119"/>
                        <a:pt x="93" y="130"/>
                      </a:cubicBezTo>
                      <a:cubicBezTo>
                        <a:pt x="82" y="157"/>
                        <a:pt x="62" y="197"/>
                        <a:pt x="50" y="220"/>
                      </a:cubicBezTo>
                      <a:cubicBezTo>
                        <a:pt x="40" y="241"/>
                        <a:pt x="28" y="272"/>
                        <a:pt x="19" y="319"/>
                      </a:cubicBezTo>
                      <a:cubicBezTo>
                        <a:pt x="0" y="416"/>
                        <a:pt x="19" y="478"/>
                        <a:pt x="29" y="504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5" name="Freeform 589">
                  <a:extLst>
                    <a:ext uri="{FF2B5EF4-FFF2-40B4-BE49-F238E27FC236}">
                      <a16:creationId xmlns:a16="http://schemas.microsoft.com/office/drawing/2014/main" id="{E459B91C-FB9C-3D23-8403-C15DAE8B7A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3" y="2462"/>
                  <a:ext cx="434" cy="1452"/>
                </a:xfrm>
                <a:custGeom>
                  <a:avLst/>
                  <a:gdLst>
                    <a:gd name="T0" fmla="*/ 806 w 140"/>
                    <a:gd name="T1" fmla="*/ 6618 h 439"/>
                    <a:gd name="T2" fmla="*/ 28 w 140"/>
                    <a:gd name="T3" fmla="*/ 3513 h 439"/>
                    <a:gd name="T4" fmla="*/ 893 w 140"/>
                    <a:gd name="T5" fmla="*/ 0 h 439"/>
                    <a:gd name="T6" fmla="*/ 924 w 140"/>
                    <a:gd name="T7" fmla="*/ 33 h 439"/>
                    <a:gd name="T8" fmla="*/ 4055 w 140"/>
                    <a:gd name="T9" fmla="*/ 7779 h 439"/>
                    <a:gd name="T10" fmla="*/ 4055 w 140"/>
                    <a:gd name="T11" fmla="*/ 15886 h 439"/>
                    <a:gd name="T12" fmla="*/ 2892 w 140"/>
                    <a:gd name="T13" fmla="*/ 15886 h 439"/>
                    <a:gd name="T14" fmla="*/ 2536 w 140"/>
                    <a:gd name="T15" fmla="*/ 10022 h 439"/>
                    <a:gd name="T16" fmla="*/ 1011 w 140"/>
                    <a:gd name="T17" fmla="*/ 7888 h 439"/>
                    <a:gd name="T18" fmla="*/ 806 w 140"/>
                    <a:gd name="T19" fmla="*/ 6618 h 439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40" h="439">
                      <a:moveTo>
                        <a:pt x="27" y="183"/>
                      </a:moveTo>
                      <a:cubicBezTo>
                        <a:pt x="15" y="146"/>
                        <a:pt x="3" y="133"/>
                        <a:pt x="1" y="97"/>
                      </a:cubicBezTo>
                      <a:cubicBezTo>
                        <a:pt x="0" y="60"/>
                        <a:pt x="14" y="23"/>
                        <a:pt x="30" y="0"/>
                      </a:cubicBezTo>
                      <a:cubicBezTo>
                        <a:pt x="31" y="1"/>
                        <a:pt x="31" y="1"/>
                        <a:pt x="31" y="1"/>
                      </a:cubicBezTo>
                      <a:cubicBezTo>
                        <a:pt x="82" y="40"/>
                        <a:pt x="132" y="76"/>
                        <a:pt x="136" y="215"/>
                      </a:cubicBezTo>
                      <a:cubicBezTo>
                        <a:pt x="140" y="367"/>
                        <a:pt x="136" y="439"/>
                        <a:pt x="136" y="439"/>
                      </a:cubicBezTo>
                      <a:cubicBezTo>
                        <a:pt x="97" y="439"/>
                        <a:pt x="97" y="439"/>
                        <a:pt x="97" y="439"/>
                      </a:cubicBezTo>
                      <a:cubicBezTo>
                        <a:pt x="97" y="384"/>
                        <a:pt x="96" y="338"/>
                        <a:pt x="85" y="277"/>
                      </a:cubicBezTo>
                      <a:cubicBezTo>
                        <a:pt x="79" y="249"/>
                        <a:pt x="62" y="221"/>
                        <a:pt x="34" y="218"/>
                      </a:cubicBezTo>
                      <a:cubicBezTo>
                        <a:pt x="33" y="205"/>
                        <a:pt x="31" y="193"/>
                        <a:pt x="27" y="183"/>
                      </a:cubicBezTo>
                      <a:close/>
                    </a:path>
                  </a:pathLst>
                </a:custGeom>
                <a:noFill/>
                <a:ln w="9525" cap="rnd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6" name="Freeform 590">
                  <a:extLst>
                    <a:ext uri="{FF2B5EF4-FFF2-40B4-BE49-F238E27FC236}">
                      <a16:creationId xmlns:a16="http://schemas.microsoft.com/office/drawing/2014/main" id="{229736C5-A3FC-4B4B-5D10-B80DA43C5A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59" y="2462"/>
                  <a:ext cx="177" cy="115"/>
                </a:xfrm>
                <a:custGeom>
                  <a:avLst/>
                  <a:gdLst>
                    <a:gd name="T0" fmla="*/ 1708 w 57"/>
                    <a:gd name="T1" fmla="*/ 0 h 35"/>
                    <a:gd name="T2" fmla="*/ 0 w 57"/>
                    <a:gd name="T3" fmla="*/ 1242 h 35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57" h="35">
                      <a:moveTo>
                        <a:pt x="57" y="0"/>
                      </a:moveTo>
                      <a:cubicBezTo>
                        <a:pt x="49" y="10"/>
                        <a:pt x="30" y="34"/>
                        <a:pt x="0" y="35"/>
                      </a:cubicBez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7" name="Freeform 591">
                  <a:extLst>
                    <a:ext uri="{FF2B5EF4-FFF2-40B4-BE49-F238E27FC236}">
                      <a16:creationId xmlns:a16="http://schemas.microsoft.com/office/drawing/2014/main" id="{676F5D78-987F-CEAA-2EC8-4B3D7C92BE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78" y="2908"/>
                  <a:ext cx="255" cy="179"/>
                </a:xfrm>
                <a:custGeom>
                  <a:avLst/>
                  <a:gdLst>
                    <a:gd name="T0" fmla="*/ 2466 w 82"/>
                    <a:gd name="T1" fmla="*/ 1966 h 54"/>
                    <a:gd name="T2" fmla="*/ 0 w 82"/>
                    <a:gd name="T3" fmla="*/ 186 h 54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82" h="54">
                      <a:moveTo>
                        <a:pt x="82" y="54"/>
                      </a:moveTo>
                      <a:cubicBezTo>
                        <a:pt x="74" y="27"/>
                        <a:pt x="34" y="0"/>
                        <a:pt x="0" y="5"/>
                      </a:cubicBez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  <p:sp>
              <p:nvSpPr>
                <p:cNvPr id="48" name="Freeform 592">
                  <a:extLst>
                    <a:ext uri="{FF2B5EF4-FFF2-40B4-BE49-F238E27FC236}">
                      <a16:creationId xmlns:a16="http://schemas.microsoft.com/office/drawing/2014/main" id="{949D1892-9A5E-E95C-1A85-F9B4AA7533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7" y="2869"/>
                  <a:ext cx="59" cy="59"/>
                </a:xfrm>
                <a:custGeom>
                  <a:avLst/>
                  <a:gdLst>
                    <a:gd name="T0" fmla="*/ 568 w 19"/>
                    <a:gd name="T1" fmla="*/ 633 h 18"/>
                    <a:gd name="T2" fmla="*/ 0 w 19"/>
                    <a:gd name="T3" fmla="*/ 0 h 18"/>
                    <a:gd name="T4" fmla="*/ 0 60000 65536"/>
                    <a:gd name="T5" fmla="*/ 0 60000 6553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0" t="0" r="r" b="b"/>
                  <a:pathLst>
                    <a:path w="19" h="18">
                      <a:moveTo>
                        <a:pt x="19" y="18"/>
                      </a:moveTo>
                      <a:cubicBezTo>
                        <a:pt x="10" y="13"/>
                        <a:pt x="8" y="4"/>
                        <a:pt x="0" y="0"/>
                      </a:cubicBezTo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 b="1" dirty="0"/>
                </a:p>
              </p:txBody>
            </p:sp>
          </p:grpSp>
          <p:cxnSp>
            <p:nvCxnSpPr>
              <p:cNvPr id="30" name="直接箭头连接符 29">
                <a:extLst>
                  <a:ext uri="{FF2B5EF4-FFF2-40B4-BE49-F238E27FC236}">
                    <a16:creationId xmlns:a16="http://schemas.microsoft.com/office/drawing/2014/main" id="{3644B18A-573D-9AD8-811F-30E4DD9C2B31}"/>
                  </a:ext>
                </a:extLst>
              </p:cNvPr>
              <p:cNvCxnSpPr/>
              <p:nvPr/>
            </p:nvCxnSpPr>
            <p:spPr>
              <a:xfrm>
                <a:off x="4604657" y="2710543"/>
                <a:ext cx="41148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 w="lg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FC0D6773-CE98-5013-A20C-889507082688}"/>
                </a:ext>
              </a:extLst>
            </p:cNvPr>
            <p:cNvSpPr txBox="1"/>
            <p:nvPr/>
          </p:nvSpPr>
          <p:spPr>
            <a:xfrm>
              <a:off x="5627050" y="3500169"/>
              <a:ext cx="1486396" cy="346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cs typeface="Times New Roman" panose="02020603050405020304" pitchFamily="18" charset="0"/>
                </a:rPr>
                <a:t>Normal kidney</a:t>
              </a:r>
              <a:endParaRPr lang="zh-CN" altLang="en-US" sz="1400" b="1" dirty="0"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AD7BDEAC-AE09-20DA-910B-16F028A21B91}"/>
                </a:ext>
              </a:extLst>
            </p:cNvPr>
            <p:cNvSpPr txBox="1"/>
            <p:nvPr/>
          </p:nvSpPr>
          <p:spPr>
            <a:xfrm>
              <a:off x="6871966" y="3509145"/>
              <a:ext cx="1695108" cy="346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cs typeface="Times New Roman" panose="02020603050405020304" pitchFamily="18" charset="0"/>
                </a:rPr>
                <a:t>Nephropathy</a:t>
              </a:r>
              <a:endParaRPr lang="zh-CN" altLang="en-US" sz="1400" b="1" dirty="0">
                <a:cs typeface="Times New Roman" panose="02020603050405020304" pitchFamily="18" charset="0"/>
              </a:endParaRPr>
            </a:p>
          </p:txBody>
        </p: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68C582CF-81C2-CB5D-5AE6-466C15C7CC16}"/>
                </a:ext>
              </a:extLst>
            </p:cNvPr>
            <p:cNvGrpSpPr/>
            <p:nvPr/>
          </p:nvGrpSpPr>
          <p:grpSpPr>
            <a:xfrm>
              <a:off x="5813505" y="4787125"/>
              <a:ext cx="1701656" cy="438106"/>
              <a:chOff x="3963000" y="4794995"/>
              <a:chExt cx="1438834" cy="370440"/>
            </a:xfrm>
          </p:grpSpPr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C0899B71-4D1A-FAEC-0D2B-7BB56F55AD84}"/>
                  </a:ext>
                </a:extLst>
              </p:cNvPr>
              <p:cNvSpPr txBox="1"/>
              <p:nvPr/>
            </p:nvSpPr>
            <p:spPr>
              <a:xfrm>
                <a:off x="4069313" y="4841715"/>
                <a:ext cx="1332521" cy="26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>
                    <a:solidFill>
                      <a:schemeClr val="accent5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Hyperlipidemia</a:t>
                </a:r>
                <a:endParaRPr lang="zh-CN" altLang="en-US" sz="1200" b="1" dirty="0">
                  <a:solidFill>
                    <a:schemeClr val="accent5">
                      <a:lumMod val="75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箭头: 下 26">
                <a:extLst>
                  <a:ext uri="{FF2B5EF4-FFF2-40B4-BE49-F238E27FC236}">
                    <a16:creationId xmlns:a16="http://schemas.microsoft.com/office/drawing/2014/main" id="{8C35EFE5-5BA6-9E21-BFFE-07F48EF1C5CC}"/>
                  </a:ext>
                </a:extLst>
              </p:cNvPr>
              <p:cNvSpPr/>
              <p:nvPr/>
            </p:nvSpPr>
            <p:spPr>
              <a:xfrm flipV="1">
                <a:off x="3963000" y="4794995"/>
                <a:ext cx="93056" cy="37044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</p:grp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A45C87F9-81E9-B3D2-3E06-A1983BED80CC}"/>
                </a:ext>
              </a:extLst>
            </p:cNvPr>
            <p:cNvGrpSpPr/>
            <p:nvPr/>
          </p:nvGrpSpPr>
          <p:grpSpPr>
            <a:xfrm>
              <a:off x="5817037" y="3861977"/>
              <a:ext cx="2363736" cy="438106"/>
              <a:chOff x="3972628" y="3857655"/>
              <a:chExt cx="1998655" cy="370440"/>
            </a:xfrm>
          </p:grpSpPr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C4FA3E9-ADED-1E64-7A50-36C016D2FC80}"/>
                  </a:ext>
                </a:extLst>
              </p:cNvPr>
              <p:cNvSpPr txBox="1"/>
              <p:nvPr/>
            </p:nvSpPr>
            <p:spPr>
              <a:xfrm>
                <a:off x="4069313" y="3891372"/>
                <a:ext cx="1332521" cy="26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>
                    <a:solidFill>
                      <a:schemeClr val="accent5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Urinary protein</a:t>
                </a:r>
                <a:endParaRPr lang="zh-CN" altLang="en-US" sz="1200" b="1" dirty="0">
                  <a:solidFill>
                    <a:schemeClr val="accent5">
                      <a:lumMod val="75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箭头: 下 23">
                <a:extLst>
                  <a:ext uri="{FF2B5EF4-FFF2-40B4-BE49-F238E27FC236}">
                    <a16:creationId xmlns:a16="http://schemas.microsoft.com/office/drawing/2014/main" id="{6B3EDF10-2A57-C3C0-36BC-F939C7AE5F0B}"/>
                  </a:ext>
                </a:extLst>
              </p:cNvPr>
              <p:cNvSpPr/>
              <p:nvPr/>
            </p:nvSpPr>
            <p:spPr>
              <a:xfrm flipV="1">
                <a:off x="3972628" y="3857655"/>
                <a:ext cx="93056" cy="370440"/>
              </a:xfrm>
              <a:prstGeom prst="downArrow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D4F992A-E156-B8F9-0950-D651E1C63660}"/>
                  </a:ext>
                </a:extLst>
              </p:cNvPr>
              <p:cNvSpPr txBox="1"/>
              <p:nvPr/>
            </p:nvSpPr>
            <p:spPr>
              <a:xfrm>
                <a:off x="5031807" y="3899505"/>
                <a:ext cx="939476" cy="26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b="1" dirty="0">
                    <a:cs typeface="Times New Roman" panose="02020603050405020304" pitchFamily="18" charset="0"/>
                  </a:rPr>
                  <a:t>（</a:t>
                </a:r>
                <a:r>
                  <a:rPr lang="en-US" altLang="zh-CN" sz="1200" b="1" dirty="0">
                    <a:cs typeface="Times New Roman" panose="02020603050405020304" pitchFamily="18" charset="0"/>
                  </a:rPr>
                  <a:t>&gt;3.5 g/d</a:t>
                </a:r>
                <a:r>
                  <a:rPr lang="zh-CN" altLang="en-US" sz="1200" b="1" dirty="0">
                    <a:cs typeface="Times New Roman" panose="02020603050405020304" pitchFamily="18" charset="0"/>
                  </a:rPr>
                  <a:t>）</a:t>
                </a:r>
              </a:p>
            </p:txBody>
          </p: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C0206425-FFAF-3D37-540C-E4EB324AB651}"/>
                </a:ext>
              </a:extLst>
            </p:cNvPr>
            <p:cNvGrpSpPr/>
            <p:nvPr/>
          </p:nvGrpSpPr>
          <p:grpSpPr>
            <a:xfrm>
              <a:off x="5815380" y="4330647"/>
              <a:ext cx="2459683" cy="438106"/>
              <a:chOff x="3970972" y="4332894"/>
              <a:chExt cx="2079783" cy="370440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4FCA647-0D31-8311-3510-CA7BEF078AE6}"/>
                  </a:ext>
                </a:extLst>
              </p:cNvPr>
              <p:cNvSpPr txBox="1"/>
              <p:nvPr/>
            </p:nvSpPr>
            <p:spPr>
              <a:xfrm>
                <a:off x="4067311" y="4379614"/>
                <a:ext cx="1513705" cy="26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>
                    <a:solidFill>
                      <a:schemeClr val="accent5">
                        <a:lumMod val="75000"/>
                      </a:schemeClr>
                    </a:solidFill>
                    <a:cs typeface="Times New Roman" panose="02020603050405020304" pitchFamily="18" charset="0"/>
                  </a:rPr>
                  <a:t>Hypoalbuminemia</a:t>
                </a:r>
                <a:endParaRPr lang="zh-CN" altLang="en-US" sz="1050" b="1" dirty="0">
                  <a:solidFill>
                    <a:schemeClr val="accent5">
                      <a:lumMod val="75000"/>
                    </a:schemeClr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箭头: 下 20">
                <a:extLst>
                  <a:ext uri="{FF2B5EF4-FFF2-40B4-BE49-F238E27FC236}">
                    <a16:creationId xmlns:a16="http://schemas.microsoft.com/office/drawing/2014/main" id="{B97F414E-A782-027D-22E5-9D0544A49149}"/>
                  </a:ext>
                </a:extLst>
              </p:cNvPr>
              <p:cNvSpPr/>
              <p:nvPr/>
            </p:nvSpPr>
            <p:spPr>
              <a:xfrm>
                <a:off x="3970972" y="4332894"/>
                <a:ext cx="93056" cy="370440"/>
              </a:xfrm>
              <a:prstGeom prst="downArrow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/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60AB6C6-B01B-01F5-DC84-D62C6BF4134D}"/>
                  </a:ext>
                </a:extLst>
              </p:cNvPr>
              <p:cNvSpPr txBox="1"/>
              <p:nvPr/>
            </p:nvSpPr>
            <p:spPr>
              <a:xfrm>
                <a:off x="5111279" y="4387746"/>
                <a:ext cx="939476" cy="263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200" b="1" dirty="0">
                    <a:cs typeface="Times New Roman" panose="02020603050405020304" pitchFamily="18" charset="0"/>
                  </a:rPr>
                  <a:t>（</a:t>
                </a:r>
                <a:r>
                  <a:rPr lang="en-US" altLang="zh-CN" sz="1200" b="1" dirty="0">
                    <a:cs typeface="Times New Roman" panose="02020603050405020304" pitchFamily="18" charset="0"/>
                  </a:rPr>
                  <a:t>&lt;30 g/L</a:t>
                </a:r>
                <a:r>
                  <a:rPr lang="zh-CN" altLang="en-US" sz="1200" b="1" dirty="0">
                    <a:cs typeface="Times New Roman" panose="02020603050405020304" pitchFamily="18" charset="0"/>
                  </a:rPr>
                  <a:t>）</a:t>
                </a:r>
              </a:p>
            </p:txBody>
          </p:sp>
        </p:grpSp>
      </p:grpSp>
      <p:pic>
        <p:nvPicPr>
          <p:cNvPr id="618" name="图片 617">
            <a:extLst>
              <a:ext uri="{FF2B5EF4-FFF2-40B4-BE49-F238E27FC236}">
                <a16:creationId xmlns:a16="http://schemas.microsoft.com/office/drawing/2014/main" id="{11974E48-F967-2139-49AB-B535A4690D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66738" y="1778795"/>
            <a:ext cx="2407844" cy="1017040"/>
          </a:xfrm>
          <a:prstGeom prst="rect">
            <a:avLst/>
          </a:prstGeom>
        </p:spPr>
      </p:pic>
      <p:sp>
        <p:nvSpPr>
          <p:cNvPr id="621" name="文本框 620">
            <a:extLst>
              <a:ext uri="{FF2B5EF4-FFF2-40B4-BE49-F238E27FC236}">
                <a16:creationId xmlns:a16="http://schemas.microsoft.com/office/drawing/2014/main" id="{370C73DA-89D3-94DB-35FC-C0FA59B92CC0}"/>
              </a:ext>
            </a:extLst>
          </p:cNvPr>
          <p:cNvSpPr txBox="1"/>
          <p:nvPr/>
        </p:nvSpPr>
        <p:spPr>
          <a:xfrm>
            <a:off x="461496" y="4668519"/>
            <a:ext cx="2120394" cy="30730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zh-CN" sz="1400" b="1" dirty="0">
                <a:cs typeface="Times New Roman" panose="02020603050405020304" pitchFamily="18" charset="0"/>
              </a:rPr>
              <a:t>Literature Research</a:t>
            </a:r>
            <a:endParaRPr lang="zh-CN" altLang="en-US" sz="1400" b="1" dirty="0">
              <a:cs typeface="Times New Roman" panose="02020603050405020304" pitchFamily="18" charset="0"/>
            </a:endParaRPr>
          </a:p>
        </p:txBody>
      </p:sp>
      <p:grpSp>
        <p:nvGrpSpPr>
          <p:cNvPr id="622" name="组合 621">
            <a:extLst>
              <a:ext uri="{FF2B5EF4-FFF2-40B4-BE49-F238E27FC236}">
                <a16:creationId xmlns:a16="http://schemas.microsoft.com/office/drawing/2014/main" id="{DCA7F5EC-AAEB-0E0D-6408-A0E31A6A32E0}"/>
              </a:ext>
            </a:extLst>
          </p:cNvPr>
          <p:cNvGrpSpPr/>
          <p:nvPr/>
        </p:nvGrpSpPr>
        <p:grpSpPr>
          <a:xfrm>
            <a:off x="764388" y="2861481"/>
            <a:ext cx="1125579" cy="1598952"/>
            <a:chOff x="582651" y="4237818"/>
            <a:chExt cx="1127312" cy="1601414"/>
          </a:xfrm>
        </p:grpSpPr>
        <p:pic>
          <p:nvPicPr>
            <p:cNvPr id="623" name="图片 622">
              <a:extLst>
                <a:ext uri="{FF2B5EF4-FFF2-40B4-BE49-F238E27FC236}">
                  <a16:creationId xmlns:a16="http://schemas.microsoft.com/office/drawing/2014/main" id="{EF4AD2D9-F417-C12A-0A2B-EB213A3CC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24" t="28666" r="10529" b="22761"/>
            <a:stretch>
              <a:fillRect/>
            </a:stretch>
          </p:blipFill>
          <p:spPr>
            <a:xfrm>
              <a:off x="582651" y="4237818"/>
              <a:ext cx="1120658" cy="455054"/>
            </a:xfrm>
            <a:prstGeom prst="rect">
              <a:avLst/>
            </a:prstGeom>
          </p:spPr>
        </p:pic>
        <p:pic>
          <p:nvPicPr>
            <p:cNvPr id="624" name="图片 623">
              <a:extLst>
                <a:ext uri="{FF2B5EF4-FFF2-40B4-BE49-F238E27FC236}">
                  <a16:creationId xmlns:a16="http://schemas.microsoft.com/office/drawing/2014/main" id="{4B7DD1B4-4472-6A53-EB72-55225870E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2652" y="4723821"/>
              <a:ext cx="1127311" cy="194659"/>
            </a:xfrm>
            <a:prstGeom prst="rect">
              <a:avLst/>
            </a:prstGeom>
          </p:spPr>
        </p:pic>
        <p:pic>
          <p:nvPicPr>
            <p:cNvPr id="625" name="图片 624">
              <a:extLst>
                <a:ext uri="{FF2B5EF4-FFF2-40B4-BE49-F238E27FC236}">
                  <a16:creationId xmlns:a16="http://schemas.microsoft.com/office/drawing/2014/main" id="{A56FDE2E-5766-3871-FB26-A4D42D94F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2651" y="4949429"/>
              <a:ext cx="1127312" cy="417226"/>
            </a:xfrm>
            <a:prstGeom prst="rect">
              <a:avLst/>
            </a:prstGeom>
          </p:spPr>
        </p:pic>
        <p:pic>
          <p:nvPicPr>
            <p:cNvPr id="626" name="图片 625">
              <a:extLst>
                <a:ext uri="{FF2B5EF4-FFF2-40B4-BE49-F238E27FC236}">
                  <a16:creationId xmlns:a16="http://schemas.microsoft.com/office/drawing/2014/main" id="{38995A6F-94CE-0B85-1BF5-8D95C4ACE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2651" y="5397605"/>
              <a:ext cx="1127312" cy="441627"/>
            </a:xfrm>
            <a:prstGeom prst="rect">
              <a:avLst/>
            </a:prstGeom>
          </p:spPr>
        </p:pic>
      </p:grpSp>
      <p:sp>
        <p:nvSpPr>
          <p:cNvPr id="627" name="文本框 626">
            <a:extLst>
              <a:ext uri="{FF2B5EF4-FFF2-40B4-BE49-F238E27FC236}">
                <a16:creationId xmlns:a16="http://schemas.microsoft.com/office/drawing/2014/main" id="{5E7327DF-8725-BDBB-5A59-E5B7A32FD67B}"/>
              </a:ext>
            </a:extLst>
          </p:cNvPr>
          <p:cNvSpPr txBox="1"/>
          <p:nvPr/>
        </p:nvSpPr>
        <p:spPr>
          <a:xfrm>
            <a:off x="2937084" y="4668519"/>
            <a:ext cx="1321571" cy="30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cs typeface="Times New Roman" panose="02020603050405020304" pitchFamily="18" charset="0"/>
              </a:rPr>
              <a:t>Data Analysis </a:t>
            </a:r>
            <a:endParaRPr lang="zh-CN" altLang="en-US" sz="1400" b="1" dirty="0">
              <a:cs typeface="Times New Roman" panose="02020603050405020304" pitchFamily="18" charset="0"/>
            </a:endParaRPr>
          </a:p>
        </p:txBody>
      </p:sp>
      <p:pic>
        <p:nvPicPr>
          <p:cNvPr id="628" name="图片 627">
            <a:extLst>
              <a:ext uri="{FF2B5EF4-FFF2-40B4-BE49-F238E27FC236}">
                <a16:creationId xmlns:a16="http://schemas.microsoft.com/office/drawing/2014/main" id="{475D2E64-4F7B-623E-5E69-0BE5EE60DFD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516" t="1" r="11454" b="6322"/>
          <a:stretch>
            <a:fillRect/>
          </a:stretch>
        </p:blipFill>
        <p:spPr>
          <a:xfrm>
            <a:off x="3232998" y="3405041"/>
            <a:ext cx="636519" cy="834918"/>
          </a:xfrm>
          <a:prstGeom prst="rect">
            <a:avLst/>
          </a:prstGeom>
        </p:spPr>
      </p:pic>
      <p:sp>
        <p:nvSpPr>
          <p:cNvPr id="629" name="object 6">
            <a:extLst>
              <a:ext uri="{FF2B5EF4-FFF2-40B4-BE49-F238E27FC236}">
                <a16:creationId xmlns:a16="http://schemas.microsoft.com/office/drawing/2014/main" id="{32D9F354-7114-14BB-38B4-AF56A5FFA42C}"/>
              </a:ext>
            </a:extLst>
          </p:cNvPr>
          <p:cNvSpPr/>
          <p:nvPr/>
        </p:nvSpPr>
        <p:spPr>
          <a:xfrm>
            <a:off x="2274187" y="3306545"/>
            <a:ext cx="615406" cy="777752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  <a:ln w="9525">
            <a:noFill/>
          </a:ln>
        </p:spPr>
        <p:txBody>
          <a:bodyPr lIns="0" tIns="0" rIns="0" bIns="0"/>
          <a:lstStyle/>
          <a:p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630" name="文本框 629">
            <a:extLst>
              <a:ext uri="{FF2B5EF4-FFF2-40B4-BE49-F238E27FC236}">
                <a16:creationId xmlns:a16="http://schemas.microsoft.com/office/drawing/2014/main" id="{AB1DD157-0D1D-C2FA-6397-AF94A1B2E800}"/>
              </a:ext>
            </a:extLst>
          </p:cNvPr>
          <p:cNvSpPr txBox="1"/>
          <p:nvPr/>
        </p:nvSpPr>
        <p:spPr>
          <a:xfrm>
            <a:off x="2141680" y="2688961"/>
            <a:ext cx="1056697" cy="338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cs typeface="Times New Roman" panose="02020603050405020304" pitchFamily="18" charset="0"/>
              </a:rPr>
              <a:t>Methods</a:t>
            </a:r>
            <a:endParaRPr lang="zh-CN" altLang="en-US" sz="1600" b="1" dirty="0"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702D325-FF36-F9A1-EB03-D2799AD2CE60}"/>
              </a:ext>
            </a:extLst>
          </p:cNvPr>
          <p:cNvPicPr preferRelativeResize="0"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3"/>
          <a:stretch>
            <a:fillRect/>
          </a:stretch>
        </p:blipFill>
        <p:spPr>
          <a:xfrm>
            <a:off x="9066739" y="2828624"/>
            <a:ext cx="2407844" cy="1274224"/>
          </a:xfrm>
          <a:prstGeom prst="rect">
            <a:avLst/>
          </a:prstGeom>
        </p:spPr>
      </p:pic>
      <p:pic>
        <p:nvPicPr>
          <p:cNvPr id="631" name="图片 630">
            <a:extLst>
              <a:ext uri="{FF2B5EF4-FFF2-40B4-BE49-F238E27FC236}">
                <a16:creationId xmlns:a16="http://schemas.microsoft.com/office/drawing/2014/main" id="{6E8B1F23-7F2D-D92F-EF30-3BAB031E367C}"/>
              </a:ext>
            </a:extLst>
          </p:cNvPr>
          <p:cNvPicPr preferRelativeResize="0"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81"/>
          <a:stretch>
            <a:fillRect/>
          </a:stretch>
        </p:blipFill>
        <p:spPr>
          <a:xfrm>
            <a:off x="9066738" y="4131484"/>
            <a:ext cx="2407844" cy="138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342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3076</TotalTime>
  <Words>100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64</cp:revision>
  <dcterms:created xsi:type="dcterms:W3CDTF">2019-06-13T12:30:18Z</dcterms:created>
  <dcterms:modified xsi:type="dcterms:W3CDTF">2025-10-08T00:17:34Z</dcterms:modified>
</cp:coreProperties>
</file>