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022"/>
    <p:restoredTop sz="94628"/>
  </p:normalViewPr>
  <p:slideViewPr>
    <p:cSldViewPr snapToGrid="0">
      <p:cViewPr varScale="1">
        <p:scale>
          <a:sx n="83" d="100"/>
          <a:sy n="83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Laycock" userId="c4bfcbf4-3ccc-440e-b317-559baf184f0d" providerId="ADAL" clId="{6FFBB5CD-8E75-492C-A452-133F2C97F06E}"/>
    <pc:docChg chg="modMainMaster">
      <pc:chgData name="Joseph Laycock" userId="c4bfcbf4-3ccc-440e-b317-559baf184f0d" providerId="ADAL" clId="{6FFBB5CD-8E75-492C-A452-133F2C97F06E}" dt="2026-02-17T15:38:41.556" v="0" actId="2711"/>
      <pc:docMkLst>
        <pc:docMk/>
      </pc:docMkLst>
      <pc:sldMasterChg chg="modSldLayout">
        <pc:chgData name="Joseph Laycock" userId="c4bfcbf4-3ccc-440e-b317-559baf184f0d" providerId="ADAL" clId="{6FFBB5CD-8E75-492C-A452-133F2C97F06E}" dt="2026-02-17T15:38:41.556" v="0" actId="2711"/>
        <pc:sldMasterMkLst>
          <pc:docMk/>
          <pc:sldMasterMk cId="3438656863" sldId="2147483648"/>
        </pc:sldMasterMkLst>
        <pc:sldLayoutChg chg="modSp mod">
          <pc:chgData name="Joseph Laycock" userId="c4bfcbf4-3ccc-440e-b317-559baf184f0d" providerId="ADAL" clId="{6FFBB5CD-8E75-492C-A452-133F2C97F06E}" dt="2026-02-17T15:38:41.556" v="0" actId="2711"/>
          <pc:sldLayoutMkLst>
            <pc:docMk/>
            <pc:sldMasterMk cId="3438656863" sldId="2147483648"/>
            <pc:sldLayoutMk cId="2844024258" sldId="2147483660"/>
          </pc:sldLayoutMkLst>
          <pc:spChg chg="mod">
            <ac:chgData name="Joseph Laycock" userId="c4bfcbf4-3ccc-440e-b317-559baf184f0d" providerId="ADAL" clId="{6FFBB5CD-8E75-492C-A452-133F2C97F06E}" dt="2026-02-17T15:38:41.556" v="0" actId="2711"/>
            <ac:spMkLst>
              <pc:docMk/>
              <pc:sldMasterMk cId="3438656863" sldId="2147483648"/>
              <pc:sldLayoutMk cId="2844024258" sldId="2147483660"/>
              <ac:spMk id="19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015784-6BDD-D240-D388-E77CEDA4A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91AE77-C9C2-6E69-3C8D-ECC3F5759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7C6061-FB8F-7482-0870-8B5EE7CAD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9767B6-CF17-C598-910A-F74C38270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B4ABFF-3BC2-DB57-2276-DED86EA50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7740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768B85-2CA2-A1AF-A7D1-23DA21F3A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1B678A-C6C8-899E-F372-EAF27BE72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796E3C-D876-4E02-D69B-2CC3CF69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097F48-F062-94AB-4629-E8C2128A9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7E1BCA-88B0-F1AE-A95B-4F7625C2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281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80B66C-EC70-9339-D1F2-DEBFD9FA3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25D59A-CAE1-B2EB-5B7D-7B134FF5D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B096F1-3314-C2C1-575C-FBD64F940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841B36-7138-6495-2F3A-F754164BC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83B8AF-7BE8-8197-44B6-F1961A823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96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61D63-2A00-3BB7-2910-A60CD5F4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A91C43-8080-8AAD-7241-E14415EE20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60A2D8-86D9-F6E2-B864-8139819F5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49A40B-223E-9341-2743-549D1E1ED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04984F-9B62-E32D-457D-6BF967D9E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C857DB-4DBC-3E52-F285-47E49D3F1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35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C6876-AA1B-7A3F-072C-0B203CCD4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7A5D92-3E47-2AF3-811D-5F24E7B88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4004B-FCBC-A6E1-C726-960882E89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95CE74B-91BD-FE74-2DCA-5250C3539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B8A76A-A885-5E2F-0ADB-79B135D9B4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9E029B8-81EE-106E-B2FA-98A36EEF9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B1BDE80-8C57-54D0-44A1-26C925F5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B7C318-F30E-CD22-D2ED-3EAA1173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710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370228-7234-7C11-6C71-3680136E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ACE32A-3436-2CD0-4CE9-9FB1465F6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3803B6-CEEF-1C1F-988A-5B08E88A1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FC5D1D8-B6E1-1213-EAD6-7A5694508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91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2B79F5-8F6A-5B74-35CF-6129548D1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E924C12-8375-2E6B-02B8-C8896A5B1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AF64D1-E877-2DDC-CCC6-B71579677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989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A485B-863F-9BE6-099F-F5C1CC73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728171-7784-C44A-9F25-082D9BE00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FDC374-6DBB-DCAD-FAF8-D20545B03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930D97-EB67-25EC-F6D9-5EFB107FA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BD3180-C1E5-8E3C-5315-BC2927D02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36DA52-62D3-5CE2-349D-971B4D88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146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B3055-00CE-AD0A-2E0B-1DDFC0C30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40D0AB7-633E-C22C-E326-EC9FF7E7D3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2690CF-2E2F-E8DB-6044-7656D987F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F87448-1D3B-C3C7-3021-B58BCC110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9A36E7-028B-5F75-0132-DEC85D682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23F663-1FC7-2D79-3E1E-D572B1633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5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1B611C-63E5-9762-12C1-C4371CA78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3FF5E2-EB6D-E13D-8618-82AF6BC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0A10E7-F47A-0E58-E93D-D84B1B20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171F1A-CBA4-FB74-B4C0-2864B27E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8D62DC-BF0F-85E1-826C-909D6B1F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36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A8D7E1E-C80E-8A12-4D8A-1FBC285DCC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2AA928-13E4-3F01-6722-90B0A4AD7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8E9B55-1B34-70A0-FEEB-5A8496458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934476-5022-E82B-DE2E-3EE28CBFA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3E4699-9744-D52A-634E-62FA1716B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574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0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BFAEE1C-FDC7-831D-E5A8-F7F13FC98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89E366-CED1-0630-C9C5-CC8CA2512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12F465-9D11-7C05-779C-1677A8F48F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CC43B-323C-B246-BBA2-E6BD9109E02E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A8CD12-FBB5-B9A4-B682-78972A94BB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D76B74-4BB9-1A95-F4BD-43BEF4DE3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A5D150-2458-6C4E-9CD3-9A0678D17F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65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3074A-3CDC-A8C7-3846-9C3168BA6FCE}"/>
              </a:ext>
            </a:extLst>
          </p:cNvPr>
          <p:cNvSpPr txBox="1">
            <a:spLocks/>
          </p:cNvSpPr>
          <p:nvPr/>
        </p:nvSpPr>
        <p:spPr>
          <a:xfrm>
            <a:off x="-36689" y="0"/>
            <a:ext cx="10594713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>
              <a:lnSpc>
                <a:spcPct val="100000"/>
              </a:lnSpc>
            </a:pPr>
            <a:r>
              <a:rPr lang="fr-FR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Intraperitoneal</a:t>
            </a:r>
            <a:r>
              <a:rPr lang="fr-F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pressure </a:t>
            </a:r>
            <a:r>
              <a:rPr lang="fr-FR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measurement</a:t>
            </a:r>
            <a:r>
              <a:rPr lang="fr-F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children on peritoneal  dialysis: a review and European practice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7110FE-CFDF-BF93-A923-3253F9E75B29}"/>
              </a:ext>
            </a:extLst>
          </p:cNvPr>
          <p:cNvSpPr txBox="1"/>
          <p:nvPr/>
        </p:nvSpPr>
        <p:spPr>
          <a:xfrm>
            <a:off x="250371" y="1298477"/>
            <a:ext cx="706492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GB" b="1" dirty="0">
                <a:solidFill>
                  <a:srgbClr val="0039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points</a:t>
            </a:r>
            <a:r>
              <a:rPr lang="en-GB" dirty="0">
                <a:solidFill>
                  <a:srgbClr val="0039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dirty="0">
                <a:solidFill>
                  <a:srgbClr val="0039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Adequate intraperitoneal dialysate volumes are essential to balance optimal solute and fluid removal against the risk of increased intraperitoneal pressure (IPP) in acute and chronic PD.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dirty="0">
                <a:solidFill>
                  <a:srgbClr val="0039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Few small observational studies in children and adults provide limited evidence on the safe upper limit of IPP and related complications, the impact of IPP measurements on outcome is uncertain.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dirty="0">
                <a:solidFill>
                  <a:srgbClr val="0039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a practice survey 68% of European pediatric dialysis centers report  routine IPP measurements, but mode and frequency, upper IPP limits and interpretation of IPP vary considerably. 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dirty="0">
                <a:solidFill>
                  <a:srgbClr val="0039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suggest age- and body surface-adapted standardized three-point IPP measurements and upper safety limits, as a prerequisite for valid and comparable scientific data. </a:t>
            </a:r>
            <a:endParaRPr lang="en-GB" dirty="0">
              <a:solidFill>
                <a:srgbClr val="00396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418948-B141-D43D-69AA-F2059F8E9C4E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Zaloszyc</a:t>
            </a:r>
            <a:r>
              <a:rPr lang="en-GB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2026</a:t>
            </a:r>
            <a:endParaRPr lang="en-GB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3F199-12A1-FD9E-3F46-B336BCE4A5C9}"/>
              </a:ext>
            </a:extLst>
          </p:cNvPr>
          <p:cNvSpPr txBox="1"/>
          <p:nvPr/>
        </p:nvSpPr>
        <p:spPr>
          <a:xfrm>
            <a:off x="250371" y="5678917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HOME MESSAGE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While the rationale for IPP measurements is convincing,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standardized protocols and large scale, systematic prospective studies are needed to demonstrate the benefits of routine IPP 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61DD2C-72CA-06C1-4E64-433653167ED3}"/>
              </a:ext>
            </a:extLst>
          </p:cNvPr>
          <p:cNvSpPr txBox="1"/>
          <p:nvPr/>
        </p:nvSpPr>
        <p:spPr>
          <a:xfrm>
            <a:off x="8009589" y="4602776"/>
            <a:ext cx="37782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39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Acceptable upper limits of IPP across age groups according to 30 European pediatric dialysis centers, routinely measuring IPP. </a:t>
            </a:r>
            <a:endParaRPr lang="fr-FR" sz="1400" dirty="0">
              <a:solidFill>
                <a:srgbClr val="00396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4A98034-01B0-42E2-A3F4-F7D96806BC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060"/>
          <a:stretch/>
        </p:blipFill>
        <p:spPr>
          <a:xfrm>
            <a:off x="7450428" y="1598101"/>
            <a:ext cx="4108032" cy="296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244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193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Ariane Zaloszyc</dc:creator>
  <cp:lastModifiedBy>Joseph Laycock</cp:lastModifiedBy>
  <cp:revision>15</cp:revision>
  <dcterms:created xsi:type="dcterms:W3CDTF">2026-02-13T14:58:31Z</dcterms:created>
  <dcterms:modified xsi:type="dcterms:W3CDTF">2026-02-17T15:38:43Z</dcterms:modified>
</cp:coreProperties>
</file>