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AA0065"/>
    <a:srgbClr val="004277"/>
    <a:srgbClr val="0092F7"/>
    <a:srgbClr val="960059"/>
    <a:srgbClr val="860050"/>
    <a:srgbClr val="DA0082"/>
    <a:srgbClr val="920057"/>
    <a:srgbClr val="8A00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2" autoAdjust="0"/>
    <p:restoredTop sz="78988"/>
  </p:normalViewPr>
  <p:slideViewPr>
    <p:cSldViewPr snapToGrid="0">
      <p:cViewPr varScale="1">
        <p:scale>
          <a:sx n="61" d="100"/>
          <a:sy n="61" d="100"/>
        </p:scale>
        <p:origin x="17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01B01-336F-DD48-81DA-CC17F23339DC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C6425-3956-384D-8830-88E8EB75EE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764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BE912-60E1-5D13-15F9-3F3D6F7FC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E5D3B-9220-A9AD-8782-ECD32CCFF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03069-7CAA-6211-7BA5-C87C47A924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AAC47-B990-1E9C-408D-41DB0E6AF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EC6425-3956-384D-8830-88E8EB75EE7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175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F971D-0D96-317D-0A79-A0D20846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309FC995-9F34-F3BB-ED56-B6FDE49FF7C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>
              <a:lnSpc>
                <a:spcPct val="100000"/>
              </a:lnSpc>
            </a:pPr>
            <a:r>
              <a:rPr lang="en-GB" sz="2300" dirty="0">
                <a:solidFill>
                  <a:schemeClr val="bg1"/>
                </a:solidFill>
              </a:rPr>
              <a:t>A comparative analysis of the starting modality of kidney replacement therapy (KRT) amongst UK children and young people and the association with all-cause mortality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616262-3EE0-A203-F379-72236A3B172B}"/>
              </a:ext>
            </a:extLst>
          </p:cNvPr>
          <p:cNvSpPr txBox="1"/>
          <p:nvPr/>
        </p:nvSpPr>
        <p:spPr>
          <a:xfrm>
            <a:off x="180182" y="1189759"/>
            <a:ext cx="11838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AIM</a:t>
            </a:r>
            <a:r>
              <a:rPr lang="en-GB" sz="2000" dirty="0">
                <a:solidFill>
                  <a:schemeClr val="bg1"/>
                </a:solidFill>
              </a:rPr>
              <a:t>: To compare all-cause mortality amongst UK children and young people by their first modality of KRT.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FA74E3-744A-400C-56CB-FCFCEB8413DD}"/>
              </a:ext>
            </a:extLst>
          </p:cNvPr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Pillay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69944E-76BF-84ED-821E-9E89CBC0D969}"/>
              </a:ext>
            </a:extLst>
          </p:cNvPr>
          <p:cNvSpPr txBox="1"/>
          <p:nvPr/>
        </p:nvSpPr>
        <p:spPr>
          <a:xfrm>
            <a:off x="180182" y="5669978"/>
            <a:ext cx="72711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2000" b="1" dirty="0">
                <a:solidFill>
                  <a:schemeClr val="bg1"/>
                </a:solidFill>
              </a:rPr>
              <a:t>CONCLUSION</a:t>
            </a:r>
            <a:r>
              <a:rPr lang="en-GB" sz="2000" dirty="0">
                <a:solidFill>
                  <a:schemeClr val="bg1"/>
                </a:solidFill>
              </a:rPr>
              <a:t>: A marked historical difference in long-term survival was observed amongst children starting HD first, compared to PKT. Children starting HD in later years and PD did not have inferior survival to those pre-emptively transplanted at KRT onset.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6543AEB-68CA-C6B0-FB51-9772DE8A73B3}"/>
              </a:ext>
            </a:extLst>
          </p:cNvPr>
          <p:cNvGrpSpPr/>
          <p:nvPr/>
        </p:nvGrpSpPr>
        <p:grpSpPr>
          <a:xfrm>
            <a:off x="302065" y="1898163"/>
            <a:ext cx="999528" cy="921466"/>
            <a:chOff x="294379" y="2238006"/>
            <a:chExt cx="999528" cy="921466"/>
          </a:xfrm>
        </p:grpSpPr>
        <p:grpSp>
          <p:nvGrpSpPr>
            <p:cNvPr id="12" name="Graphic 11">
              <a:extLst>
                <a:ext uri="{FF2B5EF4-FFF2-40B4-BE49-F238E27FC236}">
                  <a16:creationId xmlns:a16="http://schemas.microsoft.com/office/drawing/2014/main" id="{80CA02B2-31B6-0EF6-8288-EA5F5A58821D}"/>
                </a:ext>
              </a:extLst>
            </p:cNvPr>
            <p:cNvGrpSpPr/>
            <p:nvPr/>
          </p:nvGrpSpPr>
          <p:grpSpPr>
            <a:xfrm>
              <a:off x="294379" y="2238006"/>
              <a:ext cx="999528" cy="368105"/>
              <a:chOff x="294378" y="2273680"/>
              <a:chExt cx="999528" cy="36810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4256F1F-6898-DFBE-38C9-17636B6B032C}"/>
                  </a:ext>
                </a:extLst>
              </p:cNvPr>
              <p:cNvSpPr/>
              <p:nvPr/>
            </p:nvSpPr>
            <p:spPr>
              <a:xfrm>
                <a:off x="302064" y="2554561"/>
                <a:ext cx="991842" cy="87223"/>
              </a:xfrm>
              <a:custGeom>
                <a:avLst/>
                <a:gdLst>
                  <a:gd name="connsiteX0" fmla="*/ 47726 w 991842"/>
                  <a:gd name="connsiteY0" fmla="*/ 2081 h 87223"/>
                  <a:gd name="connsiteX1" fmla="*/ 51287 w 991842"/>
                  <a:gd name="connsiteY1" fmla="*/ 3543 h 87223"/>
                  <a:gd name="connsiteX2" fmla="*/ 52724 w 991842"/>
                  <a:gd name="connsiteY2" fmla="*/ 7095 h 87223"/>
                  <a:gd name="connsiteX3" fmla="*/ 52724 w 991842"/>
                  <a:gd name="connsiteY3" fmla="*/ 44439 h 87223"/>
                  <a:gd name="connsiteX4" fmla="*/ 45357 w 991842"/>
                  <a:gd name="connsiteY4" fmla="*/ 62634 h 87223"/>
                  <a:gd name="connsiteX5" fmla="*/ 26338 w 991842"/>
                  <a:gd name="connsiteY5" fmla="*/ 69363 h 87223"/>
                  <a:gd name="connsiteX6" fmla="*/ 7368 w 991842"/>
                  <a:gd name="connsiteY6" fmla="*/ 62731 h 87223"/>
                  <a:gd name="connsiteX7" fmla="*/ 1 w 991842"/>
                  <a:gd name="connsiteY7" fmla="*/ 44439 h 87223"/>
                  <a:gd name="connsiteX8" fmla="*/ 1 w 991842"/>
                  <a:gd name="connsiteY8" fmla="*/ 7095 h 87223"/>
                  <a:gd name="connsiteX9" fmla="*/ 1499 w 991842"/>
                  <a:gd name="connsiteY9" fmla="*/ 3543 h 87223"/>
                  <a:gd name="connsiteX10" fmla="*/ 5108 w 991842"/>
                  <a:gd name="connsiteY10" fmla="*/ 2081 h 87223"/>
                  <a:gd name="connsiteX11" fmla="*/ 8866 w 991842"/>
                  <a:gd name="connsiteY11" fmla="*/ 3543 h 87223"/>
                  <a:gd name="connsiteX12" fmla="*/ 10400 w 991842"/>
                  <a:gd name="connsiteY12" fmla="*/ 7095 h 87223"/>
                  <a:gd name="connsiteX13" fmla="*/ 10400 w 991842"/>
                  <a:gd name="connsiteY13" fmla="*/ 44342 h 87223"/>
                  <a:gd name="connsiteX14" fmla="*/ 14735 w 991842"/>
                  <a:gd name="connsiteY14" fmla="*/ 56424 h 87223"/>
                  <a:gd name="connsiteX15" fmla="*/ 26387 w 991842"/>
                  <a:gd name="connsiteY15" fmla="*/ 60737 h 87223"/>
                  <a:gd name="connsiteX16" fmla="*/ 38039 w 991842"/>
                  <a:gd name="connsiteY16" fmla="*/ 56424 h 87223"/>
                  <a:gd name="connsiteX17" fmla="*/ 42385 w 991842"/>
                  <a:gd name="connsiteY17" fmla="*/ 44342 h 87223"/>
                  <a:gd name="connsiteX18" fmla="*/ 42385 w 991842"/>
                  <a:gd name="connsiteY18" fmla="*/ 7095 h 87223"/>
                  <a:gd name="connsiteX19" fmla="*/ 43883 w 991842"/>
                  <a:gd name="connsiteY19" fmla="*/ 3543 h 87223"/>
                  <a:gd name="connsiteX20" fmla="*/ 47726 w 991842"/>
                  <a:gd name="connsiteY20" fmla="*/ 2081 h 87223"/>
                  <a:gd name="connsiteX21" fmla="*/ 92788 w 991842"/>
                  <a:gd name="connsiteY21" fmla="*/ 33348 h 87223"/>
                  <a:gd name="connsiteX22" fmla="*/ 118572 w 991842"/>
                  <a:gd name="connsiteY22" fmla="*/ 61595 h 87223"/>
                  <a:gd name="connsiteX23" fmla="*/ 119800 w 991842"/>
                  <a:gd name="connsiteY23" fmla="*/ 64712 h 87223"/>
                  <a:gd name="connsiteX24" fmla="*/ 118400 w 991842"/>
                  <a:gd name="connsiteY24" fmla="*/ 67938 h 87223"/>
                  <a:gd name="connsiteX25" fmla="*/ 115085 w 991842"/>
                  <a:gd name="connsiteY25" fmla="*/ 69267 h 87223"/>
                  <a:gd name="connsiteX26" fmla="*/ 111610 w 991842"/>
                  <a:gd name="connsiteY26" fmla="*/ 67660 h 87223"/>
                  <a:gd name="connsiteX27" fmla="*/ 86243 w 991842"/>
                  <a:gd name="connsiteY27" fmla="*/ 40078 h 87223"/>
                  <a:gd name="connsiteX28" fmla="*/ 75193 w 991842"/>
                  <a:gd name="connsiteY28" fmla="*/ 51265 h 87223"/>
                  <a:gd name="connsiteX29" fmla="*/ 75193 w 991842"/>
                  <a:gd name="connsiteY29" fmla="*/ 64060 h 87223"/>
                  <a:gd name="connsiteX30" fmla="*/ 73646 w 991842"/>
                  <a:gd name="connsiteY30" fmla="*/ 67684 h 87223"/>
                  <a:gd name="connsiteX31" fmla="*/ 69962 w 991842"/>
                  <a:gd name="connsiteY31" fmla="*/ 69243 h 87223"/>
                  <a:gd name="connsiteX32" fmla="*/ 66279 w 991842"/>
                  <a:gd name="connsiteY32" fmla="*/ 67720 h 87223"/>
                  <a:gd name="connsiteX33" fmla="*/ 64756 w 991842"/>
                  <a:gd name="connsiteY33" fmla="*/ 64060 h 87223"/>
                  <a:gd name="connsiteX34" fmla="*/ 64756 w 991842"/>
                  <a:gd name="connsiteY34" fmla="*/ 7010 h 87223"/>
                  <a:gd name="connsiteX35" fmla="*/ 66291 w 991842"/>
                  <a:gd name="connsiteY35" fmla="*/ 3313 h 87223"/>
                  <a:gd name="connsiteX36" fmla="*/ 73424 w 991842"/>
                  <a:gd name="connsiteY36" fmla="*/ 3083 h 87223"/>
                  <a:gd name="connsiteX37" fmla="*/ 73658 w 991842"/>
                  <a:gd name="connsiteY37" fmla="*/ 3313 h 87223"/>
                  <a:gd name="connsiteX38" fmla="*/ 75205 w 991842"/>
                  <a:gd name="connsiteY38" fmla="*/ 6938 h 87223"/>
                  <a:gd name="connsiteX39" fmla="*/ 75205 w 991842"/>
                  <a:gd name="connsiteY39" fmla="*/ 37444 h 87223"/>
                  <a:gd name="connsiteX40" fmla="*/ 108958 w 991842"/>
                  <a:gd name="connsiteY40" fmla="*/ 3507 h 87223"/>
                  <a:gd name="connsiteX41" fmla="*/ 114447 w 991842"/>
                  <a:gd name="connsiteY41" fmla="*/ 2178 h 87223"/>
                  <a:gd name="connsiteX42" fmla="*/ 117332 w 991842"/>
                  <a:gd name="connsiteY42" fmla="*/ 6443 h 87223"/>
                  <a:gd name="connsiteX43" fmla="*/ 116276 w 991842"/>
                  <a:gd name="connsiteY43" fmla="*/ 9475 h 87223"/>
                  <a:gd name="connsiteX44" fmla="*/ 181486 w 991842"/>
                  <a:gd name="connsiteY44" fmla="*/ 33348 h 87223"/>
                  <a:gd name="connsiteX45" fmla="*/ 207270 w 991842"/>
                  <a:gd name="connsiteY45" fmla="*/ 61595 h 87223"/>
                  <a:gd name="connsiteX46" fmla="*/ 208498 w 991842"/>
                  <a:gd name="connsiteY46" fmla="*/ 64712 h 87223"/>
                  <a:gd name="connsiteX47" fmla="*/ 207099 w 991842"/>
                  <a:gd name="connsiteY47" fmla="*/ 67938 h 87223"/>
                  <a:gd name="connsiteX48" fmla="*/ 203783 w 991842"/>
                  <a:gd name="connsiteY48" fmla="*/ 69267 h 87223"/>
                  <a:gd name="connsiteX49" fmla="*/ 200309 w 991842"/>
                  <a:gd name="connsiteY49" fmla="*/ 67660 h 87223"/>
                  <a:gd name="connsiteX50" fmla="*/ 174893 w 991842"/>
                  <a:gd name="connsiteY50" fmla="*/ 40078 h 87223"/>
                  <a:gd name="connsiteX51" fmla="*/ 163842 w 991842"/>
                  <a:gd name="connsiteY51" fmla="*/ 51265 h 87223"/>
                  <a:gd name="connsiteX52" fmla="*/ 163842 w 991842"/>
                  <a:gd name="connsiteY52" fmla="*/ 64060 h 87223"/>
                  <a:gd name="connsiteX53" fmla="*/ 162295 w 991842"/>
                  <a:gd name="connsiteY53" fmla="*/ 67684 h 87223"/>
                  <a:gd name="connsiteX54" fmla="*/ 158612 w 991842"/>
                  <a:gd name="connsiteY54" fmla="*/ 69243 h 87223"/>
                  <a:gd name="connsiteX55" fmla="*/ 154928 w 991842"/>
                  <a:gd name="connsiteY55" fmla="*/ 67720 h 87223"/>
                  <a:gd name="connsiteX56" fmla="*/ 153393 w 991842"/>
                  <a:gd name="connsiteY56" fmla="*/ 64035 h 87223"/>
                  <a:gd name="connsiteX57" fmla="*/ 153393 w 991842"/>
                  <a:gd name="connsiteY57" fmla="*/ 7010 h 87223"/>
                  <a:gd name="connsiteX58" fmla="*/ 154928 w 991842"/>
                  <a:gd name="connsiteY58" fmla="*/ 3313 h 87223"/>
                  <a:gd name="connsiteX59" fmla="*/ 162061 w 991842"/>
                  <a:gd name="connsiteY59" fmla="*/ 3083 h 87223"/>
                  <a:gd name="connsiteX60" fmla="*/ 162295 w 991842"/>
                  <a:gd name="connsiteY60" fmla="*/ 3313 h 87223"/>
                  <a:gd name="connsiteX61" fmla="*/ 163842 w 991842"/>
                  <a:gd name="connsiteY61" fmla="*/ 6938 h 87223"/>
                  <a:gd name="connsiteX62" fmla="*/ 163842 w 991842"/>
                  <a:gd name="connsiteY62" fmla="*/ 37444 h 87223"/>
                  <a:gd name="connsiteX63" fmla="*/ 197644 w 991842"/>
                  <a:gd name="connsiteY63" fmla="*/ 3434 h 87223"/>
                  <a:gd name="connsiteX64" fmla="*/ 203133 w 991842"/>
                  <a:gd name="connsiteY64" fmla="*/ 2105 h 87223"/>
                  <a:gd name="connsiteX65" fmla="*/ 206018 w 991842"/>
                  <a:gd name="connsiteY65" fmla="*/ 6370 h 87223"/>
                  <a:gd name="connsiteX66" fmla="*/ 204962 w 991842"/>
                  <a:gd name="connsiteY66" fmla="*/ 9403 h 87223"/>
                  <a:gd name="connsiteX67" fmla="*/ 226069 w 991842"/>
                  <a:gd name="connsiteY67" fmla="*/ 8714 h 87223"/>
                  <a:gd name="connsiteX68" fmla="*/ 218763 w 991842"/>
                  <a:gd name="connsiteY68" fmla="*/ 8714 h 87223"/>
                  <a:gd name="connsiteX69" fmla="*/ 217216 w 991842"/>
                  <a:gd name="connsiteY69" fmla="*/ 5089 h 87223"/>
                  <a:gd name="connsiteX70" fmla="*/ 218763 w 991842"/>
                  <a:gd name="connsiteY70" fmla="*/ 1586 h 87223"/>
                  <a:gd name="connsiteX71" fmla="*/ 225951 w 991842"/>
                  <a:gd name="connsiteY71" fmla="*/ 1470 h 87223"/>
                  <a:gd name="connsiteX72" fmla="*/ 226069 w 991842"/>
                  <a:gd name="connsiteY72" fmla="*/ 1586 h 87223"/>
                  <a:gd name="connsiteX73" fmla="*/ 227616 w 991842"/>
                  <a:gd name="connsiteY73" fmla="*/ 5089 h 87223"/>
                  <a:gd name="connsiteX74" fmla="*/ 226069 w 991842"/>
                  <a:gd name="connsiteY74" fmla="*/ 8714 h 87223"/>
                  <a:gd name="connsiteX75" fmla="*/ 227517 w 991842"/>
                  <a:gd name="connsiteY75" fmla="*/ 24251 h 87223"/>
                  <a:gd name="connsiteX76" fmla="*/ 227517 w 991842"/>
                  <a:gd name="connsiteY76" fmla="*/ 64120 h 87223"/>
                  <a:gd name="connsiteX77" fmla="*/ 226032 w 991842"/>
                  <a:gd name="connsiteY77" fmla="*/ 67744 h 87223"/>
                  <a:gd name="connsiteX78" fmla="*/ 218967 w 991842"/>
                  <a:gd name="connsiteY78" fmla="*/ 67909 h 87223"/>
                  <a:gd name="connsiteX79" fmla="*/ 218800 w 991842"/>
                  <a:gd name="connsiteY79" fmla="*/ 67744 h 87223"/>
                  <a:gd name="connsiteX80" fmla="*/ 217314 w 991842"/>
                  <a:gd name="connsiteY80" fmla="*/ 64120 h 87223"/>
                  <a:gd name="connsiteX81" fmla="*/ 217314 w 991842"/>
                  <a:gd name="connsiteY81" fmla="*/ 24251 h 87223"/>
                  <a:gd name="connsiteX82" fmla="*/ 218800 w 991842"/>
                  <a:gd name="connsiteY82" fmla="*/ 20626 h 87223"/>
                  <a:gd name="connsiteX83" fmla="*/ 225900 w 991842"/>
                  <a:gd name="connsiteY83" fmla="*/ 20497 h 87223"/>
                  <a:gd name="connsiteX84" fmla="*/ 226032 w 991842"/>
                  <a:gd name="connsiteY84" fmla="*/ 20626 h 87223"/>
                  <a:gd name="connsiteX85" fmla="*/ 227517 w 991842"/>
                  <a:gd name="connsiteY85" fmla="*/ 24251 h 87223"/>
                  <a:gd name="connsiteX86" fmla="*/ 281640 w 991842"/>
                  <a:gd name="connsiteY86" fmla="*/ 1042 h 87223"/>
                  <a:gd name="connsiteX87" fmla="*/ 285324 w 991842"/>
                  <a:gd name="connsiteY87" fmla="*/ 2504 h 87223"/>
                  <a:gd name="connsiteX88" fmla="*/ 286871 w 991842"/>
                  <a:gd name="connsiteY88" fmla="*/ 6056 h 87223"/>
                  <a:gd name="connsiteX89" fmla="*/ 286871 w 991842"/>
                  <a:gd name="connsiteY89" fmla="*/ 64241 h 87223"/>
                  <a:gd name="connsiteX90" fmla="*/ 285324 w 991842"/>
                  <a:gd name="connsiteY90" fmla="*/ 67793 h 87223"/>
                  <a:gd name="connsiteX91" fmla="*/ 281640 w 991842"/>
                  <a:gd name="connsiteY91" fmla="*/ 69267 h 87223"/>
                  <a:gd name="connsiteX92" fmla="*/ 276532 w 991842"/>
                  <a:gd name="connsiteY92" fmla="*/ 64241 h 87223"/>
                  <a:gd name="connsiteX93" fmla="*/ 276532 w 991842"/>
                  <a:gd name="connsiteY93" fmla="*/ 59130 h 87223"/>
                  <a:gd name="connsiteX94" fmla="*/ 271535 w 991842"/>
                  <a:gd name="connsiteY94" fmla="*/ 66041 h 87223"/>
                  <a:gd name="connsiteX95" fmla="*/ 260742 w 991842"/>
                  <a:gd name="connsiteY95" fmla="*/ 69363 h 87223"/>
                  <a:gd name="connsiteX96" fmla="*/ 249864 w 991842"/>
                  <a:gd name="connsiteY96" fmla="*/ 66705 h 87223"/>
                  <a:gd name="connsiteX97" fmla="*/ 240815 w 991842"/>
                  <a:gd name="connsiteY97" fmla="*/ 57946 h 87223"/>
                  <a:gd name="connsiteX98" fmla="*/ 237242 w 991842"/>
                  <a:gd name="connsiteY98" fmla="*/ 44053 h 87223"/>
                  <a:gd name="connsiteX99" fmla="*/ 239415 w 991842"/>
                  <a:gd name="connsiteY99" fmla="*/ 33070 h 87223"/>
                  <a:gd name="connsiteX100" fmla="*/ 245051 w 991842"/>
                  <a:gd name="connsiteY100" fmla="*/ 25109 h 87223"/>
                  <a:gd name="connsiteX101" fmla="*/ 252602 w 991842"/>
                  <a:gd name="connsiteY101" fmla="*/ 20457 h 87223"/>
                  <a:gd name="connsiteX102" fmla="*/ 260742 w 991842"/>
                  <a:gd name="connsiteY102" fmla="*/ 18850 h 87223"/>
                  <a:gd name="connsiteX103" fmla="*/ 270332 w 991842"/>
                  <a:gd name="connsiteY103" fmla="*/ 21267 h 87223"/>
                  <a:gd name="connsiteX104" fmla="*/ 276471 w 991842"/>
                  <a:gd name="connsiteY104" fmla="*/ 27899 h 87223"/>
                  <a:gd name="connsiteX105" fmla="*/ 276471 w 991842"/>
                  <a:gd name="connsiteY105" fmla="*/ 24106 h 87223"/>
                  <a:gd name="connsiteX106" fmla="*/ 276569 w 991842"/>
                  <a:gd name="connsiteY106" fmla="*/ 23163 h 87223"/>
                  <a:gd name="connsiteX107" fmla="*/ 276569 w 991842"/>
                  <a:gd name="connsiteY107" fmla="*/ 6056 h 87223"/>
                  <a:gd name="connsiteX108" fmla="*/ 278067 w 991842"/>
                  <a:gd name="connsiteY108" fmla="*/ 2504 h 87223"/>
                  <a:gd name="connsiteX109" fmla="*/ 281640 w 991842"/>
                  <a:gd name="connsiteY109" fmla="*/ 1042 h 87223"/>
                  <a:gd name="connsiteX110" fmla="*/ 262437 w 991842"/>
                  <a:gd name="connsiteY110" fmla="*/ 60737 h 87223"/>
                  <a:gd name="connsiteX111" fmla="*/ 272554 w 991842"/>
                  <a:gd name="connsiteY111" fmla="*/ 56472 h 87223"/>
                  <a:gd name="connsiteX112" fmla="*/ 277085 w 991842"/>
                  <a:gd name="connsiteY112" fmla="*/ 44053 h 87223"/>
                  <a:gd name="connsiteX113" fmla="*/ 272554 w 991842"/>
                  <a:gd name="connsiteY113" fmla="*/ 31741 h 87223"/>
                  <a:gd name="connsiteX114" fmla="*/ 262437 w 991842"/>
                  <a:gd name="connsiteY114" fmla="*/ 27477 h 87223"/>
                  <a:gd name="connsiteX115" fmla="*/ 252037 w 991842"/>
                  <a:gd name="connsiteY115" fmla="*/ 31838 h 87223"/>
                  <a:gd name="connsiteX116" fmla="*/ 247519 w 991842"/>
                  <a:gd name="connsiteY116" fmla="*/ 44053 h 87223"/>
                  <a:gd name="connsiteX117" fmla="*/ 252037 w 991842"/>
                  <a:gd name="connsiteY117" fmla="*/ 56376 h 87223"/>
                  <a:gd name="connsiteX118" fmla="*/ 262437 w 991842"/>
                  <a:gd name="connsiteY118" fmla="*/ 60737 h 87223"/>
                  <a:gd name="connsiteX119" fmla="*/ 325903 w 991842"/>
                  <a:gd name="connsiteY119" fmla="*/ 18947 h 87223"/>
                  <a:gd name="connsiteX120" fmla="*/ 339103 w 991842"/>
                  <a:gd name="connsiteY120" fmla="*/ 24251 h 87223"/>
                  <a:gd name="connsiteX121" fmla="*/ 344407 w 991842"/>
                  <a:gd name="connsiteY121" fmla="*/ 40839 h 87223"/>
                  <a:gd name="connsiteX122" fmla="*/ 344407 w 991842"/>
                  <a:gd name="connsiteY122" fmla="*/ 64144 h 87223"/>
                  <a:gd name="connsiteX123" fmla="*/ 342958 w 991842"/>
                  <a:gd name="connsiteY123" fmla="*/ 67708 h 87223"/>
                  <a:gd name="connsiteX124" fmla="*/ 339397 w 991842"/>
                  <a:gd name="connsiteY124" fmla="*/ 69170 h 87223"/>
                  <a:gd name="connsiteX125" fmla="*/ 334289 w 991842"/>
                  <a:gd name="connsiteY125" fmla="*/ 64217 h 87223"/>
                  <a:gd name="connsiteX126" fmla="*/ 334289 w 991842"/>
                  <a:gd name="connsiteY126" fmla="*/ 64144 h 87223"/>
                  <a:gd name="connsiteX127" fmla="*/ 334289 w 991842"/>
                  <a:gd name="connsiteY127" fmla="*/ 40839 h 87223"/>
                  <a:gd name="connsiteX128" fmla="*/ 331060 w 991842"/>
                  <a:gd name="connsiteY128" fmla="*/ 30932 h 87223"/>
                  <a:gd name="connsiteX129" fmla="*/ 322539 w 991842"/>
                  <a:gd name="connsiteY129" fmla="*/ 27573 h 87223"/>
                  <a:gd name="connsiteX130" fmla="*/ 312815 w 991842"/>
                  <a:gd name="connsiteY130" fmla="*/ 31645 h 87223"/>
                  <a:gd name="connsiteX131" fmla="*/ 308677 w 991842"/>
                  <a:gd name="connsiteY131" fmla="*/ 39800 h 87223"/>
                  <a:gd name="connsiteX132" fmla="*/ 308677 w 991842"/>
                  <a:gd name="connsiteY132" fmla="*/ 64144 h 87223"/>
                  <a:gd name="connsiteX133" fmla="*/ 303569 w 991842"/>
                  <a:gd name="connsiteY133" fmla="*/ 69170 h 87223"/>
                  <a:gd name="connsiteX134" fmla="*/ 298461 w 991842"/>
                  <a:gd name="connsiteY134" fmla="*/ 64144 h 87223"/>
                  <a:gd name="connsiteX135" fmla="*/ 298461 w 991842"/>
                  <a:gd name="connsiteY135" fmla="*/ 24275 h 87223"/>
                  <a:gd name="connsiteX136" fmla="*/ 299947 w 991842"/>
                  <a:gd name="connsiteY136" fmla="*/ 20651 h 87223"/>
                  <a:gd name="connsiteX137" fmla="*/ 307048 w 991842"/>
                  <a:gd name="connsiteY137" fmla="*/ 20521 h 87223"/>
                  <a:gd name="connsiteX138" fmla="*/ 307179 w 991842"/>
                  <a:gd name="connsiteY138" fmla="*/ 20651 h 87223"/>
                  <a:gd name="connsiteX139" fmla="*/ 308677 w 991842"/>
                  <a:gd name="connsiteY139" fmla="*/ 24275 h 87223"/>
                  <a:gd name="connsiteX140" fmla="*/ 308677 w 991842"/>
                  <a:gd name="connsiteY140" fmla="*/ 30533 h 87223"/>
                  <a:gd name="connsiteX141" fmla="*/ 313871 w 991842"/>
                  <a:gd name="connsiteY141" fmla="*/ 23043 h 87223"/>
                  <a:gd name="connsiteX142" fmla="*/ 325842 w 991842"/>
                  <a:gd name="connsiteY142" fmla="*/ 18947 h 87223"/>
                  <a:gd name="connsiteX143" fmla="*/ 378970 w 991842"/>
                  <a:gd name="connsiteY143" fmla="*/ 18850 h 87223"/>
                  <a:gd name="connsiteX144" fmla="*/ 395534 w 991842"/>
                  <a:gd name="connsiteY144" fmla="*/ 25386 h 87223"/>
                  <a:gd name="connsiteX145" fmla="*/ 403146 w 991842"/>
                  <a:gd name="connsiteY145" fmla="*/ 42446 h 87223"/>
                  <a:gd name="connsiteX146" fmla="*/ 396786 w 991842"/>
                  <a:gd name="connsiteY146" fmla="*/ 47846 h 87223"/>
                  <a:gd name="connsiteX147" fmla="*/ 364469 w 991842"/>
                  <a:gd name="connsiteY147" fmla="*/ 47737 h 87223"/>
                  <a:gd name="connsiteX148" fmla="*/ 369614 w 991842"/>
                  <a:gd name="connsiteY148" fmla="*/ 57403 h 87223"/>
                  <a:gd name="connsiteX149" fmla="*/ 380259 w 991842"/>
                  <a:gd name="connsiteY149" fmla="*/ 60918 h 87223"/>
                  <a:gd name="connsiteX150" fmla="*/ 389886 w 991842"/>
                  <a:gd name="connsiteY150" fmla="*/ 58164 h 87223"/>
                  <a:gd name="connsiteX151" fmla="*/ 393937 w 991842"/>
                  <a:gd name="connsiteY151" fmla="*/ 56654 h 87223"/>
                  <a:gd name="connsiteX152" fmla="*/ 396528 w 991842"/>
                  <a:gd name="connsiteY152" fmla="*/ 57644 h 87223"/>
                  <a:gd name="connsiteX153" fmla="*/ 397498 w 991842"/>
                  <a:gd name="connsiteY153" fmla="*/ 60254 h 87223"/>
                  <a:gd name="connsiteX154" fmla="*/ 394895 w 991842"/>
                  <a:gd name="connsiteY154" fmla="*/ 64519 h 87223"/>
                  <a:gd name="connsiteX155" fmla="*/ 379866 w 991842"/>
                  <a:gd name="connsiteY155" fmla="*/ 69158 h 87223"/>
                  <a:gd name="connsiteX156" fmla="*/ 367588 w 991842"/>
                  <a:gd name="connsiteY156" fmla="*/ 66597 h 87223"/>
                  <a:gd name="connsiteX157" fmla="*/ 357766 w 991842"/>
                  <a:gd name="connsiteY157" fmla="*/ 57983 h 87223"/>
                  <a:gd name="connsiteX158" fmla="*/ 353959 w 991842"/>
                  <a:gd name="connsiteY158" fmla="*/ 44137 h 87223"/>
                  <a:gd name="connsiteX159" fmla="*/ 356218 w 991842"/>
                  <a:gd name="connsiteY159" fmla="*/ 33095 h 87223"/>
                  <a:gd name="connsiteX160" fmla="*/ 362358 w 991842"/>
                  <a:gd name="connsiteY160" fmla="*/ 25097 h 87223"/>
                  <a:gd name="connsiteX161" fmla="*/ 378909 w 991842"/>
                  <a:gd name="connsiteY161" fmla="*/ 18850 h 87223"/>
                  <a:gd name="connsiteX162" fmla="*/ 364531 w 991842"/>
                  <a:gd name="connsiteY162" fmla="*/ 40597 h 87223"/>
                  <a:gd name="connsiteX163" fmla="*/ 393225 w 991842"/>
                  <a:gd name="connsiteY163" fmla="*/ 40597 h 87223"/>
                  <a:gd name="connsiteX164" fmla="*/ 388596 w 991842"/>
                  <a:gd name="connsiteY164" fmla="*/ 31077 h 87223"/>
                  <a:gd name="connsiteX165" fmla="*/ 378970 w 991842"/>
                  <a:gd name="connsiteY165" fmla="*/ 27622 h 87223"/>
                  <a:gd name="connsiteX166" fmla="*/ 369344 w 991842"/>
                  <a:gd name="connsiteY166" fmla="*/ 31029 h 87223"/>
                  <a:gd name="connsiteX167" fmla="*/ 364469 w 991842"/>
                  <a:gd name="connsiteY167" fmla="*/ 40549 h 87223"/>
                  <a:gd name="connsiteX168" fmla="*/ 449251 w 991842"/>
                  <a:gd name="connsiteY168" fmla="*/ 19189 h 87223"/>
                  <a:gd name="connsiteX169" fmla="*/ 452615 w 991842"/>
                  <a:gd name="connsiteY169" fmla="*/ 20506 h 87223"/>
                  <a:gd name="connsiteX170" fmla="*/ 453966 w 991842"/>
                  <a:gd name="connsiteY170" fmla="*/ 23731 h 87223"/>
                  <a:gd name="connsiteX171" fmla="*/ 453389 w 991842"/>
                  <a:gd name="connsiteY171" fmla="*/ 26003 h 87223"/>
                  <a:gd name="connsiteX172" fmla="*/ 427678 w 991842"/>
                  <a:gd name="connsiteY172" fmla="*/ 83813 h 87223"/>
                  <a:gd name="connsiteX173" fmla="*/ 422865 w 991842"/>
                  <a:gd name="connsiteY173" fmla="*/ 87220 h 87223"/>
                  <a:gd name="connsiteX174" fmla="*/ 419587 w 991842"/>
                  <a:gd name="connsiteY174" fmla="*/ 85951 h 87223"/>
                  <a:gd name="connsiteX175" fmla="*/ 418359 w 991842"/>
                  <a:gd name="connsiteY175" fmla="*/ 82677 h 87223"/>
                  <a:gd name="connsiteX176" fmla="*/ 418936 w 991842"/>
                  <a:gd name="connsiteY176" fmla="*/ 80406 h 87223"/>
                  <a:gd name="connsiteX177" fmla="*/ 424903 w 991842"/>
                  <a:gd name="connsiteY177" fmla="*/ 66850 h 87223"/>
                  <a:gd name="connsiteX178" fmla="*/ 406486 w 991842"/>
                  <a:gd name="connsiteY178" fmla="*/ 26003 h 87223"/>
                  <a:gd name="connsiteX179" fmla="*/ 405909 w 991842"/>
                  <a:gd name="connsiteY179" fmla="*/ 23731 h 87223"/>
                  <a:gd name="connsiteX180" fmla="*/ 407259 w 991842"/>
                  <a:gd name="connsiteY180" fmla="*/ 20506 h 87223"/>
                  <a:gd name="connsiteX181" fmla="*/ 410624 w 991842"/>
                  <a:gd name="connsiteY181" fmla="*/ 19189 h 87223"/>
                  <a:gd name="connsiteX182" fmla="*/ 415449 w 991842"/>
                  <a:gd name="connsiteY182" fmla="*/ 22596 h 87223"/>
                  <a:gd name="connsiteX183" fmla="*/ 429888 w 991842"/>
                  <a:gd name="connsiteY183" fmla="*/ 55675 h 87223"/>
                  <a:gd name="connsiteX184" fmla="*/ 444438 w 991842"/>
                  <a:gd name="connsiteY184" fmla="*/ 22596 h 87223"/>
                  <a:gd name="connsiteX185" fmla="*/ 449214 w 991842"/>
                  <a:gd name="connsiteY185" fmla="*/ 19140 h 87223"/>
                  <a:gd name="connsiteX186" fmla="*/ 520907 w 991842"/>
                  <a:gd name="connsiteY186" fmla="*/ 5730 h 87223"/>
                  <a:gd name="connsiteX187" fmla="*/ 545844 w 991842"/>
                  <a:gd name="connsiteY187" fmla="*/ 61728 h 87223"/>
                  <a:gd name="connsiteX188" fmla="*/ 546520 w 991842"/>
                  <a:gd name="connsiteY188" fmla="*/ 64482 h 87223"/>
                  <a:gd name="connsiteX189" fmla="*/ 545071 w 991842"/>
                  <a:gd name="connsiteY189" fmla="*/ 67793 h 87223"/>
                  <a:gd name="connsiteX190" fmla="*/ 541510 w 991842"/>
                  <a:gd name="connsiteY190" fmla="*/ 69218 h 87223"/>
                  <a:gd name="connsiteX191" fmla="*/ 536402 w 991842"/>
                  <a:gd name="connsiteY191" fmla="*/ 65993 h 87223"/>
                  <a:gd name="connsiteX192" fmla="*/ 530435 w 991842"/>
                  <a:gd name="connsiteY192" fmla="*/ 52353 h 87223"/>
                  <a:gd name="connsiteX193" fmla="*/ 501127 w 991842"/>
                  <a:gd name="connsiteY193" fmla="*/ 52353 h 87223"/>
                  <a:gd name="connsiteX194" fmla="*/ 495246 w 991842"/>
                  <a:gd name="connsiteY194" fmla="*/ 65993 h 87223"/>
                  <a:gd name="connsiteX195" fmla="*/ 490138 w 991842"/>
                  <a:gd name="connsiteY195" fmla="*/ 69218 h 87223"/>
                  <a:gd name="connsiteX196" fmla="*/ 486577 w 991842"/>
                  <a:gd name="connsiteY196" fmla="*/ 67793 h 87223"/>
                  <a:gd name="connsiteX197" fmla="*/ 485128 w 991842"/>
                  <a:gd name="connsiteY197" fmla="*/ 64482 h 87223"/>
                  <a:gd name="connsiteX198" fmla="*/ 485804 w 991842"/>
                  <a:gd name="connsiteY198" fmla="*/ 61728 h 87223"/>
                  <a:gd name="connsiteX199" fmla="*/ 510753 w 991842"/>
                  <a:gd name="connsiteY199" fmla="*/ 5730 h 87223"/>
                  <a:gd name="connsiteX200" fmla="*/ 515763 w 991842"/>
                  <a:gd name="connsiteY200" fmla="*/ 1936 h 87223"/>
                  <a:gd name="connsiteX201" fmla="*/ 520870 w 991842"/>
                  <a:gd name="connsiteY201" fmla="*/ 5681 h 87223"/>
                  <a:gd name="connsiteX202" fmla="*/ 515799 w 991842"/>
                  <a:gd name="connsiteY202" fmla="*/ 18524 h 87223"/>
                  <a:gd name="connsiteX203" fmla="*/ 504749 w 991842"/>
                  <a:gd name="connsiteY203" fmla="*/ 44198 h 87223"/>
                  <a:gd name="connsiteX204" fmla="*/ 526997 w 991842"/>
                  <a:gd name="connsiteY204" fmla="*/ 44198 h 87223"/>
                  <a:gd name="connsiteX205" fmla="*/ 572280 w 991842"/>
                  <a:gd name="connsiteY205" fmla="*/ 18899 h 87223"/>
                  <a:gd name="connsiteX206" fmla="*/ 581722 w 991842"/>
                  <a:gd name="connsiteY206" fmla="*/ 20844 h 87223"/>
                  <a:gd name="connsiteX207" fmla="*/ 588266 w 991842"/>
                  <a:gd name="connsiteY207" fmla="*/ 26293 h 87223"/>
                  <a:gd name="connsiteX208" fmla="*/ 589617 w 991842"/>
                  <a:gd name="connsiteY208" fmla="*/ 29796 h 87223"/>
                  <a:gd name="connsiteX209" fmla="*/ 588462 w 991842"/>
                  <a:gd name="connsiteY209" fmla="*/ 32551 h 87223"/>
                  <a:gd name="connsiteX210" fmla="*/ 585466 w 991842"/>
                  <a:gd name="connsiteY210" fmla="*/ 33590 h 87223"/>
                  <a:gd name="connsiteX211" fmla="*/ 581046 w 991842"/>
                  <a:gd name="connsiteY211" fmla="*/ 31029 h 87223"/>
                  <a:gd name="connsiteX212" fmla="*/ 572451 w 991842"/>
                  <a:gd name="connsiteY212" fmla="*/ 27054 h 87223"/>
                  <a:gd name="connsiteX213" fmla="*/ 566865 w 991842"/>
                  <a:gd name="connsiteY213" fmla="*/ 28661 h 87223"/>
                  <a:gd name="connsiteX214" fmla="*/ 564753 w 991842"/>
                  <a:gd name="connsiteY214" fmla="*/ 32829 h 87223"/>
                  <a:gd name="connsiteX215" fmla="*/ 571211 w 991842"/>
                  <a:gd name="connsiteY215" fmla="*/ 38870 h 87223"/>
                  <a:gd name="connsiteX216" fmla="*/ 577179 w 991842"/>
                  <a:gd name="connsiteY216" fmla="*/ 40488 h 87223"/>
                  <a:gd name="connsiteX217" fmla="*/ 587910 w 991842"/>
                  <a:gd name="connsiteY217" fmla="*/ 45599 h 87223"/>
                  <a:gd name="connsiteX218" fmla="*/ 591520 w 991842"/>
                  <a:gd name="connsiteY218" fmla="*/ 54225 h 87223"/>
                  <a:gd name="connsiteX219" fmla="*/ 585749 w 991842"/>
                  <a:gd name="connsiteY219" fmla="*/ 65316 h 87223"/>
                  <a:gd name="connsiteX220" fmla="*/ 571973 w 991842"/>
                  <a:gd name="connsiteY220" fmla="*/ 69194 h 87223"/>
                  <a:gd name="connsiteX221" fmla="*/ 561818 w 991842"/>
                  <a:gd name="connsiteY221" fmla="*/ 67104 h 87223"/>
                  <a:gd name="connsiteX222" fmla="*/ 555213 w 991842"/>
                  <a:gd name="connsiteY222" fmla="*/ 61704 h 87223"/>
                  <a:gd name="connsiteX223" fmla="*/ 553199 w 991842"/>
                  <a:gd name="connsiteY223" fmla="*/ 56871 h 87223"/>
                  <a:gd name="connsiteX224" fmla="*/ 554255 w 991842"/>
                  <a:gd name="connsiteY224" fmla="*/ 53984 h 87223"/>
                  <a:gd name="connsiteX225" fmla="*/ 557153 w 991842"/>
                  <a:gd name="connsiteY225" fmla="*/ 52775 h 87223"/>
                  <a:gd name="connsiteX226" fmla="*/ 561475 w 991842"/>
                  <a:gd name="connsiteY226" fmla="*/ 55530 h 87223"/>
                  <a:gd name="connsiteX227" fmla="*/ 571973 w 991842"/>
                  <a:gd name="connsiteY227" fmla="*/ 60834 h 87223"/>
                  <a:gd name="connsiteX228" fmla="*/ 578861 w 991842"/>
                  <a:gd name="connsiteY228" fmla="*/ 59215 h 87223"/>
                  <a:gd name="connsiteX229" fmla="*/ 581415 w 991842"/>
                  <a:gd name="connsiteY229" fmla="*/ 54769 h 87223"/>
                  <a:gd name="connsiteX230" fmla="*/ 574576 w 991842"/>
                  <a:gd name="connsiteY230" fmla="*/ 48511 h 87223"/>
                  <a:gd name="connsiteX231" fmla="*/ 568166 w 991842"/>
                  <a:gd name="connsiteY231" fmla="*/ 46807 h 87223"/>
                  <a:gd name="connsiteX232" fmla="*/ 554771 w 991842"/>
                  <a:gd name="connsiteY232" fmla="*/ 32877 h 87223"/>
                  <a:gd name="connsiteX233" fmla="*/ 559879 w 991842"/>
                  <a:gd name="connsiteY233" fmla="*/ 22644 h 87223"/>
                  <a:gd name="connsiteX234" fmla="*/ 572292 w 991842"/>
                  <a:gd name="connsiteY234" fmla="*/ 18850 h 87223"/>
                  <a:gd name="connsiteX235" fmla="*/ 617353 w 991842"/>
                  <a:gd name="connsiteY235" fmla="*/ 18899 h 87223"/>
                  <a:gd name="connsiteX236" fmla="*/ 626783 w 991842"/>
                  <a:gd name="connsiteY236" fmla="*/ 20844 h 87223"/>
                  <a:gd name="connsiteX237" fmla="*/ 633340 w 991842"/>
                  <a:gd name="connsiteY237" fmla="*/ 26293 h 87223"/>
                  <a:gd name="connsiteX238" fmla="*/ 634690 w 991842"/>
                  <a:gd name="connsiteY238" fmla="*/ 29796 h 87223"/>
                  <a:gd name="connsiteX239" fmla="*/ 633462 w 991842"/>
                  <a:gd name="connsiteY239" fmla="*/ 32551 h 87223"/>
                  <a:gd name="connsiteX240" fmla="*/ 630479 w 991842"/>
                  <a:gd name="connsiteY240" fmla="*/ 33590 h 87223"/>
                  <a:gd name="connsiteX241" fmla="*/ 626059 w 991842"/>
                  <a:gd name="connsiteY241" fmla="*/ 31029 h 87223"/>
                  <a:gd name="connsiteX242" fmla="*/ 617464 w 991842"/>
                  <a:gd name="connsiteY242" fmla="*/ 27054 h 87223"/>
                  <a:gd name="connsiteX243" fmla="*/ 611877 w 991842"/>
                  <a:gd name="connsiteY243" fmla="*/ 28661 h 87223"/>
                  <a:gd name="connsiteX244" fmla="*/ 609765 w 991842"/>
                  <a:gd name="connsiteY244" fmla="*/ 32829 h 87223"/>
                  <a:gd name="connsiteX245" fmla="*/ 616211 w 991842"/>
                  <a:gd name="connsiteY245" fmla="*/ 38870 h 87223"/>
                  <a:gd name="connsiteX246" fmla="*/ 622179 w 991842"/>
                  <a:gd name="connsiteY246" fmla="*/ 40488 h 87223"/>
                  <a:gd name="connsiteX247" fmla="*/ 632922 w 991842"/>
                  <a:gd name="connsiteY247" fmla="*/ 45599 h 87223"/>
                  <a:gd name="connsiteX248" fmla="*/ 636532 w 991842"/>
                  <a:gd name="connsiteY248" fmla="*/ 54225 h 87223"/>
                  <a:gd name="connsiteX249" fmla="*/ 630761 w 991842"/>
                  <a:gd name="connsiteY249" fmla="*/ 65316 h 87223"/>
                  <a:gd name="connsiteX250" fmla="*/ 606818 w 991842"/>
                  <a:gd name="connsiteY250" fmla="*/ 67104 h 87223"/>
                  <a:gd name="connsiteX251" fmla="*/ 600225 w 991842"/>
                  <a:gd name="connsiteY251" fmla="*/ 61704 h 87223"/>
                  <a:gd name="connsiteX252" fmla="*/ 598211 w 991842"/>
                  <a:gd name="connsiteY252" fmla="*/ 56871 h 87223"/>
                  <a:gd name="connsiteX253" fmla="*/ 599267 w 991842"/>
                  <a:gd name="connsiteY253" fmla="*/ 53984 h 87223"/>
                  <a:gd name="connsiteX254" fmla="*/ 602153 w 991842"/>
                  <a:gd name="connsiteY254" fmla="*/ 52775 h 87223"/>
                  <a:gd name="connsiteX255" fmla="*/ 606487 w 991842"/>
                  <a:gd name="connsiteY255" fmla="*/ 55530 h 87223"/>
                  <a:gd name="connsiteX256" fmla="*/ 616985 w 991842"/>
                  <a:gd name="connsiteY256" fmla="*/ 60834 h 87223"/>
                  <a:gd name="connsiteX257" fmla="*/ 623873 w 991842"/>
                  <a:gd name="connsiteY257" fmla="*/ 59215 h 87223"/>
                  <a:gd name="connsiteX258" fmla="*/ 626427 w 991842"/>
                  <a:gd name="connsiteY258" fmla="*/ 54769 h 87223"/>
                  <a:gd name="connsiteX259" fmla="*/ 619588 w 991842"/>
                  <a:gd name="connsiteY259" fmla="*/ 48511 h 87223"/>
                  <a:gd name="connsiteX260" fmla="*/ 613129 w 991842"/>
                  <a:gd name="connsiteY260" fmla="*/ 46807 h 87223"/>
                  <a:gd name="connsiteX261" fmla="*/ 599746 w 991842"/>
                  <a:gd name="connsiteY261" fmla="*/ 32877 h 87223"/>
                  <a:gd name="connsiteX262" fmla="*/ 604854 w 991842"/>
                  <a:gd name="connsiteY262" fmla="*/ 22644 h 87223"/>
                  <a:gd name="connsiteX263" fmla="*/ 617365 w 991842"/>
                  <a:gd name="connsiteY263" fmla="*/ 18850 h 87223"/>
                  <a:gd name="connsiteX264" fmla="*/ 667228 w 991842"/>
                  <a:gd name="connsiteY264" fmla="*/ 18899 h 87223"/>
                  <a:gd name="connsiteX265" fmla="*/ 675896 w 991842"/>
                  <a:gd name="connsiteY265" fmla="*/ 20506 h 87223"/>
                  <a:gd name="connsiteX266" fmla="*/ 684037 w 991842"/>
                  <a:gd name="connsiteY266" fmla="*/ 25157 h 87223"/>
                  <a:gd name="connsiteX267" fmla="*/ 690249 w 991842"/>
                  <a:gd name="connsiteY267" fmla="*/ 33155 h 87223"/>
                  <a:gd name="connsiteX268" fmla="*/ 690249 w 991842"/>
                  <a:gd name="connsiteY268" fmla="*/ 55240 h 87223"/>
                  <a:gd name="connsiteX269" fmla="*/ 684037 w 991842"/>
                  <a:gd name="connsiteY269" fmla="*/ 63202 h 87223"/>
                  <a:gd name="connsiteX270" fmla="*/ 675896 w 991842"/>
                  <a:gd name="connsiteY270" fmla="*/ 67793 h 87223"/>
                  <a:gd name="connsiteX271" fmla="*/ 667228 w 991842"/>
                  <a:gd name="connsiteY271" fmla="*/ 69412 h 87223"/>
                  <a:gd name="connsiteX272" fmla="*/ 655674 w 991842"/>
                  <a:gd name="connsiteY272" fmla="*/ 66754 h 87223"/>
                  <a:gd name="connsiteX273" fmla="*/ 645071 w 991842"/>
                  <a:gd name="connsiteY273" fmla="*/ 31745 h 87223"/>
                  <a:gd name="connsiteX274" fmla="*/ 645949 w 991842"/>
                  <a:gd name="connsiteY274" fmla="*/ 30267 h 87223"/>
                  <a:gd name="connsiteX275" fmla="*/ 655490 w 991842"/>
                  <a:gd name="connsiteY275" fmla="*/ 21738 h 87223"/>
                  <a:gd name="connsiteX276" fmla="*/ 667240 w 991842"/>
                  <a:gd name="connsiteY276" fmla="*/ 18850 h 87223"/>
                  <a:gd name="connsiteX277" fmla="*/ 652027 w 991842"/>
                  <a:gd name="connsiteY277" fmla="*/ 44113 h 87223"/>
                  <a:gd name="connsiteX278" fmla="*/ 656644 w 991842"/>
                  <a:gd name="connsiteY278" fmla="*/ 56194 h 87223"/>
                  <a:gd name="connsiteX279" fmla="*/ 677475 w 991842"/>
                  <a:gd name="connsiteY279" fmla="*/ 56646 h 87223"/>
                  <a:gd name="connsiteX280" fmla="*/ 677934 w 991842"/>
                  <a:gd name="connsiteY280" fmla="*/ 56194 h 87223"/>
                  <a:gd name="connsiteX281" fmla="*/ 682563 w 991842"/>
                  <a:gd name="connsiteY281" fmla="*/ 44113 h 87223"/>
                  <a:gd name="connsiteX282" fmla="*/ 677934 w 991842"/>
                  <a:gd name="connsiteY282" fmla="*/ 32031 h 87223"/>
                  <a:gd name="connsiteX283" fmla="*/ 656856 w 991842"/>
                  <a:gd name="connsiteY283" fmla="*/ 31750 h 87223"/>
                  <a:gd name="connsiteX284" fmla="*/ 656570 w 991842"/>
                  <a:gd name="connsiteY284" fmla="*/ 32031 h 87223"/>
                  <a:gd name="connsiteX285" fmla="*/ 652027 w 991842"/>
                  <a:gd name="connsiteY285" fmla="*/ 44113 h 87223"/>
                  <a:gd name="connsiteX286" fmla="*/ 738515 w 991842"/>
                  <a:gd name="connsiteY286" fmla="*/ 54261 h 87223"/>
                  <a:gd name="connsiteX287" fmla="*/ 741450 w 991842"/>
                  <a:gd name="connsiteY287" fmla="*/ 55349 h 87223"/>
                  <a:gd name="connsiteX288" fmla="*/ 742678 w 991842"/>
                  <a:gd name="connsiteY288" fmla="*/ 58140 h 87223"/>
                  <a:gd name="connsiteX289" fmla="*/ 742530 w 991842"/>
                  <a:gd name="connsiteY289" fmla="*/ 59227 h 87223"/>
                  <a:gd name="connsiteX290" fmla="*/ 742248 w 991842"/>
                  <a:gd name="connsiteY290" fmla="*/ 60085 h 87223"/>
                  <a:gd name="connsiteX291" fmla="*/ 741720 w 991842"/>
                  <a:gd name="connsiteY291" fmla="*/ 60894 h 87223"/>
                  <a:gd name="connsiteX292" fmla="*/ 741192 w 991842"/>
                  <a:gd name="connsiteY292" fmla="*/ 61559 h 87223"/>
                  <a:gd name="connsiteX293" fmla="*/ 740566 w 991842"/>
                  <a:gd name="connsiteY293" fmla="*/ 62175 h 87223"/>
                  <a:gd name="connsiteX294" fmla="*/ 739989 w 991842"/>
                  <a:gd name="connsiteY294" fmla="*/ 62694 h 87223"/>
                  <a:gd name="connsiteX295" fmla="*/ 723806 w 991842"/>
                  <a:gd name="connsiteY295" fmla="*/ 69134 h 87223"/>
                  <a:gd name="connsiteX296" fmla="*/ 714990 w 991842"/>
                  <a:gd name="connsiteY296" fmla="*/ 67527 h 87223"/>
                  <a:gd name="connsiteX297" fmla="*/ 706862 w 991842"/>
                  <a:gd name="connsiteY297" fmla="*/ 62924 h 87223"/>
                  <a:gd name="connsiteX298" fmla="*/ 700723 w 991842"/>
                  <a:gd name="connsiteY298" fmla="*/ 55010 h 87223"/>
                  <a:gd name="connsiteX299" fmla="*/ 700723 w 991842"/>
                  <a:gd name="connsiteY299" fmla="*/ 33034 h 87223"/>
                  <a:gd name="connsiteX300" fmla="*/ 706862 w 991842"/>
                  <a:gd name="connsiteY300" fmla="*/ 25072 h 87223"/>
                  <a:gd name="connsiteX301" fmla="*/ 714990 w 991842"/>
                  <a:gd name="connsiteY301" fmla="*/ 20421 h 87223"/>
                  <a:gd name="connsiteX302" fmla="*/ 723806 w 991842"/>
                  <a:gd name="connsiteY302" fmla="*/ 18814 h 87223"/>
                  <a:gd name="connsiteX303" fmla="*/ 739989 w 991842"/>
                  <a:gd name="connsiteY303" fmla="*/ 25266 h 87223"/>
                  <a:gd name="connsiteX304" fmla="*/ 740566 w 991842"/>
                  <a:gd name="connsiteY304" fmla="*/ 25785 h 87223"/>
                  <a:gd name="connsiteX305" fmla="*/ 741192 w 991842"/>
                  <a:gd name="connsiteY305" fmla="*/ 26401 h 87223"/>
                  <a:gd name="connsiteX306" fmla="*/ 741720 w 991842"/>
                  <a:gd name="connsiteY306" fmla="*/ 27066 h 87223"/>
                  <a:gd name="connsiteX307" fmla="*/ 742248 w 991842"/>
                  <a:gd name="connsiteY307" fmla="*/ 27863 h 87223"/>
                  <a:gd name="connsiteX308" fmla="*/ 742530 w 991842"/>
                  <a:gd name="connsiteY308" fmla="*/ 28721 h 87223"/>
                  <a:gd name="connsiteX309" fmla="*/ 742678 w 991842"/>
                  <a:gd name="connsiteY309" fmla="*/ 29808 h 87223"/>
                  <a:gd name="connsiteX310" fmla="*/ 741450 w 991842"/>
                  <a:gd name="connsiteY310" fmla="*/ 32599 h 87223"/>
                  <a:gd name="connsiteX311" fmla="*/ 738515 w 991842"/>
                  <a:gd name="connsiteY311" fmla="*/ 33699 h 87223"/>
                  <a:gd name="connsiteX312" fmla="*/ 734378 w 991842"/>
                  <a:gd name="connsiteY312" fmla="*/ 31886 h 87223"/>
                  <a:gd name="connsiteX313" fmla="*/ 724162 w 991842"/>
                  <a:gd name="connsiteY313" fmla="*/ 27537 h 87223"/>
                  <a:gd name="connsiteX314" fmla="*/ 713112 w 991842"/>
                  <a:gd name="connsiteY314" fmla="*/ 31983 h 87223"/>
                  <a:gd name="connsiteX315" fmla="*/ 708581 w 991842"/>
                  <a:gd name="connsiteY315" fmla="*/ 44065 h 87223"/>
                  <a:gd name="connsiteX316" fmla="*/ 713112 w 991842"/>
                  <a:gd name="connsiteY316" fmla="*/ 56146 h 87223"/>
                  <a:gd name="connsiteX317" fmla="*/ 724162 w 991842"/>
                  <a:gd name="connsiteY317" fmla="*/ 60496 h 87223"/>
                  <a:gd name="connsiteX318" fmla="*/ 734378 w 991842"/>
                  <a:gd name="connsiteY318" fmla="*/ 56146 h 87223"/>
                  <a:gd name="connsiteX319" fmla="*/ 738515 w 991842"/>
                  <a:gd name="connsiteY319" fmla="*/ 54298 h 87223"/>
                  <a:gd name="connsiteX320" fmla="*/ 761144 w 991842"/>
                  <a:gd name="connsiteY320" fmla="*/ 8678 h 87223"/>
                  <a:gd name="connsiteX321" fmla="*/ 753777 w 991842"/>
                  <a:gd name="connsiteY321" fmla="*/ 8678 h 87223"/>
                  <a:gd name="connsiteX322" fmla="*/ 752242 w 991842"/>
                  <a:gd name="connsiteY322" fmla="*/ 5053 h 87223"/>
                  <a:gd name="connsiteX323" fmla="*/ 753777 w 991842"/>
                  <a:gd name="connsiteY323" fmla="*/ 1550 h 87223"/>
                  <a:gd name="connsiteX324" fmla="*/ 760981 w 991842"/>
                  <a:gd name="connsiteY324" fmla="*/ 1389 h 87223"/>
                  <a:gd name="connsiteX325" fmla="*/ 761144 w 991842"/>
                  <a:gd name="connsiteY325" fmla="*/ 1550 h 87223"/>
                  <a:gd name="connsiteX326" fmla="*/ 762691 w 991842"/>
                  <a:gd name="connsiteY326" fmla="*/ 5053 h 87223"/>
                  <a:gd name="connsiteX327" fmla="*/ 761144 w 991842"/>
                  <a:gd name="connsiteY327" fmla="*/ 8714 h 87223"/>
                  <a:gd name="connsiteX328" fmla="*/ 762593 w 991842"/>
                  <a:gd name="connsiteY328" fmla="*/ 24215 h 87223"/>
                  <a:gd name="connsiteX329" fmla="*/ 762593 w 991842"/>
                  <a:gd name="connsiteY329" fmla="*/ 64084 h 87223"/>
                  <a:gd name="connsiteX330" fmla="*/ 761095 w 991842"/>
                  <a:gd name="connsiteY330" fmla="*/ 67708 h 87223"/>
                  <a:gd name="connsiteX331" fmla="*/ 754047 w 991842"/>
                  <a:gd name="connsiteY331" fmla="*/ 67877 h 87223"/>
                  <a:gd name="connsiteX332" fmla="*/ 753876 w 991842"/>
                  <a:gd name="connsiteY332" fmla="*/ 67708 h 87223"/>
                  <a:gd name="connsiteX333" fmla="*/ 752378 w 991842"/>
                  <a:gd name="connsiteY333" fmla="*/ 64084 h 87223"/>
                  <a:gd name="connsiteX334" fmla="*/ 752378 w 991842"/>
                  <a:gd name="connsiteY334" fmla="*/ 24215 h 87223"/>
                  <a:gd name="connsiteX335" fmla="*/ 753876 w 991842"/>
                  <a:gd name="connsiteY335" fmla="*/ 20590 h 87223"/>
                  <a:gd name="connsiteX336" fmla="*/ 760959 w 991842"/>
                  <a:gd name="connsiteY336" fmla="*/ 20456 h 87223"/>
                  <a:gd name="connsiteX337" fmla="*/ 761095 w 991842"/>
                  <a:gd name="connsiteY337" fmla="*/ 20590 h 87223"/>
                  <a:gd name="connsiteX338" fmla="*/ 762593 w 991842"/>
                  <a:gd name="connsiteY338" fmla="*/ 24251 h 87223"/>
                  <a:gd name="connsiteX339" fmla="*/ 795744 w 991842"/>
                  <a:gd name="connsiteY339" fmla="*/ 18814 h 87223"/>
                  <a:gd name="connsiteX340" fmla="*/ 805334 w 991842"/>
                  <a:gd name="connsiteY340" fmla="*/ 21230 h 87223"/>
                  <a:gd name="connsiteX341" fmla="*/ 811547 w 991842"/>
                  <a:gd name="connsiteY341" fmla="*/ 27863 h 87223"/>
                  <a:gd name="connsiteX342" fmla="*/ 811547 w 991842"/>
                  <a:gd name="connsiteY342" fmla="*/ 24070 h 87223"/>
                  <a:gd name="connsiteX343" fmla="*/ 816593 w 991842"/>
                  <a:gd name="connsiteY343" fmla="*/ 19056 h 87223"/>
                  <a:gd name="connsiteX344" fmla="*/ 816654 w 991842"/>
                  <a:gd name="connsiteY344" fmla="*/ 19056 h 87223"/>
                  <a:gd name="connsiteX345" fmla="*/ 820338 w 991842"/>
                  <a:gd name="connsiteY345" fmla="*/ 20518 h 87223"/>
                  <a:gd name="connsiteX346" fmla="*/ 821873 w 991842"/>
                  <a:gd name="connsiteY346" fmla="*/ 24070 h 87223"/>
                  <a:gd name="connsiteX347" fmla="*/ 821873 w 991842"/>
                  <a:gd name="connsiteY347" fmla="*/ 64156 h 87223"/>
                  <a:gd name="connsiteX348" fmla="*/ 820338 w 991842"/>
                  <a:gd name="connsiteY348" fmla="*/ 67708 h 87223"/>
                  <a:gd name="connsiteX349" fmla="*/ 816654 w 991842"/>
                  <a:gd name="connsiteY349" fmla="*/ 69182 h 87223"/>
                  <a:gd name="connsiteX350" fmla="*/ 811547 w 991842"/>
                  <a:gd name="connsiteY350" fmla="*/ 64180 h 87223"/>
                  <a:gd name="connsiteX351" fmla="*/ 811547 w 991842"/>
                  <a:gd name="connsiteY351" fmla="*/ 64156 h 87223"/>
                  <a:gd name="connsiteX352" fmla="*/ 811547 w 991842"/>
                  <a:gd name="connsiteY352" fmla="*/ 59046 h 87223"/>
                  <a:gd name="connsiteX353" fmla="*/ 806537 w 991842"/>
                  <a:gd name="connsiteY353" fmla="*/ 65956 h 87223"/>
                  <a:gd name="connsiteX354" fmla="*/ 795744 w 991842"/>
                  <a:gd name="connsiteY354" fmla="*/ 69279 h 87223"/>
                  <a:gd name="connsiteX355" fmla="*/ 784866 w 991842"/>
                  <a:gd name="connsiteY355" fmla="*/ 66621 h 87223"/>
                  <a:gd name="connsiteX356" fmla="*/ 775817 w 991842"/>
                  <a:gd name="connsiteY356" fmla="*/ 57862 h 87223"/>
                  <a:gd name="connsiteX357" fmla="*/ 772256 w 991842"/>
                  <a:gd name="connsiteY357" fmla="*/ 43968 h 87223"/>
                  <a:gd name="connsiteX358" fmla="*/ 774417 w 991842"/>
                  <a:gd name="connsiteY358" fmla="*/ 32986 h 87223"/>
                  <a:gd name="connsiteX359" fmla="*/ 780053 w 991842"/>
                  <a:gd name="connsiteY359" fmla="*/ 25024 h 87223"/>
                  <a:gd name="connsiteX360" fmla="*/ 787616 w 991842"/>
                  <a:gd name="connsiteY360" fmla="*/ 20373 h 87223"/>
                  <a:gd name="connsiteX361" fmla="*/ 795806 w 991842"/>
                  <a:gd name="connsiteY361" fmla="*/ 18850 h 87223"/>
                  <a:gd name="connsiteX362" fmla="*/ 797390 w 991842"/>
                  <a:gd name="connsiteY362" fmla="*/ 60701 h 87223"/>
                  <a:gd name="connsiteX363" fmla="*/ 807507 w 991842"/>
                  <a:gd name="connsiteY363" fmla="*/ 56436 h 87223"/>
                  <a:gd name="connsiteX364" fmla="*/ 812025 w 991842"/>
                  <a:gd name="connsiteY364" fmla="*/ 44016 h 87223"/>
                  <a:gd name="connsiteX365" fmla="*/ 807593 w 991842"/>
                  <a:gd name="connsiteY365" fmla="*/ 31741 h 87223"/>
                  <a:gd name="connsiteX366" fmla="*/ 787523 w 991842"/>
                  <a:gd name="connsiteY366" fmla="*/ 31393 h 87223"/>
                  <a:gd name="connsiteX367" fmla="*/ 787076 w 991842"/>
                  <a:gd name="connsiteY367" fmla="*/ 31838 h 87223"/>
                  <a:gd name="connsiteX368" fmla="*/ 782545 w 991842"/>
                  <a:gd name="connsiteY368" fmla="*/ 44053 h 87223"/>
                  <a:gd name="connsiteX369" fmla="*/ 787076 w 991842"/>
                  <a:gd name="connsiteY369" fmla="*/ 56376 h 87223"/>
                  <a:gd name="connsiteX370" fmla="*/ 797451 w 991842"/>
                  <a:gd name="connsiteY370" fmla="*/ 60737 h 87223"/>
                  <a:gd name="connsiteX371" fmla="*/ 854594 w 991842"/>
                  <a:gd name="connsiteY371" fmla="*/ 60036 h 87223"/>
                  <a:gd name="connsiteX372" fmla="*/ 857578 w 991842"/>
                  <a:gd name="connsiteY372" fmla="*/ 60749 h 87223"/>
                  <a:gd name="connsiteX373" fmla="*/ 858732 w 991842"/>
                  <a:gd name="connsiteY373" fmla="*/ 63540 h 87223"/>
                  <a:gd name="connsiteX374" fmla="*/ 856043 w 991842"/>
                  <a:gd name="connsiteY374" fmla="*/ 67672 h 87223"/>
                  <a:gd name="connsiteX375" fmla="*/ 848811 w 991842"/>
                  <a:gd name="connsiteY375" fmla="*/ 69134 h 87223"/>
                  <a:gd name="connsiteX376" fmla="*/ 840290 w 991842"/>
                  <a:gd name="connsiteY376" fmla="*/ 66198 h 87223"/>
                  <a:gd name="connsiteX377" fmla="*/ 837356 w 991842"/>
                  <a:gd name="connsiteY377" fmla="*/ 56243 h 87223"/>
                  <a:gd name="connsiteX378" fmla="*/ 837356 w 991842"/>
                  <a:gd name="connsiteY378" fmla="*/ 27477 h 87223"/>
                  <a:gd name="connsiteX379" fmla="*/ 833672 w 991842"/>
                  <a:gd name="connsiteY379" fmla="*/ 27477 h 87223"/>
                  <a:gd name="connsiteX380" fmla="*/ 830689 w 991842"/>
                  <a:gd name="connsiteY380" fmla="*/ 26389 h 87223"/>
                  <a:gd name="connsiteX381" fmla="*/ 829534 w 991842"/>
                  <a:gd name="connsiteY381" fmla="*/ 23405 h 87223"/>
                  <a:gd name="connsiteX382" fmla="*/ 830689 w 991842"/>
                  <a:gd name="connsiteY382" fmla="*/ 20506 h 87223"/>
                  <a:gd name="connsiteX383" fmla="*/ 833672 w 991842"/>
                  <a:gd name="connsiteY383" fmla="*/ 19418 h 87223"/>
                  <a:gd name="connsiteX384" fmla="*/ 837356 w 991842"/>
                  <a:gd name="connsiteY384" fmla="*/ 19418 h 87223"/>
                  <a:gd name="connsiteX385" fmla="*/ 837356 w 991842"/>
                  <a:gd name="connsiteY385" fmla="*/ 12024 h 87223"/>
                  <a:gd name="connsiteX386" fmla="*/ 842365 w 991842"/>
                  <a:gd name="connsiteY386" fmla="*/ 7095 h 87223"/>
                  <a:gd name="connsiteX387" fmla="*/ 845975 w 991842"/>
                  <a:gd name="connsiteY387" fmla="*/ 8569 h 87223"/>
                  <a:gd name="connsiteX388" fmla="*/ 847473 w 991842"/>
                  <a:gd name="connsiteY388" fmla="*/ 12024 h 87223"/>
                  <a:gd name="connsiteX389" fmla="*/ 847473 w 991842"/>
                  <a:gd name="connsiteY389" fmla="*/ 19418 h 87223"/>
                  <a:gd name="connsiteX390" fmla="*/ 854496 w 991842"/>
                  <a:gd name="connsiteY390" fmla="*/ 19418 h 87223"/>
                  <a:gd name="connsiteX391" fmla="*/ 858180 w 991842"/>
                  <a:gd name="connsiteY391" fmla="*/ 21267 h 87223"/>
                  <a:gd name="connsiteX392" fmla="*/ 858180 w 991842"/>
                  <a:gd name="connsiteY392" fmla="*/ 25531 h 87223"/>
                  <a:gd name="connsiteX393" fmla="*/ 854496 w 991842"/>
                  <a:gd name="connsiteY393" fmla="*/ 27477 h 87223"/>
                  <a:gd name="connsiteX394" fmla="*/ 847473 w 991842"/>
                  <a:gd name="connsiteY394" fmla="*/ 27477 h 87223"/>
                  <a:gd name="connsiteX395" fmla="*/ 847473 w 991842"/>
                  <a:gd name="connsiteY395" fmla="*/ 56376 h 87223"/>
                  <a:gd name="connsiteX396" fmla="*/ 850837 w 991842"/>
                  <a:gd name="connsiteY396" fmla="*/ 60544 h 87223"/>
                  <a:gd name="connsiteX397" fmla="*/ 852912 w 991842"/>
                  <a:gd name="connsiteY397" fmla="*/ 60314 h 87223"/>
                  <a:gd name="connsiteX398" fmla="*/ 876351 w 991842"/>
                  <a:gd name="connsiteY398" fmla="*/ 8714 h 87223"/>
                  <a:gd name="connsiteX399" fmla="*/ 872668 w 991842"/>
                  <a:gd name="connsiteY399" fmla="*/ 10140 h 87223"/>
                  <a:gd name="connsiteX400" fmla="*/ 868985 w 991842"/>
                  <a:gd name="connsiteY400" fmla="*/ 8714 h 87223"/>
                  <a:gd name="connsiteX401" fmla="*/ 867437 w 991842"/>
                  <a:gd name="connsiteY401" fmla="*/ 5089 h 87223"/>
                  <a:gd name="connsiteX402" fmla="*/ 868985 w 991842"/>
                  <a:gd name="connsiteY402" fmla="*/ 1586 h 87223"/>
                  <a:gd name="connsiteX403" fmla="*/ 872668 w 991842"/>
                  <a:gd name="connsiteY403" fmla="*/ 63 h 87223"/>
                  <a:gd name="connsiteX404" fmla="*/ 876351 w 991842"/>
                  <a:gd name="connsiteY404" fmla="*/ 1586 h 87223"/>
                  <a:gd name="connsiteX405" fmla="*/ 877886 w 991842"/>
                  <a:gd name="connsiteY405" fmla="*/ 5089 h 87223"/>
                  <a:gd name="connsiteX406" fmla="*/ 876351 w 991842"/>
                  <a:gd name="connsiteY406" fmla="*/ 8714 h 87223"/>
                  <a:gd name="connsiteX407" fmla="*/ 877800 w 991842"/>
                  <a:gd name="connsiteY407" fmla="*/ 24251 h 87223"/>
                  <a:gd name="connsiteX408" fmla="*/ 877800 w 991842"/>
                  <a:gd name="connsiteY408" fmla="*/ 64120 h 87223"/>
                  <a:gd name="connsiteX409" fmla="*/ 876302 w 991842"/>
                  <a:gd name="connsiteY409" fmla="*/ 67744 h 87223"/>
                  <a:gd name="connsiteX410" fmla="*/ 869237 w 991842"/>
                  <a:gd name="connsiteY410" fmla="*/ 67909 h 87223"/>
                  <a:gd name="connsiteX411" fmla="*/ 869070 w 991842"/>
                  <a:gd name="connsiteY411" fmla="*/ 67744 h 87223"/>
                  <a:gd name="connsiteX412" fmla="*/ 867585 w 991842"/>
                  <a:gd name="connsiteY412" fmla="*/ 64120 h 87223"/>
                  <a:gd name="connsiteX413" fmla="*/ 867585 w 991842"/>
                  <a:gd name="connsiteY413" fmla="*/ 24251 h 87223"/>
                  <a:gd name="connsiteX414" fmla="*/ 869070 w 991842"/>
                  <a:gd name="connsiteY414" fmla="*/ 20626 h 87223"/>
                  <a:gd name="connsiteX415" fmla="*/ 876171 w 991842"/>
                  <a:gd name="connsiteY415" fmla="*/ 20497 h 87223"/>
                  <a:gd name="connsiteX416" fmla="*/ 876302 w 991842"/>
                  <a:gd name="connsiteY416" fmla="*/ 20626 h 87223"/>
                  <a:gd name="connsiteX417" fmla="*/ 877776 w 991842"/>
                  <a:gd name="connsiteY417" fmla="*/ 24251 h 87223"/>
                  <a:gd name="connsiteX418" fmla="*/ 912843 w 991842"/>
                  <a:gd name="connsiteY418" fmla="*/ 18850 h 87223"/>
                  <a:gd name="connsiteX419" fmla="*/ 921511 w 991842"/>
                  <a:gd name="connsiteY419" fmla="*/ 20457 h 87223"/>
                  <a:gd name="connsiteX420" fmla="*/ 929652 w 991842"/>
                  <a:gd name="connsiteY420" fmla="*/ 25109 h 87223"/>
                  <a:gd name="connsiteX421" fmla="*/ 935864 w 991842"/>
                  <a:gd name="connsiteY421" fmla="*/ 33107 h 87223"/>
                  <a:gd name="connsiteX422" fmla="*/ 935864 w 991842"/>
                  <a:gd name="connsiteY422" fmla="*/ 55192 h 87223"/>
                  <a:gd name="connsiteX423" fmla="*/ 929652 w 991842"/>
                  <a:gd name="connsiteY423" fmla="*/ 63153 h 87223"/>
                  <a:gd name="connsiteX424" fmla="*/ 921511 w 991842"/>
                  <a:gd name="connsiteY424" fmla="*/ 67744 h 87223"/>
                  <a:gd name="connsiteX425" fmla="*/ 912843 w 991842"/>
                  <a:gd name="connsiteY425" fmla="*/ 69363 h 87223"/>
                  <a:gd name="connsiteX426" fmla="*/ 901289 w 991842"/>
                  <a:gd name="connsiteY426" fmla="*/ 66705 h 87223"/>
                  <a:gd name="connsiteX427" fmla="*/ 890648 w 991842"/>
                  <a:gd name="connsiteY427" fmla="*/ 31762 h 87223"/>
                  <a:gd name="connsiteX428" fmla="*/ 891564 w 991842"/>
                  <a:gd name="connsiteY428" fmla="*/ 30219 h 87223"/>
                  <a:gd name="connsiteX429" fmla="*/ 901092 w 991842"/>
                  <a:gd name="connsiteY429" fmla="*/ 21690 h 87223"/>
                  <a:gd name="connsiteX430" fmla="*/ 912818 w 991842"/>
                  <a:gd name="connsiteY430" fmla="*/ 18850 h 87223"/>
                  <a:gd name="connsiteX431" fmla="*/ 897605 w 991842"/>
                  <a:gd name="connsiteY431" fmla="*/ 44113 h 87223"/>
                  <a:gd name="connsiteX432" fmla="*/ 902222 w 991842"/>
                  <a:gd name="connsiteY432" fmla="*/ 56194 h 87223"/>
                  <a:gd name="connsiteX433" fmla="*/ 923053 w 991842"/>
                  <a:gd name="connsiteY433" fmla="*/ 56646 h 87223"/>
                  <a:gd name="connsiteX434" fmla="*/ 923512 w 991842"/>
                  <a:gd name="connsiteY434" fmla="*/ 56194 h 87223"/>
                  <a:gd name="connsiteX435" fmla="*/ 928141 w 991842"/>
                  <a:gd name="connsiteY435" fmla="*/ 44113 h 87223"/>
                  <a:gd name="connsiteX436" fmla="*/ 923512 w 991842"/>
                  <a:gd name="connsiteY436" fmla="*/ 32031 h 87223"/>
                  <a:gd name="connsiteX437" fmla="*/ 902434 w 991842"/>
                  <a:gd name="connsiteY437" fmla="*/ 31738 h 87223"/>
                  <a:gd name="connsiteX438" fmla="*/ 902136 w 991842"/>
                  <a:gd name="connsiteY438" fmla="*/ 32031 h 87223"/>
                  <a:gd name="connsiteX439" fmla="*/ 897605 w 991842"/>
                  <a:gd name="connsiteY439" fmla="*/ 44113 h 87223"/>
                  <a:gd name="connsiteX440" fmla="*/ 973350 w 991842"/>
                  <a:gd name="connsiteY440" fmla="*/ 18947 h 87223"/>
                  <a:gd name="connsiteX441" fmla="*/ 986549 w 991842"/>
                  <a:gd name="connsiteY441" fmla="*/ 24251 h 87223"/>
                  <a:gd name="connsiteX442" fmla="*/ 991841 w 991842"/>
                  <a:gd name="connsiteY442" fmla="*/ 40839 h 87223"/>
                  <a:gd name="connsiteX443" fmla="*/ 991841 w 991842"/>
                  <a:gd name="connsiteY443" fmla="*/ 64144 h 87223"/>
                  <a:gd name="connsiteX444" fmla="*/ 990392 w 991842"/>
                  <a:gd name="connsiteY444" fmla="*/ 67708 h 87223"/>
                  <a:gd name="connsiteX445" fmla="*/ 986832 w 991842"/>
                  <a:gd name="connsiteY445" fmla="*/ 69170 h 87223"/>
                  <a:gd name="connsiteX446" fmla="*/ 981724 w 991842"/>
                  <a:gd name="connsiteY446" fmla="*/ 64168 h 87223"/>
                  <a:gd name="connsiteX447" fmla="*/ 981724 w 991842"/>
                  <a:gd name="connsiteY447" fmla="*/ 64144 h 87223"/>
                  <a:gd name="connsiteX448" fmla="*/ 981724 w 991842"/>
                  <a:gd name="connsiteY448" fmla="*/ 40839 h 87223"/>
                  <a:gd name="connsiteX449" fmla="*/ 978507 w 991842"/>
                  <a:gd name="connsiteY449" fmla="*/ 30932 h 87223"/>
                  <a:gd name="connsiteX450" fmla="*/ 969986 w 991842"/>
                  <a:gd name="connsiteY450" fmla="*/ 27573 h 87223"/>
                  <a:gd name="connsiteX451" fmla="*/ 960261 w 991842"/>
                  <a:gd name="connsiteY451" fmla="*/ 31645 h 87223"/>
                  <a:gd name="connsiteX452" fmla="*/ 956111 w 991842"/>
                  <a:gd name="connsiteY452" fmla="*/ 39800 h 87223"/>
                  <a:gd name="connsiteX453" fmla="*/ 956111 w 991842"/>
                  <a:gd name="connsiteY453" fmla="*/ 64144 h 87223"/>
                  <a:gd name="connsiteX454" fmla="*/ 954626 w 991842"/>
                  <a:gd name="connsiteY454" fmla="*/ 67708 h 87223"/>
                  <a:gd name="connsiteX455" fmla="*/ 947402 w 991842"/>
                  <a:gd name="connsiteY455" fmla="*/ 67705 h 87223"/>
                  <a:gd name="connsiteX456" fmla="*/ 945908 w 991842"/>
                  <a:gd name="connsiteY456" fmla="*/ 64144 h 87223"/>
                  <a:gd name="connsiteX457" fmla="*/ 945908 w 991842"/>
                  <a:gd name="connsiteY457" fmla="*/ 24275 h 87223"/>
                  <a:gd name="connsiteX458" fmla="*/ 947394 w 991842"/>
                  <a:gd name="connsiteY458" fmla="*/ 20651 h 87223"/>
                  <a:gd name="connsiteX459" fmla="*/ 954494 w 991842"/>
                  <a:gd name="connsiteY459" fmla="*/ 20521 h 87223"/>
                  <a:gd name="connsiteX460" fmla="*/ 954626 w 991842"/>
                  <a:gd name="connsiteY460" fmla="*/ 20651 h 87223"/>
                  <a:gd name="connsiteX461" fmla="*/ 956111 w 991842"/>
                  <a:gd name="connsiteY461" fmla="*/ 24275 h 87223"/>
                  <a:gd name="connsiteX462" fmla="*/ 956111 w 991842"/>
                  <a:gd name="connsiteY462" fmla="*/ 30533 h 87223"/>
                  <a:gd name="connsiteX463" fmla="*/ 961317 w 991842"/>
                  <a:gd name="connsiteY463" fmla="*/ 23043 h 87223"/>
                  <a:gd name="connsiteX464" fmla="*/ 973350 w 991842"/>
                  <a:gd name="connsiteY464" fmla="*/ 18947 h 87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</a:cxnLst>
                <a:rect l="l" t="t" r="r" b="b"/>
                <a:pathLst>
                  <a:path w="991842" h="87223">
                    <a:moveTo>
                      <a:pt x="47726" y="2081"/>
                    </a:moveTo>
                    <a:cubicBezTo>
                      <a:pt x="49070" y="2052"/>
                      <a:pt x="50363" y="2584"/>
                      <a:pt x="51287" y="3543"/>
                    </a:cubicBezTo>
                    <a:cubicBezTo>
                      <a:pt x="52227" y="4491"/>
                      <a:pt x="52744" y="5770"/>
                      <a:pt x="52724" y="7095"/>
                    </a:cubicBezTo>
                    <a:lnTo>
                      <a:pt x="52724" y="44439"/>
                    </a:lnTo>
                    <a:cubicBezTo>
                      <a:pt x="52724" y="52090"/>
                      <a:pt x="50268" y="58155"/>
                      <a:pt x="45357" y="62634"/>
                    </a:cubicBezTo>
                    <a:cubicBezTo>
                      <a:pt x="40445" y="67113"/>
                      <a:pt x="34106" y="69355"/>
                      <a:pt x="26338" y="69363"/>
                    </a:cubicBezTo>
                    <a:cubicBezTo>
                      <a:pt x="18578" y="69363"/>
                      <a:pt x="12254" y="67152"/>
                      <a:pt x="7368" y="62731"/>
                    </a:cubicBezTo>
                    <a:cubicBezTo>
                      <a:pt x="2481" y="58309"/>
                      <a:pt x="25" y="52211"/>
                      <a:pt x="1" y="44439"/>
                    </a:cubicBezTo>
                    <a:lnTo>
                      <a:pt x="1" y="7095"/>
                    </a:lnTo>
                    <a:cubicBezTo>
                      <a:pt x="-21" y="5758"/>
                      <a:pt x="521" y="4472"/>
                      <a:pt x="1499" y="3543"/>
                    </a:cubicBezTo>
                    <a:cubicBezTo>
                      <a:pt x="2445" y="2586"/>
                      <a:pt x="3752" y="2057"/>
                      <a:pt x="5108" y="2081"/>
                    </a:cubicBezTo>
                    <a:cubicBezTo>
                      <a:pt x="6510" y="2051"/>
                      <a:pt x="7864" y="2578"/>
                      <a:pt x="8866" y="3543"/>
                    </a:cubicBezTo>
                    <a:cubicBezTo>
                      <a:pt x="9856" y="4466"/>
                      <a:pt x="10412" y="5753"/>
                      <a:pt x="10400" y="7095"/>
                    </a:cubicBezTo>
                    <a:lnTo>
                      <a:pt x="10400" y="44342"/>
                    </a:lnTo>
                    <a:cubicBezTo>
                      <a:pt x="10400" y="49529"/>
                      <a:pt x="11845" y="53557"/>
                      <a:pt x="14735" y="56424"/>
                    </a:cubicBezTo>
                    <a:cubicBezTo>
                      <a:pt x="17847" y="59384"/>
                      <a:pt x="22064" y="60945"/>
                      <a:pt x="26387" y="60737"/>
                    </a:cubicBezTo>
                    <a:cubicBezTo>
                      <a:pt x="31298" y="60737"/>
                      <a:pt x="35182" y="59299"/>
                      <a:pt x="38039" y="56424"/>
                    </a:cubicBezTo>
                    <a:cubicBezTo>
                      <a:pt x="40896" y="53549"/>
                      <a:pt x="42344" y="49522"/>
                      <a:pt x="42385" y="44342"/>
                    </a:cubicBezTo>
                    <a:lnTo>
                      <a:pt x="42385" y="7095"/>
                    </a:lnTo>
                    <a:cubicBezTo>
                      <a:pt x="42347" y="5755"/>
                      <a:pt x="42892" y="4462"/>
                      <a:pt x="43883" y="3543"/>
                    </a:cubicBezTo>
                    <a:cubicBezTo>
                      <a:pt x="44914" y="2569"/>
                      <a:pt x="46298" y="2042"/>
                      <a:pt x="47726" y="2081"/>
                    </a:cubicBezTo>
                    <a:close/>
                    <a:moveTo>
                      <a:pt x="92788" y="33348"/>
                    </a:moveTo>
                    <a:lnTo>
                      <a:pt x="118572" y="61595"/>
                    </a:lnTo>
                    <a:cubicBezTo>
                      <a:pt x="119380" y="62436"/>
                      <a:pt x="119821" y="63555"/>
                      <a:pt x="119800" y="64712"/>
                    </a:cubicBezTo>
                    <a:cubicBezTo>
                      <a:pt x="119821" y="65935"/>
                      <a:pt x="119311" y="67107"/>
                      <a:pt x="118400" y="67938"/>
                    </a:cubicBezTo>
                    <a:cubicBezTo>
                      <a:pt x="117522" y="68803"/>
                      <a:pt x="116328" y="69282"/>
                      <a:pt x="115085" y="69267"/>
                    </a:cubicBezTo>
                    <a:cubicBezTo>
                      <a:pt x="113742" y="69266"/>
                      <a:pt x="112468" y="68677"/>
                      <a:pt x="111610" y="67660"/>
                    </a:cubicBezTo>
                    <a:lnTo>
                      <a:pt x="86243" y="40078"/>
                    </a:lnTo>
                    <a:lnTo>
                      <a:pt x="75193" y="51265"/>
                    </a:lnTo>
                    <a:lnTo>
                      <a:pt x="75193" y="64060"/>
                    </a:lnTo>
                    <a:cubicBezTo>
                      <a:pt x="75192" y="65422"/>
                      <a:pt x="74634" y="66728"/>
                      <a:pt x="73646" y="67684"/>
                    </a:cubicBezTo>
                    <a:cubicBezTo>
                      <a:pt x="72699" y="68695"/>
                      <a:pt x="71360" y="69262"/>
                      <a:pt x="69962" y="69243"/>
                    </a:cubicBezTo>
                    <a:cubicBezTo>
                      <a:pt x="68573" y="69261"/>
                      <a:pt x="67238" y="68710"/>
                      <a:pt x="66279" y="67720"/>
                    </a:cubicBezTo>
                    <a:cubicBezTo>
                      <a:pt x="65284" y="66756"/>
                      <a:pt x="64734" y="65433"/>
                      <a:pt x="64756" y="64060"/>
                    </a:cubicBezTo>
                    <a:lnTo>
                      <a:pt x="64756" y="7010"/>
                    </a:lnTo>
                    <a:cubicBezTo>
                      <a:pt x="64727" y="5622"/>
                      <a:pt x="65283" y="4285"/>
                      <a:pt x="66291" y="3313"/>
                    </a:cubicBezTo>
                    <a:cubicBezTo>
                      <a:pt x="68196" y="1312"/>
                      <a:pt x="71390" y="1209"/>
                      <a:pt x="73424" y="3083"/>
                    </a:cubicBezTo>
                    <a:cubicBezTo>
                      <a:pt x="73504" y="3158"/>
                      <a:pt x="73583" y="3234"/>
                      <a:pt x="73658" y="3313"/>
                    </a:cubicBezTo>
                    <a:cubicBezTo>
                      <a:pt x="74649" y="4267"/>
                      <a:pt x="75207" y="5574"/>
                      <a:pt x="75205" y="6938"/>
                    </a:cubicBezTo>
                    <a:lnTo>
                      <a:pt x="75205" y="37444"/>
                    </a:lnTo>
                    <a:lnTo>
                      <a:pt x="108958" y="3507"/>
                    </a:lnTo>
                    <a:cubicBezTo>
                      <a:pt x="110319" y="1969"/>
                      <a:pt x="112515" y="1437"/>
                      <a:pt x="114447" y="2178"/>
                    </a:cubicBezTo>
                    <a:cubicBezTo>
                      <a:pt x="116280" y="2792"/>
                      <a:pt x="117463" y="4542"/>
                      <a:pt x="117332" y="6443"/>
                    </a:cubicBezTo>
                    <a:cubicBezTo>
                      <a:pt x="117341" y="7542"/>
                      <a:pt x="116969" y="8612"/>
                      <a:pt x="116276" y="9475"/>
                    </a:cubicBezTo>
                    <a:close/>
                    <a:moveTo>
                      <a:pt x="181486" y="33348"/>
                    </a:moveTo>
                    <a:lnTo>
                      <a:pt x="207270" y="61595"/>
                    </a:lnTo>
                    <a:cubicBezTo>
                      <a:pt x="208078" y="62436"/>
                      <a:pt x="208519" y="63555"/>
                      <a:pt x="208498" y="64712"/>
                    </a:cubicBezTo>
                    <a:cubicBezTo>
                      <a:pt x="208519" y="65935"/>
                      <a:pt x="208010" y="67107"/>
                      <a:pt x="207099" y="67938"/>
                    </a:cubicBezTo>
                    <a:cubicBezTo>
                      <a:pt x="206221" y="68803"/>
                      <a:pt x="205026" y="69282"/>
                      <a:pt x="203783" y="69267"/>
                    </a:cubicBezTo>
                    <a:cubicBezTo>
                      <a:pt x="202440" y="69266"/>
                      <a:pt x="201167" y="68677"/>
                      <a:pt x="200309" y="67660"/>
                    </a:cubicBezTo>
                    <a:lnTo>
                      <a:pt x="174893" y="40078"/>
                    </a:lnTo>
                    <a:lnTo>
                      <a:pt x="163842" y="51265"/>
                    </a:lnTo>
                    <a:lnTo>
                      <a:pt x="163842" y="64060"/>
                    </a:lnTo>
                    <a:cubicBezTo>
                      <a:pt x="163841" y="65422"/>
                      <a:pt x="163283" y="66728"/>
                      <a:pt x="162295" y="67684"/>
                    </a:cubicBezTo>
                    <a:cubicBezTo>
                      <a:pt x="161348" y="68695"/>
                      <a:pt x="160009" y="69262"/>
                      <a:pt x="158612" y="69243"/>
                    </a:cubicBezTo>
                    <a:cubicBezTo>
                      <a:pt x="157222" y="69261"/>
                      <a:pt x="155887" y="68710"/>
                      <a:pt x="154928" y="67720"/>
                    </a:cubicBezTo>
                    <a:cubicBezTo>
                      <a:pt x="153923" y="66753"/>
                      <a:pt x="153368" y="65419"/>
                      <a:pt x="153393" y="64035"/>
                    </a:cubicBezTo>
                    <a:lnTo>
                      <a:pt x="153393" y="7010"/>
                    </a:lnTo>
                    <a:cubicBezTo>
                      <a:pt x="153364" y="5622"/>
                      <a:pt x="153920" y="4285"/>
                      <a:pt x="154928" y="3313"/>
                    </a:cubicBezTo>
                    <a:cubicBezTo>
                      <a:pt x="156834" y="1312"/>
                      <a:pt x="160026" y="1209"/>
                      <a:pt x="162061" y="3083"/>
                    </a:cubicBezTo>
                    <a:cubicBezTo>
                      <a:pt x="162142" y="3158"/>
                      <a:pt x="162220" y="3234"/>
                      <a:pt x="162295" y="3313"/>
                    </a:cubicBezTo>
                    <a:cubicBezTo>
                      <a:pt x="163286" y="4267"/>
                      <a:pt x="163843" y="5574"/>
                      <a:pt x="163842" y="6938"/>
                    </a:cubicBezTo>
                    <a:lnTo>
                      <a:pt x="163842" y="37444"/>
                    </a:lnTo>
                    <a:lnTo>
                      <a:pt x="197644" y="3434"/>
                    </a:lnTo>
                    <a:cubicBezTo>
                      <a:pt x="199006" y="1896"/>
                      <a:pt x="201201" y="1365"/>
                      <a:pt x="203133" y="2105"/>
                    </a:cubicBezTo>
                    <a:cubicBezTo>
                      <a:pt x="204966" y="2719"/>
                      <a:pt x="206149" y="4470"/>
                      <a:pt x="206018" y="6370"/>
                    </a:cubicBezTo>
                    <a:cubicBezTo>
                      <a:pt x="206027" y="7470"/>
                      <a:pt x="205655" y="8540"/>
                      <a:pt x="204962" y="9403"/>
                    </a:cubicBezTo>
                    <a:close/>
                    <a:moveTo>
                      <a:pt x="226069" y="8714"/>
                    </a:moveTo>
                    <a:cubicBezTo>
                      <a:pt x="224017" y="10614"/>
                      <a:pt x="220815" y="10614"/>
                      <a:pt x="218763" y="8714"/>
                    </a:cubicBezTo>
                    <a:cubicBezTo>
                      <a:pt x="217757" y="7770"/>
                      <a:pt x="217197" y="6457"/>
                      <a:pt x="217216" y="5089"/>
                    </a:cubicBezTo>
                    <a:cubicBezTo>
                      <a:pt x="217190" y="3756"/>
                      <a:pt x="217755" y="2477"/>
                      <a:pt x="218763" y="1586"/>
                    </a:cubicBezTo>
                    <a:cubicBezTo>
                      <a:pt x="220715" y="-399"/>
                      <a:pt x="223933" y="-451"/>
                      <a:pt x="225951" y="1470"/>
                    </a:cubicBezTo>
                    <a:cubicBezTo>
                      <a:pt x="225991" y="1508"/>
                      <a:pt x="226030" y="1547"/>
                      <a:pt x="226069" y="1586"/>
                    </a:cubicBezTo>
                    <a:cubicBezTo>
                      <a:pt x="227077" y="2477"/>
                      <a:pt x="227641" y="3756"/>
                      <a:pt x="227616" y="5089"/>
                    </a:cubicBezTo>
                    <a:cubicBezTo>
                      <a:pt x="227634" y="6457"/>
                      <a:pt x="227074" y="7770"/>
                      <a:pt x="226069" y="8714"/>
                    </a:cubicBezTo>
                    <a:close/>
                    <a:moveTo>
                      <a:pt x="227517" y="24251"/>
                    </a:moveTo>
                    <a:lnTo>
                      <a:pt x="227517" y="64120"/>
                    </a:lnTo>
                    <a:cubicBezTo>
                      <a:pt x="227546" y="65477"/>
                      <a:pt x="227008" y="66786"/>
                      <a:pt x="226032" y="67744"/>
                    </a:cubicBezTo>
                    <a:cubicBezTo>
                      <a:pt x="224126" y="69709"/>
                      <a:pt x="220963" y="69783"/>
                      <a:pt x="218967" y="67909"/>
                    </a:cubicBezTo>
                    <a:cubicBezTo>
                      <a:pt x="218909" y="67856"/>
                      <a:pt x="218854" y="67800"/>
                      <a:pt x="218800" y="67744"/>
                    </a:cubicBezTo>
                    <a:cubicBezTo>
                      <a:pt x="217824" y="66786"/>
                      <a:pt x="217286" y="65477"/>
                      <a:pt x="217314" y="64120"/>
                    </a:cubicBezTo>
                    <a:lnTo>
                      <a:pt x="217314" y="24251"/>
                    </a:lnTo>
                    <a:cubicBezTo>
                      <a:pt x="217290" y="22894"/>
                      <a:pt x="217826" y="21587"/>
                      <a:pt x="218800" y="20626"/>
                    </a:cubicBezTo>
                    <a:cubicBezTo>
                      <a:pt x="220724" y="18662"/>
                      <a:pt x="223904" y="18604"/>
                      <a:pt x="225900" y="20497"/>
                    </a:cubicBezTo>
                    <a:cubicBezTo>
                      <a:pt x="225945" y="20539"/>
                      <a:pt x="225989" y="20583"/>
                      <a:pt x="226032" y="20626"/>
                    </a:cubicBezTo>
                    <a:cubicBezTo>
                      <a:pt x="227005" y="21587"/>
                      <a:pt x="227542" y="22894"/>
                      <a:pt x="227517" y="24251"/>
                    </a:cubicBezTo>
                    <a:close/>
                    <a:moveTo>
                      <a:pt x="281640" y="1042"/>
                    </a:moveTo>
                    <a:cubicBezTo>
                      <a:pt x="283019" y="1014"/>
                      <a:pt x="284350" y="1543"/>
                      <a:pt x="285324" y="2504"/>
                    </a:cubicBezTo>
                    <a:cubicBezTo>
                      <a:pt x="286328" y="3419"/>
                      <a:pt x="286890" y="4710"/>
                      <a:pt x="286871" y="6056"/>
                    </a:cubicBezTo>
                    <a:lnTo>
                      <a:pt x="286871" y="64241"/>
                    </a:lnTo>
                    <a:cubicBezTo>
                      <a:pt x="286890" y="65587"/>
                      <a:pt x="286328" y="66878"/>
                      <a:pt x="285324" y="67793"/>
                    </a:cubicBezTo>
                    <a:cubicBezTo>
                      <a:pt x="284351" y="68757"/>
                      <a:pt x="283020" y="69290"/>
                      <a:pt x="281640" y="69267"/>
                    </a:cubicBezTo>
                    <a:cubicBezTo>
                      <a:pt x="278822" y="69261"/>
                      <a:pt x="276540" y="67014"/>
                      <a:pt x="276532" y="64241"/>
                    </a:cubicBezTo>
                    <a:lnTo>
                      <a:pt x="276532" y="59130"/>
                    </a:lnTo>
                    <a:cubicBezTo>
                      <a:pt x="276148" y="61595"/>
                      <a:pt x="274482" y="63899"/>
                      <a:pt x="271535" y="66041"/>
                    </a:cubicBezTo>
                    <a:cubicBezTo>
                      <a:pt x="268408" y="68288"/>
                      <a:pt x="264614" y="69455"/>
                      <a:pt x="260742" y="69363"/>
                    </a:cubicBezTo>
                    <a:cubicBezTo>
                      <a:pt x="256948" y="69380"/>
                      <a:pt x="253210" y="68467"/>
                      <a:pt x="249864" y="66705"/>
                    </a:cubicBezTo>
                    <a:cubicBezTo>
                      <a:pt x="246039" y="64723"/>
                      <a:pt x="242892" y="61677"/>
                      <a:pt x="240815" y="57946"/>
                    </a:cubicBezTo>
                    <a:cubicBezTo>
                      <a:pt x="238374" y="53717"/>
                      <a:pt x="237140" y="48915"/>
                      <a:pt x="237242" y="44053"/>
                    </a:cubicBezTo>
                    <a:cubicBezTo>
                      <a:pt x="237189" y="40283"/>
                      <a:pt x="237928" y="36544"/>
                      <a:pt x="239415" y="33070"/>
                    </a:cubicBezTo>
                    <a:cubicBezTo>
                      <a:pt x="240669" y="30038"/>
                      <a:pt x="242594" y="27317"/>
                      <a:pt x="245051" y="25109"/>
                    </a:cubicBezTo>
                    <a:cubicBezTo>
                      <a:pt x="247274" y="23139"/>
                      <a:pt x="249829" y="21565"/>
                      <a:pt x="252602" y="20457"/>
                    </a:cubicBezTo>
                    <a:cubicBezTo>
                      <a:pt x="255188" y="19418"/>
                      <a:pt x="257950" y="18873"/>
                      <a:pt x="260742" y="18850"/>
                    </a:cubicBezTo>
                    <a:cubicBezTo>
                      <a:pt x="264102" y="18792"/>
                      <a:pt x="267414" y="19626"/>
                      <a:pt x="270332" y="21267"/>
                    </a:cubicBezTo>
                    <a:cubicBezTo>
                      <a:pt x="273039" y="22783"/>
                      <a:pt x="275189" y="25105"/>
                      <a:pt x="276471" y="27899"/>
                    </a:cubicBezTo>
                    <a:lnTo>
                      <a:pt x="276471" y="24106"/>
                    </a:lnTo>
                    <a:cubicBezTo>
                      <a:pt x="276449" y="23788"/>
                      <a:pt x="276482" y="23470"/>
                      <a:pt x="276569" y="23163"/>
                    </a:cubicBezTo>
                    <a:lnTo>
                      <a:pt x="276569" y="6056"/>
                    </a:lnTo>
                    <a:cubicBezTo>
                      <a:pt x="276547" y="4719"/>
                      <a:pt x="277090" y="3433"/>
                      <a:pt x="278067" y="2504"/>
                    </a:cubicBezTo>
                    <a:cubicBezTo>
                      <a:pt x="278998" y="1546"/>
                      <a:pt x="280293" y="1016"/>
                      <a:pt x="281640" y="1042"/>
                    </a:cubicBezTo>
                    <a:close/>
                    <a:moveTo>
                      <a:pt x="262437" y="60737"/>
                    </a:moveTo>
                    <a:cubicBezTo>
                      <a:pt x="266258" y="60726"/>
                      <a:pt x="269911" y="59187"/>
                      <a:pt x="272554" y="56472"/>
                    </a:cubicBezTo>
                    <a:cubicBezTo>
                      <a:pt x="275575" y="53630"/>
                      <a:pt x="277085" y="49489"/>
                      <a:pt x="277085" y="44053"/>
                    </a:cubicBezTo>
                    <a:cubicBezTo>
                      <a:pt x="277085" y="38616"/>
                      <a:pt x="275575" y="34512"/>
                      <a:pt x="272554" y="31741"/>
                    </a:cubicBezTo>
                    <a:cubicBezTo>
                      <a:pt x="269913" y="29022"/>
                      <a:pt x="266259" y="27481"/>
                      <a:pt x="262437" y="27477"/>
                    </a:cubicBezTo>
                    <a:cubicBezTo>
                      <a:pt x="258507" y="27455"/>
                      <a:pt x="254743" y="29034"/>
                      <a:pt x="252037" y="31838"/>
                    </a:cubicBezTo>
                    <a:cubicBezTo>
                      <a:pt x="249017" y="34810"/>
                      <a:pt x="247510" y="38882"/>
                      <a:pt x="247519" y="44053"/>
                    </a:cubicBezTo>
                    <a:cubicBezTo>
                      <a:pt x="247519" y="49308"/>
                      <a:pt x="249017" y="53404"/>
                      <a:pt x="252037" y="56376"/>
                    </a:cubicBezTo>
                    <a:cubicBezTo>
                      <a:pt x="254743" y="59180"/>
                      <a:pt x="258507" y="60759"/>
                      <a:pt x="262437" y="60737"/>
                    </a:cubicBezTo>
                    <a:close/>
                    <a:moveTo>
                      <a:pt x="325903" y="18947"/>
                    </a:moveTo>
                    <a:cubicBezTo>
                      <a:pt x="330859" y="18844"/>
                      <a:pt x="335636" y="20764"/>
                      <a:pt x="339103" y="24251"/>
                    </a:cubicBezTo>
                    <a:cubicBezTo>
                      <a:pt x="342639" y="27730"/>
                      <a:pt x="344407" y="33260"/>
                      <a:pt x="344407" y="40839"/>
                    </a:cubicBezTo>
                    <a:lnTo>
                      <a:pt x="344407" y="64144"/>
                    </a:lnTo>
                    <a:cubicBezTo>
                      <a:pt x="344428" y="65476"/>
                      <a:pt x="343906" y="66759"/>
                      <a:pt x="342958" y="67708"/>
                    </a:cubicBezTo>
                    <a:cubicBezTo>
                      <a:pt x="342032" y="68665"/>
                      <a:pt x="340740" y="69195"/>
                      <a:pt x="339397" y="69170"/>
                    </a:cubicBezTo>
                    <a:cubicBezTo>
                      <a:pt x="336596" y="69191"/>
                      <a:pt x="334310" y="66972"/>
                      <a:pt x="334289" y="64217"/>
                    </a:cubicBezTo>
                    <a:cubicBezTo>
                      <a:pt x="334289" y="64192"/>
                      <a:pt x="334289" y="64168"/>
                      <a:pt x="334289" y="64144"/>
                    </a:cubicBezTo>
                    <a:lnTo>
                      <a:pt x="334289" y="40839"/>
                    </a:lnTo>
                    <a:cubicBezTo>
                      <a:pt x="334289" y="36474"/>
                      <a:pt x="333213" y="33171"/>
                      <a:pt x="331060" y="30932"/>
                    </a:cubicBezTo>
                    <a:cubicBezTo>
                      <a:pt x="328838" y="28665"/>
                      <a:pt x="325736" y="27443"/>
                      <a:pt x="322539" y="27573"/>
                    </a:cubicBezTo>
                    <a:cubicBezTo>
                      <a:pt x="318836" y="27397"/>
                      <a:pt x="315253" y="28896"/>
                      <a:pt x="312815" y="31645"/>
                    </a:cubicBezTo>
                    <a:cubicBezTo>
                      <a:pt x="310660" y="33910"/>
                      <a:pt x="309222" y="36743"/>
                      <a:pt x="308677" y="39800"/>
                    </a:cubicBezTo>
                    <a:lnTo>
                      <a:pt x="308677" y="64144"/>
                    </a:lnTo>
                    <a:cubicBezTo>
                      <a:pt x="308677" y="66921"/>
                      <a:pt x="306391" y="69170"/>
                      <a:pt x="303569" y="69170"/>
                    </a:cubicBezTo>
                    <a:cubicBezTo>
                      <a:pt x="300748" y="69170"/>
                      <a:pt x="298461" y="66921"/>
                      <a:pt x="298461" y="64144"/>
                    </a:cubicBezTo>
                    <a:lnTo>
                      <a:pt x="298461" y="24275"/>
                    </a:lnTo>
                    <a:cubicBezTo>
                      <a:pt x="298442" y="22919"/>
                      <a:pt x="298977" y="21613"/>
                      <a:pt x="299947" y="20651"/>
                    </a:cubicBezTo>
                    <a:cubicBezTo>
                      <a:pt x="301871" y="18686"/>
                      <a:pt x="305051" y="18628"/>
                      <a:pt x="307048" y="20521"/>
                    </a:cubicBezTo>
                    <a:cubicBezTo>
                      <a:pt x="307092" y="20564"/>
                      <a:pt x="307136" y="20607"/>
                      <a:pt x="307179" y="20651"/>
                    </a:cubicBezTo>
                    <a:cubicBezTo>
                      <a:pt x="308156" y="21610"/>
                      <a:pt x="308697" y="22917"/>
                      <a:pt x="308677" y="24275"/>
                    </a:cubicBezTo>
                    <a:lnTo>
                      <a:pt x="308677" y="30533"/>
                    </a:lnTo>
                    <a:cubicBezTo>
                      <a:pt x="308922" y="28319"/>
                      <a:pt x="310654" y="25821"/>
                      <a:pt x="313871" y="23043"/>
                    </a:cubicBezTo>
                    <a:cubicBezTo>
                      <a:pt x="317204" y="20258"/>
                      <a:pt x="321472" y="18798"/>
                      <a:pt x="325842" y="18947"/>
                    </a:cubicBezTo>
                    <a:close/>
                    <a:moveTo>
                      <a:pt x="378970" y="18850"/>
                    </a:moveTo>
                    <a:cubicBezTo>
                      <a:pt x="385130" y="18901"/>
                      <a:pt x="391045" y="21235"/>
                      <a:pt x="395534" y="25386"/>
                    </a:cubicBezTo>
                    <a:cubicBezTo>
                      <a:pt x="400601" y="29623"/>
                      <a:pt x="403137" y="35309"/>
                      <a:pt x="403146" y="42446"/>
                    </a:cubicBezTo>
                    <a:cubicBezTo>
                      <a:pt x="403146" y="46046"/>
                      <a:pt x="401026" y="47846"/>
                      <a:pt x="396786" y="47846"/>
                    </a:cubicBezTo>
                    <a:lnTo>
                      <a:pt x="364469" y="47737"/>
                    </a:lnTo>
                    <a:cubicBezTo>
                      <a:pt x="364792" y="51509"/>
                      <a:pt x="366648" y="54994"/>
                      <a:pt x="369614" y="57403"/>
                    </a:cubicBezTo>
                    <a:cubicBezTo>
                      <a:pt x="372627" y="59778"/>
                      <a:pt x="376400" y="61024"/>
                      <a:pt x="380259" y="60918"/>
                    </a:cubicBezTo>
                    <a:cubicBezTo>
                      <a:pt x="383669" y="60917"/>
                      <a:pt x="387007" y="59962"/>
                      <a:pt x="389886" y="58164"/>
                    </a:cubicBezTo>
                    <a:cubicBezTo>
                      <a:pt x="391111" y="57381"/>
                      <a:pt x="392492" y="56866"/>
                      <a:pt x="393937" y="56654"/>
                    </a:cubicBezTo>
                    <a:cubicBezTo>
                      <a:pt x="394905" y="56604"/>
                      <a:pt x="395848" y="56965"/>
                      <a:pt x="396528" y="57644"/>
                    </a:cubicBezTo>
                    <a:cubicBezTo>
                      <a:pt x="397191" y="58352"/>
                      <a:pt x="397540" y="59292"/>
                      <a:pt x="397498" y="60254"/>
                    </a:cubicBezTo>
                    <a:cubicBezTo>
                      <a:pt x="397335" y="61991"/>
                      <a:pt x="396376" y="63561"/>
                      <a:pt x="394895" y="64519"/>
                    </a:cubicBezTo>
                    <a:cubicBezTo>
                      <a:pt x="391101" y="67612"/>
                      <a:pt x="386104" y="69158"/>
                      <a:pt x="379866" y="69158"/>
                    </a:cubicBezTo>
                    <a:cubicBezTo>
                      <a:pt x="375634" y="69182"/>
                      <a:pt x="371446" y="68309"/>
                      <a:pt x="367588" y="66597"/>
                    </a:cubicBezTo>
                    <a:cubicBezTo>
                      <a:pt x="363501" y="64774"/>
                      <a:pt x="360075" y="61769"/>
                      <a:pt x="357766" y="57983"/>
                    </a:cubicBezTo>
                    <a:cubicBezTo>
                      <a:pt x="355177" y="53820"/>
                      <a:pt x="353856" y="49016"/>
                      <a:pt x="353959" y="44137"/>
                    </a:cubicBezTo>
                    <a:cubicBezTo>
                      <a:pt x="353920" y="40341"/>
                      <a:pt x="354690" y="36580"/>
                      <a:pt x="356218" y="33095"/>
                    </a:cubicBezTo>
                    <a:cubicBezTo>
                      <a:pt x="357548" y="29963"/>
                      <a:pt x="359660" y="27212"/>
                      <a:pt x="362358" y="25097"/>
                    </a:cubicBezTo>
                    <a:cubicBezTo>
                      <a:pt x="366941" y="21139"/>
                      <a:pt x="372811" y="18923"/>
                      <a:pt x="378909" y="18850"/>
                    </a:cubicBezTo>
                    <a:close/>
                    <a:moveTo>
                      <a:pt x="364531" y="40597"/>
                    </a:moveTo>
                    <a:lnTo>
                      <a:pt x="393225" y="40597"/>
                    </a:lnTo>
                    <a:cubicBezTo>
                      <a:pt x="393032" y="36944"/>
                      <a:pt x="391366" y="33517"/>
                      <a:pt x="388596" y="31077"/>
                    </a:cubicBezTo>
                    <a:cubicBezTo>
                      <a:pt x="385938" y="28784"/>
                      <a:pt x="382505" y="27552"/>
                      <a:pt x="378970" y="27622"/>
                    </a:cubicBezTo>
                    <a:cubicBezTo>
                      <a:pt x="375456" y="27617"/>
                      <a:pt x="372050" y="28822"/>
                      <a:pt x="369344" y="31029"/>
                    </a:cubicBezTo>
                    <a:cubicBezTo>
                      <a:pt x="366418" y="33376"/>
                      <a:pt x="364646" y="36839"/>
                      <a:pt x="364469" y="40549"/>
                    </a:cubicBezTo>
                    <a:close/>
                    <a:moveTo>
                      <a:pt x="449251" y="19189"/>
                    </a:moveTo>
                    <a:cubicBezTo>
                      <a:pt x="450510" y="19151"/>
                      <a:pt x="451726" y="19628"/>
                      <a:pt x="452615" y="20506"/>
                    </a:cubicBezTo>
                    <a:cubicBezTo>
                      <a:pt x="453499" y="21351"/>
                      <a:pt x="453988" y="22518"/>
                      <a:pt x="453966" y="23731"/>
                    </a:cubicBezTo>
                    <a:cubicBezTo>
                      <a:pt x="453949" y="24521"/>
                      <a:pt x="453751" y="25297"/>
                      <a:pt x="453389" y="26003"/>
                    </a:cubicBezTo>
                    <a:lnTo>
                      <a:pt x="427678" y="83813"/>
                    </a:lnTo>
                    <a:cubicBezTo>
                      <a:pt x="426983" y="85848"/>
                      <a:pt x="425046" y="87218"/>
                      <a:pt x="422865" y="87220"/>
                    </a:cubicBezTo>
                    <a:cubicBezTo>
                      <a:pt x="421640" y="87270"/>
                      <a:pt x="420450" y="86809"/>
                      <a:pt x="419587" y="85951"/>
                    </a:cubicBezTo>
                    <a:cubicBezTo>
                      <a:pt x="418749" y="85065"/>
                      <a:pt x="418307" y="83887"/>
                      <a:pt x="418359" y="82677"/>
                    </a:cubicBezTo>
                    <a:cubicBezTo>
                      <a:pt x="418382" y="81888"/>
                      <a:pt x="418579" y="81113"/>
                      <a:pt x="418936" y="80406"/>
                    </a:cubicBezTo>
                    <a:lnTo>
                      <a:pt x="424903" y="66850"/>
                    </a:lnTo>
                    <a:lnTo>
                      <a:pt x="406486" y="26003"/>
                    </a:lnTo>
                    <a:cubicBezTo>
                      <a:pt x="406128" y="25296"/>
                      <a:pt x="405932" y="24520"/>
                      <a:pt x="405909" y="23731"/>
                    </a:cubicBezTo>
                    <a:cubicBezTo>
                      <a:pt x="405892" y="22520"/>
                      <a:pt x="406380" y="21354"/>
                      <a:pt x="407259" y="20506"/>
                    </a:cubicBezTo>
                    <a:cubicBezTo>
                      <a:pt x="408148" y="19630"/>
                      <a:pt x="409366" y="19152"/>
                      <a:pt x="410624" y="19189"/>
                    </a:cubicBezTo>
                    <a:cubicBezTo>
                      <a:pt x="412744" y="19189"/>
                      <a:pt x="414352" y="20324"/>
                      <a:pt x="415449" y="22596"/>
                    </a:cubicBezTo>
                    <a:lnTo>
                      <a:pt x="429888" y="55675"/>
                    </a:lnTo>
                    <a:lnTo>
                      <a:pt x="444438" y="22596"/>
                    </a:lnTo>
                    <a:cubicBezTo>
                      <a:pt x="445106" y="20550"/>
                      <a:pt x="447031" y="19157"/>
                      <a:pt x="449214" y="19140"/>
                    </a:cubicBezTo>
                    <a:close/>
                    <a:moveTo>
                      <a:pt x="520907" y="5730"/>
                    </a:moveTo>
                    <a:lnTo>
                      <a:pt x="545844" y="61728"/>
                    </a:lnTo>
                    <a:cubicBezTo>
                      <a:pt x="546301" y="62576"/>
                      <a:pt x="546533" y="63523"/>
                      <a:pt x="546520" y="64482"/>
                    </a:cubicBezTo>
                    <a:cubicBezTo>
                      <a:pt x="546525" y="65735"/>
                      <a:pt x="545999" y="66935"/>
                      <a:pt x="545071" y="67793"/>
                    </a:cubicBezTo>
                    <a:cubicBezTo>
                      <a:pt x="544138" y="68735"/>
                      <a:pt x="542847" y="69252"/>
                      <a:pt x="541510" y="69218"/>
                    </a:cubicBezTo>
                    <a:cubicBezTo>
                      <a:pt x="539277" y="69348"/>
                      <a:pt x="537214" y="68044"/>
                      <a:pt x="536402" y="65993"/>
                    </a:cubicBezTo>
                    <a:lnTo>
                      <a:pt x="530435" y="52353"/>
                    </a:lnTo>
                    <a:lnTo>
                      <a:pt x="501127" y="52353"/>
                    </a:lnTo>
                    <a:lnTo>
                      <a:pt x="495246" y="65993"/>
                    </a:lnTo>
                    <a:cubicBezTo>
                      <a:pt x="494434" y="68044"/>
                      <a:pt x="492371" y="69348"/>
                      <a:pt x="490138" y="69218"/>
                    </a:cubicBezTo>
                    <a:cubicBezTo>
                      <a:pt x="488802" y="69249"/>
                      <a:pt x="487511" y="68733"/>
                      <a:pt x="486577" y="67793"/>
                    </a:cubicBezTo>
                    <a:cubicBezTo>
                      <a:pt x="485653" y="66933"/>
                      <a:pt x="485128" y="65735"/>
                      <a:pt x="485128" y="64482"/>
                    </a:cubicBezTo>
                    <a:cubicBezTo>
                      <a:pt x="485120" y="63523"/>
                      <a:pt x="485352" y="62577"/>
                      <a:pt x="485804" y="61728"/>
                    </a:cubicBezTo>
                    <a:lnTo>
                      <a:pt x="510753" y="5730"/>
                    </a:lnTo>
                    <a:cubicBezTo>
                      <a:pt x="511776" y="3208"/>
                      <a:pt x="513446" y="1945"/>
                      <a:pt x="515763" y="1936"/>
                    </a:cubicBezTo>
                    <a:cubicBezTo>
                      <a:pt x="518132" y="1888"/>
                      <a:pt x="519827" y="3156"/>
                      <a:pt x="520870" y="5681"/>
                    </a:cubicBezTo>
                    <a:close/>
                    <a:moveTo>
                      <a:pt x="515799" y="18524"/>
                    </a:moveTo>
                    <a:lnTo>
                      <a:pt x="504749" y="44198"/>
                    </a:lnTo>
                    <a:lnTo>
                      <a:pt x="526997" y="44198"/>
                    </a:lnTo>
                    <a:close/>
                    <a:moveTo>
                      <a:pt x="572280" y="18899"/>
                    </a:moveTo>
                    <a:cubicBezTo>
                      <a:pt x="575533" y="18858"/>
                      <a:pt x="578758" y="19522"/>
                      <a:pt x="581722" y="20844"/>
                    </a:cubicBezTo>
                    <a:cubicBezTo>
                      <a:pt x="584386" y="22010"/>
                      <a:pt x="586656" y="23900"/>
                      <a:pt x="588266" y="26293"/>
                    </a:cubicBezTo>
                    <a:cubicBezTo>
                      <a:pt x="589031" y="27318"/>
                      <a:pt x="589497" y="28529"/>
                      <a:pt x="589617" y="29796"/>
                    </a:cubicBezTo>
                    <a:cubicBezTo>
                      <a:pt x="589651" y="30835"/>
                      <a:pt x="589231" y="31838"/>
                      <a:pt x="588462" y="32551"/>
                    </a:cubicBezTo>
                    <a:cubicBezTo>
                      <a:pt x="587636" y="33262"/>
                      <a:pt x="586563" y="33635"/>
                      <a:pt x="585466" y="33590"/>
                    </a:cubicBezTo>
                    <a:cubicBezTo>
                      <a:pt x="583653" y="33510"/>
                      <a:pt x="581997" y="32551"/>
                      <a:pt x="581046" y="31029"/>
                    </a:cubicBezTo>
                    <a:cubicBezTo>
                      <a:pt x="578985" y="28436"/>
                      <a:pt x="575795" y="26961"/>
                      <a:pt x="572451" y="27054"/>
                    </a:cubicBezTo>
                    <a:cubicBezTo>
                      <a:pt x="570459" y="26960"/>
                      <a:pt x="568492" y="27525"/>
                      <a:pt x="566865" y="28661"/>
                    </a:cubicBezTo>
                    <a:cubicBezTo>
                      <a:pt x="565514" y="29630"/>
                      <a:pt x="564727" y="31184"/>
                      <a:pt x="564753" y="32829"/>
                    </a:cubicBezTo>
                    <a:cubicBezTo>
                      <a:pt x="564753" y="35668"/>
                      <a:pt x="566902" y="37661"/>
                      <a:pt x="571211" y="38870"/>
                    </a:cubicBezTo>
                    <a:lnTo>
                      <a:pt x="577179" y="40488"/>
                    </a:lnTo>
                    <a:cubicBezTo>
                      <a:pt x="581113" y="41344"/>
                      <a:pt x="584787" y="43094"/>
                      <a:pt x="587910" y="45599"/>
                    </a:cubicBezTo>
                    <a:cubicBezTo>
                      <a:pt x="590345" y="47811"/>
                      <a:pt x="591666" y="50967"/>
                      <a:pt x="591520" y="54225"/>
                    </a:cubicBezTo>
                    <a:cubicBezTo>
                      <a:pt x="591682" y="58657"/>
                      <a:pt x="589497" y="62854"/>
                      <a:pt x="585749" y="65316"/>
                    </a:cubicBezTo>
                    <a:cubicBezTo>
                      <a:pt x="581677" y="67984"/>
                      <a:pt x="576862" y="69339"/>
                      <a:pt x="571973" y="69194"/>
                    </a:cubicBezTo>
                    <a:cubicBezTo>
                      <a:pt x="568471" y="69256"/>
                      <a:pt x="565001" y="68542"/>
                      <a:pt x="561818" y="67104"/>
                    </a:cubicBezTo>
                    <a:cubicBezTo>
                      <a:pt x="559134" y="65967"/>
                      <a:pt x="556841" y="64092"/>
                      <a:pt x="555213" y="61704"/>
                    </a:cubicBezTo>
                    <a:cubicBezTo>
                      <a:pt x="554034" y="60346"/>
                      <a:pt x="553328" y="58652"/>
                      <a:pt x="553199" y="56871"/>
                    </a:cubicBezTo>
                    <a:cubicBezTo>
                      <a:pt x="553168" y="55812"/>
                      <a:pt x="553545" y="54781"/>
                      <a:pt x="554255" y="53984"/>
                    </a:cubicBezTo>
                    <a:cubicBezTo>
                      <a:pt x="554988" y="53174"/>
                      <a:pt x="556051" y="52732"/>
                      <a:pt x="557153" y="52775"/>
                    </a:cubicBezTo>
                    <a:cubicBezTo>
                      <a:pt x="558749" y="52775"/>
                      <a:pt x="560198" y="53694"/>
                      <a:pt x="561475" y="55530"/>
                    </a:cubicBezTo>
                    <a:cubicBezTo>
                      <a:pt x="563602" y="59058"/>
                      <a:pt x="567102" y="60825"/>
                      <a:pt x="571973" y="60834"/>
                    </a:cubicBezTo>
                    <a:cubicBezTo>
                      <a:pt x="574379" y="60952"/>
                      <a:pt x="576769" y="60390"/>
                      <a:pt x="578861" y="59215"/>
                    </a:cubicBezTo>
                    <a:cubicBezTo>
                      <a:pt x="580477" y="58306"/>
                      <a:pt x="581458" y="56599"/>
                      <a:pt x="581415" y="54769"/>
                    </a:cubicBezTo>
                    <a:cubicBezTo>
                      <a:pt x="581415" y="51857"/>
                      <a:pt x="579143" y="49779"/>
                      <a:pt x="574576" y="48511"/>
                    </a:cubicBezTo>
                    <a:lnTo>
                      <a:pt x="568166" y="46807"/>
                    </a:lnTo>
                    <a:cubicBezTo>
                      <a:pt x="559244" y="44342"/>
                      <a:pt x="554779" y="39700"/>
                      <a:pt x="554771" y="32877"/>
                    </a:cubicBezTo>
                    <a:cubicBezTo>
                      <a:pt x="554671" y="28849"/>
                      <a:pt x="556578" y="25029"/>
                      <a:pt x="559879" y="22644"/>
                    </a:cubicBezTo>
                    <a:cubicBezTo>
                      <a:pt x="563464" y="20039"/>
                      <a:pt x="567839" y="18703"/>
                      <a:pt x="572292" y="18850"/>
                    </a:cubicBezTo>
                    <a:close/>
                    <a:moveTo>
                      <a:pt x="617353" y="18899"/>
                    </a:moveTo>
                    <a:cubicBezTo>
                      <a:pt x="620603" y="18856"/>
                      <a:pt x="623824" y="19521"/>
                      <a:pt x="626783" y="20844"/>
                    </a:cubicBezTo>
                    <a:cubicBezTo>
                      <a:pt x="629452" y="22007"/>
                      <a:pt x="631727" y="23898"/>
                      <a:pt x="633340" y="26293"/>
                    </a:cubicBezTo>
                    <a:cubicBezTo>
                      <a:pt x="634104" y="27318"/>
                      <a:pt x="634571" y="28529"/>
                      <a:pt x="634690" y="29796"/>
                    </a:cubicBezTo>
                    <a:cubicBezTo>
                      <a:pt x="634706" y="30846"/>
                      <a:pt x="634258" y="31851"/>
                      <a:pt x="633462" y="32551"/>
                    </a:cubicBezTo>
                    <a:cubicBezTo>
                      <a:pt x="632642" y="33264"/>
                      <a:pt x="631573" y="33636"/>
                      <a:pt x="630479" y="33590"/>
                    </a:cubicBezTo>
                    <a:cubicBezTo>
                      <a:pt x="628665" y="33510"/>
                      <a:pt x="627009" y="32551"/>
                      <a:pt x="626059" y="31029"/>
                    </a:cubicBezTo>
                    <a:cubicBezTo>
                      <a:pt x="623997" y="28436"/>
                      <a:pt x="620807" y="26961"/>
                      <a:pt x="617464" y="27054"/>
                    </a:cubicBezTo>
                    <a:cubicBezTo>
                      <a:pt x="615471" y="26957"/>
                      <a:pt x="613503" y="27524"/>
                      <a:pt x="611877" y="28661"/>
                    </a:cubicBezTo>
                    <a:cubicBezTo>
                      <a:pt x="610522" y="29626"/>
                      <a:pt x="609733" y="31183"/>
                      <a:pt x="609765" y="32829"/>
                    </a:cubicBezTo>
                    <a:cubicBezTo>
                      <a:pt x="609765" y="35668"/>
                      <a:pt x="611914" y="37661"/>
                      <a:pt x="616211" y="38870"/>
                    </a:cubicBezTo>
                    <a:lnTo>
                      <a:pt x="622179" y="40488"/>
                    </a:lnTo>
                    <a:cubicBezTo>
                      <a:pt x="626116" y="41341"/>
                      <a:pt x="629796" y="43092"/>
                      <a:pt x="632922" y="45599"/>
                    </a:cubicBezTo>
                    <a:cubicBezTo>
                      <a:pt x="635357" y="47811"/>
                      <a:pt x="636678" y="50967"/>
                      <a:pt x="636532" y="54225"/>
                    </a:cubicBezTo>
                    <a:cubicBezTo>
                      <a:pt x="636694" y="58657"/>
                      <a:pt x="634510" y="62854"/>
                      <a:pt x="630761" y="65316"/>
                    </a:cubicBezTo>
                    <a:cubicBezTo>
                      <a:pt x="623566" y="69755"/>
                      <a:pt x="614611" y="70424"/>
                      <a:pt x="606818" y="67104"/>
                    </a:cubicBezTo>
                    <a:cubicBezTo>
                      <a:pt x="604137" y="65967"/>
                      <a:pt x="601848" y="64092"/>
                      <a:pt x="600225" y="61704"/>
                    </a:cubicBezTo>
                    <a:cubicBezTo>
                      <a:pt x="599046" y="60346"/>
                      <a:pt x="598340" y="58652"/>
                      <a:pt x="598211" y="56871"/>
                    </a:cubicBezTo>
                    <a:cubicBezTo>
                      <a:pt x="598181" y="55812"/>
                      <a:pt x="598558" y="54781"/>
                      <a:pt x="599267" y="53984"/>
                    </a:cubicBezTo>
                    <a:cubicBezTo>
                      <a:pt x="599998" y="53178"/>
                      <a:pt x="601056" y="52736"/>
                      <a:pt x="602153" y="52775"/>
                    </a:cubicBezTo>
                    <a:cubicBezTo>
                      <a:pt x="603761" y="52775"/>
                      <a:pt x="605198" y="53694"/>
                      <a:pt x="606487" y="55530"/>
                    </a:cubicBezTo>
                    <a:cubicBezTo>
                      <a:pt x="608615" y="59058"/>
                      <a:pt x="612114" y="60825"/>
                      <a:pt x="616985" y="60834"/>
                    </a:cubicBezTo>
                    <a:cubicBezTo>
                      <a:pt x="619391" y="60952"/>
                      <a:pt x="621781" y="60390"/>
                      <a:pt x="623873" y="59215"/>
                    </a:cubicBezTo>
                    <a:cubicBezTo>
                      <a:pt x="625489" y="58306"/>
                      <a:pt x="626469" y="56599"/>
                      <a:pt x="626427" y="54769"/>
                    </a:cubicBezTo>
                    <a:cubicBezTo>
                      <a:pt x="626427" y="51857"/>
                      <a:pt x="624143" y="49779"/>
                      <a:pt x="619588" y="48511"/>
                    </a:cubicBezTo>
                    <a:lnTo>
                      <a:pt x="613129" y="46807"/>
                    </a:lnTo>
                    <a:cubicBezTo>
                      <a:pt x="604215" y="44342"/>
                      <a:pt x="599755" y="39700"/>
                      <a:pt x="599746" y="32877"/>
                    </a:cubicBezTo>
                    <a:cubicBezTo>
                      <a:pt x="599647" y="28849"/>
                      <a:pt x="601553" y="25029"/>
                      <a:pt x="604854" y="22644"/>
                    </a:cubicBezTo>
                    <a:cubicBezTo>
                      <a:pt x="608466" y="20019"/>
                      <a:pt x="612878" y="18681"/>
                      <a:pt x="617365" y="18850"/>
                    </a:cubicBezTo>
                    <a:close/>
                    <a:moveTo>
                      <a:pt x="667228" y="18899"/>
                    </a:moveTo>
                    <a:cubicBezTo>
                      <a:pt x="670192" y="18916"/>
                      <a:pt x="673129" y="19459"/>
                      <a:pt x="675896" y="20506"/>
                    </a:cubicBezTo>
                    <a:cubicBezTo>
                      <a:pt x="678845" y="21617"/>
                      <a:pt x="681594" y="23188"/>
                      <a:pt x="684037" y="25157"/>
                    </a:cubicBezTo>
                    <a:cubicBezTo>
                      <a:pt x="686694" y="27328"/>
                      <a:pt x="688818" y="30062"/>
                      <a:pt x="690249" y="33155"/>
                    </a:cubicBezTo>
                    <a:cubicBezTo>
                      <a:pt x="693458" y="40178"/>
                      <a:pt x="693458" y="48217"/>
                      <a:pt x="690249" y="55240"/>
                    </a:cubicBezTo>
                    <a:cubicBezTo>
                      <a:pt x="688826" y="58328"/>
                      <a:pt x="686701" y="61052"/>
                      <a:pt x="684037" y="63202"/>
                    </a:cubicBezTo>
                    <a:cubicBezTo>
                      <a:pt x="681588" y="65148"/>
                      <a:pt x="678840" y="66698"/>
                      <a:pt x="675896" y="67793"/>
                    </a:cubicBezTo>
                    <a:cubicBezTo>
                      <a:pt x="673131" y="68849"/>
                      <a:pt x="670193" y="69397"/>
                      <a:pt x="667228" y="69412"/>
                    </a:cubicBezTo>
                    <a:cubicBezTo>
                      <a:pt x="663219" y="69421"/>
                      <a:pt x="659263" y="68512"/>
                      <a:pt x="655674" y="66754"/>
                    </a:cubicBezTo>
                    <a:cubicBezTo>
                      <a:pt x="642921" y="59968"/>
                      <a:pt x="638175" y="44294"/>
                      <a:pt x="645071" y="31745"/>
                    </a:cubicBezTo>
                    <a:cubicBezTo>
                      <a:pt x="645348" y="31244"/>
                      <a:pt x="645640" y="30751"/>
                      <a:pt x="645949" y="30267"/>
                    </a:cubicBezTo>
                    <a:cubicBezTo>
                      <a:pt x="648352" y="26682"/>
                      <a:pt x="651633" y="23748"/>
                      <a:pt x="655490" y="21738"/>
                    </a:cubicBezTo>
                    <a:cubicBezTo>
                      <a:pt x="659112" y="19854"/>
                      <a:pt x="663144" y="18864"/>
                      <a:pt x="667240" y="18850"/>
                    </a:cubicBezTo>
                    <a:close/>
                    <a:moveTo>
                      <a:pt x="652027" y="44113"/>
                    </a:moveTo>
                    <a:cubicBezTo>
                      <a:pt x="652027" y="49236"/>
                      <a:pt x="653566" y="53262"/>
                      <a:pt x="656644" y="56194"/>
                    </a:cubicBezTo>
                    <a:cubicBezTo>
                      <a:pt x="662270" y="61979"/>
                      <a:pt x="671596" y="62182"/>
                      <a:pt x="677475" y="56646"/>
                    </a:cubicBezTo>
                    <a:cubicBezTo>
                      <a:pt x="677632" y="56499"/>
                      <a:pt x="677785" y="56348"/>
                      <a:pt x="677934" y="56194"/>
                    </a:cubicBezTo>
                    <a:cubicBezTo>
                      <a:pt x="681012" y="53295"/>
                      <a:pt x="682555" y="49268"/>
                      <a:pt x="682563" y="44113"/>
                    </a:cubicBezTo>
                    <a:cubicBezTo>
                      <a:pt x="682572" y="38958"/>
                      <a:pt x="681028" y="34931"/>
                      <a:pt x="677934" y="32031"/>
                    </a:cubicBezTo>
                    <a:cubicBezTo>
                      <a:pt x="672193" y="26226"/>
                      <a:pt x="662756" y="26101"/>
                      <a:pt x="656856" y="31750"/>
                    </a:cubicBezTo>
                    <a:cubicBezTo>
                      <a:pt x="656759" y="31843"/>
                      <a:pt x="656665" y="31936"/>
                      <a:pt x="656570" y="32031"/>
                    </a:cubicBezTo>
                    <a:cubicBezTo>
                      <a:pt x="653541" y="34995"/>
                      <a:pt x="652027" y="39023"/>
                      <a:pt x="652027" y="44113"/>
                    </a:cubicBezTo>
                    <a:close/>
                    <a:moveTo>
                      <a:pt x="738515" y="54261"/>
                    </a:moveTo>
                    <a:cubicBezTo>
                      <a:pt x="739600" y="54235"/>
                      <a:pt x="740653" y="54625"/>
                      <a:pt x="741450" y="55349"/>
                    </a:cubicBezTo>
                    <a:cubicBezTo>
                      <a:pt x="742255" y="56057"/>
                      <a:pt x="742704" y="57078"/>
                      <a:pt x="742678" y="58140"/>
                    </a:cubicBezTo>
                    <a:cubicBezTo>
                      <a:pt x="742680" y="58507"/>
                      <a:pt x="742631" y="58873"/>
                      <a:pt x="742530" y="59227"/>
                    </a:cubicBezTo>
                    <a:cubicBezTo>
                      <a:pt x="742462" y="59521"/>
                      <a:pt x="742367" y="59808"/>
                      <a:pt x="742248" y="60085"/>
                    </a:cubicBezTo>
                    <a:cubicBezTo>
                      <a:pt x="742103" y="60372"/>
                      <a:pt x="741926" y="60644"/>
                      <a:pt x="741720" y="60894"/>
                    </a:cubicBezTo>
                    <a:lnTo>
                      <a:pt x="741192" y="61559"/>
                    </a:lnTo>
                    <a:cubicBezTo>
                      <a:pt x="740997" y="61776"/>
                      <a:pt x="740787" y="61983"/>
                      <a:pt x="740566" y="62175"/>
                    </a:cubicBezTo>
                    <a:cubicBezTo>
                      <a:pt x="740234" y="62453"/>
                      <a:pt x="740050" y="62634"/>
                      <a:pt x="739989" y="62694"/>
                    </a:cubicBezTo>
                    <a:cubicBezTo>
                      <a:pt x="735768" y="67004"/>
                      <a:pt x="729885" y="69345"/>
                      <a:pt x="723806" y="69134"/>
                    </a:cubicBezTo>
                    <a:cubicBezTo>
                      <a:pt x="720793" y="69125"/>
                      <a:pt x="717807" y="68582"/>
                      <a:pt x="714990" y="67527"/>
                    </a:cubicBezTo>
                    <a:cubicBezTo>
                      <a:pt x="712043" y="66440"/>
                      <a:pt x="709298" y="64885"/>
                      <a:pt x="706862" y="62924"/>
                    </a:cubicBezTo>
                    <a:cubicBezTo>
                      <a:pt x="704217" y="60793"/>
                      <a:pt x="702114" y="58083"/>
                      <a:pt x="700723" y="55010"/>
                    </a:cubicBezTo>
                    <a:cubicBezTo>
                      <a:pt x="697645" y="47998"/>
                      <a:pt x="697645" y="40046"/>
                      <a:pt x="700723" y="33034"/>
                    </a:cubicBezTo>
                    <a:cubicBezTo>
                      <a:pt x="702124" y="29953"/>
                      <a:pt x="704223" y="27230"/>
                      <a:pt x="706862" y="25072"/>
                    </a:cubicBezTo>
                    <a:cubicBezTo>
                      <a:pt x="709291" y="23089"/>
                      <a:pt x="712037" y="21517"/>
                      <a:pt x="714990" y="20421"/>
                    </a:cubicBezTo>
                    <a:cubicBezTo>
                      <a:pt x="717808" y="19372"/>
                      <a:pt x="720794" y="18829"/>
                      <a:pt x="723806" y="18814"/>
                    </a:cubicBezTo>
                    <a:cubicBezTo>
                      <a:pt x="729887" y="18601"/>
                      <a:pt x="735772" y="20948"/>
                      <a:pt x="739989" y="25266"/>
                    </a:cubicBezTo>
                    <a:lnTo>
                      <a:pt x="740566" y="25785"/>
                    </a:lnTo>
                    <a:cubicBezTo>
                      <a:pt x="740793" y="25971"/>
                      <a:pt x="741003" y="26178"/>
                      <a:pt x="741192" y="26401"/>
                    </a:cubicBezTo>
                    <a:lnTo>
                      <a:pt x="741720" y="27066"/>
                    </a:lnTo>
                    <a:cubicBezTo>
                      <a:pt x="741925" y="27312"/>
                      <a:pt x="742102" y="27579"/>
                      <a:pt x="742248" y="27863"/>
                    </a:cubicBezTo>
                    <a:cubicBezTo>
                      <a:pt x="742366" y="28141"/>
                      <a:pt x="742460" y="28427"/>
                      <a:pt x="742530" y="28721"/>
                    </a:cubicBezTo>
                    <a:cubicBezTo>
                      <a:pt x="742629" y="29075"/>
                      <a:pt x="742679" y="29441"/>
                      <a:pt x="742678" y="29808"/>
                    </a:cubicBezTo>
                    <a:cubicBezTo>
                      <a:pt x="742704" y="30870"/>
                      <a:pt x="742255" y="31891"/>
                      <a:pt x="741450" y="32599"/>
                    </a:cubicBezTo>
                    <a:cubicBezTo>
                      <a:pt x="740657" y="33333"/>
                      <a:pt x="739602" y="33728"/>
                      <a:pt x="738515" y="33699"/>
                    </a:cubicBezTo>
                    <a:cubicBezTo>
                      <a:pt x="736940" y="33687"/>
                      <a:pt x="735441" y="33029"/>
                      <a:pt x="734378" y="31886"/>
                    </a:cubicBezTo>
                    <a:cubicBezTo>
                      <a:pt x="731832" y="28970"/>
                      <a:pt x="728065" y="27367"/>
                      <a:pt x="724162" y="27537"/>
                    </a:cubicBezTo>
                    <a:cubicBezTo>
                      <a:pt x="720023" y="27508"/>
                      <a:pt x="716045" y="29109"/>
                      <a:pt x="713112" y="31983"/>
                    </a:cubicBezTo>
                    <a:cubicBezTo>
                      <a:pt x="710103" y="34955"/>
                      <a:pt x="708581" y="38966"/>
                      <a:pt x="708581" y="44065"/>
                    </a:cubicBezTo>
                    <a:cubicBezTo>
                      <a:pt x="708581" y="49163"/>
                      <a:pt x="710103" y="53138"/>
                      <a:pt x="713112" y="56146"/>
                    </a:cubicBezTo>
                    <a:cubicBezTo>
                      <a:pt x="716045" y="59008"/>
                      <a:pt x="720032" y="60579"/>
                      <a:pt x="724162" y="60496"/>
                    </a:cubicBezTo>
                    <a:cubicBezTo>
                      <a:pt x="728065" y="60666"/>
                      <a:pt x="731832" y="59063"/>
                      <a:pt x="734378" y="56146"/>
                    </a:cubicBezTo>
                    <a:cubicBezTo>
                      <a:pt x="735434" y="54989"/>
                      <a:pt x="736934" y="54318"/>
                      <a:pt x="738515" y="54298"/>
                    </a:cubicBezTo>
                    <a:close/>
                    <a:moveTo>
                      <a:pt x="761144" y="8678"/>
                    </a:moveTo>
                    <a:cubicBezTo>
                      <a:pt x="759082" y="10611"/>
                      <a:pt x="755840" y="10611"/>
                      <a:pt x="753777" y="8678"/>
                    </a:cubicBezTo>
                    <a:cubicBezTo>
                      <a:pt x="752775" y="7733"/>
                      <a:pt x="752219" y="6418"/>
                      <a:pt x="752242" y="5053"/>
                    </a:cubicBezTo>
                    <a:cubicBezTo>
                      <a:pt x="752212" y="3722"/>
                      <a:pt x="752772" y="2442"/>
                      <a:pt x="753777" y="1550"/>
                    </a:cubicBezTo>
                    <a:cubicBezTo>
                      <a:pt x="755722" y="-452"/>
                      <a:pt x="758948" y="-524"/>
                      <a:pt x="760981" y="1389"/>
                    </a:cubicBezTo>
                    <a:cubicBezTo>
                      <a:pt x="761037" y="1442"/>
                      <a:pt x="761091" y="1495"/>
                      <a:pt x="761144" y="1550"/>
                    </a:cubicBezTo>
                    <a:cubicBezTo>
                      <a:pt x="762147" y="2445"/>
                      <a:pt x="762711" y="3721"/>
                      <a:pt x="762691" y="5053"/>
                    </a:cubicBezTo>
                    <a:cubicBezTo>
                      <a:pt x="762715" y="6432"/>
                      <a:pt x="762154" y="7758"/>
                      <a:pt x="761144" y="8714"/>
                    </a:cubicBezTo>
                    <a:close/>
                    <a:moveTo>
                      <a:pt x="762593" y="24215"/>
                    </a:moveTo>
                    <a:lnTo>
                      <a:pt x="762593" y="64084"/>
                    </a:lnTo>
                    <a:cubicBezTo>
                      <a:pt x="762616" y="65442"/>
                      <a:pt x="762075" y="66751"/>
                      <a:pt x="761095" y="67708"/>
                    </a:cubicBezTo>
                    <a:cubicBezTo>
                      <a:pt x="759197" y="69670"/>
                      <a:pt x="756041" y="69745"/>
                      <a:pt x="754047" y="67877"/>
                    </a:cubicBezTo>
                    <a:cubicBezTo>
                      <a:pt x="753988" y="67822"/>
                      <a:pt x="753932" y="67766"/>
                      <a:pt x="753876" y="67708"/>
                    </a:cubicBezTo>
                    <a:cubicBezTo>
                      <a:pt x="752896" y="66751"/>
                      <a:pt x="752354" y="65442"/>
                      <a:pt x="752378" y="64084"/>
                    </a:cubicBezTo>
                    <a:lnTo>
                      <a:pt x="752378" y="24215"/>
                    </a:lnTo>
                    <a:cubicBezTo>
                      <a:pt x="752358" y="22857"/>
                      <a:pt x="752898" y="21549"/>
                      <a:pt x="753876" y="20590"/>
                    </a:cubicBezTo>
                    <a:cubicBezTo>
                      <a:pt x="755793" y="18628"/>
                      <a:pt x="758965" y="18569"/>
                      <a:pt x="760959" y="20456"/>
                    </a:cubicBezTo>
                    <a:cubicBezTo>
                      <a:pt x="761006" y="20499"/>
                      <a:pt x="761051" y="20544"/>
                      <a:pt x="761095" y="20590"/>
                    </a:cubicBezTo>
                    <a:cubicBezTo>
                      <a:pt x="762082" y="21558"/>
                      <a:pt x="762624" y="22881"/>
                      <a:pt x="762593" y="24251"/>
                    </a:cubicBezTo>
                    <a:close/>
                    <a:moveTo>
                      <a:pt x="795744" y="18814"/>
                    </a:moveTo>
                    <a:cubicBezTo>
                      <a:pt x="799104" y="18756"/>
                      <a:pt x="802417" y="19590"/>
                      <a:pt x="805334" y="21230"/>
                    </a:cubicBezTo>
                    <a:cubicBezTo>
                      <a:pt x="808062" y="22743"/>
                      <a:pt x="810237" y="25064"/>
                      <a:pt x="811547" y="27863"/>
                    </a:cubicBezTo>
                    <a:lnTo>
                      <a:pt x="811547" y="24070"/>
                    </a:lnTo>
                    <a:cubicBezTo>
                      <a:pt x="811533" y="21314"/>
                      <a:pt x="813792" y="19069"/>
                      <a:pt x="816593" y="19056"/>
                    </a:cubicBezTo>
                    <a:cubicBezTo>
                      <a:pt x="816614" y="19056"/>
                      <a:pt x="816634" y="19056"/>
                      <a:pt x="816654" y="19056"/>
                    </a:cubicBezTo>
                    <a:cubicBezTo>
                      <a:pt x="818032" y="19034"/>
                      <a:pt x="819361" y="19561"/>
                      <a:pt x="820338" y="20518"/>
                    </a:cubicBezTo>
                    <a:cubicBezTo>
                      <a:pt x="821329" y="21441"/>
                      <a:pt x="821885" y="22727"/>
                      <a:pt x="821873" y="24070"/>
                    </a:cubicBezTo>
                    <a:lnTo>
                      <a:pt x="821873" y="64156"/>
                    </a:lnTo>
                    <a:cubicBezTo>
                      <a:pt x="821885" y="65499"/>
                      <a:pt x="821329" y="66785"/>
                      <a:pt x="820338" y="67708"/>
                    </a:cubicBezTo>
                    <a:cubicBezTo>
                      <a:pt x="819362" y="68668"/>
                      <a:pt x="818035" y="69199"/>
                      <a:pt x="816654" y="69182"/>
                    </a:cubicBezTo>
                    <a:cubicBezTo>
                      <a:pt x="813840" y="69189"/>
                      <a:pt x="811554" y="66950"/>
                      <a:pt x="811547" y="64180"/>
                    </a:cubicBezTo>
                    <a:cubicBezTo>
                      <a:pt x="811547" y="64172"/>
                      <a:pt x="811547" y="64165"/>
                      <a:pt x="811547" y="64156"/>
                    </a:cubicBezTo>
                    <a:lnTo>
                      <a:pt x="811547" y="59046"/>
                    </a:lnTo>
                    <a:cubicBezTo>
                      <a:pt x="811166" y="61462"/>
                      <a:pt x="809484" y="63818"/>
                      <a:pt x="806537" y="65956"/>
                    </a:cubicBezTo>
                    <a:cubicBezTo>
                      <a:pt x="803410" y="68205"/>
                      <a:pt x="799616" y="69373"/>
                      <a:pt x="795744" y="69279"/>
                    </a:cubicBezTo>
                    <a:cubicBezTo>
                      <a:pt x="791951" y="69293"/>
                      <a:pt x="788212" y="68380"/>
                      <a:pt x="784866" y="66621"/>
                    </a:cubicBezTo>
                    <a:cubicBezTo>
                      <a:pt x="781041" y="64638"/>
                      <a:pt x="777894" y="61593"/>
                      <a:pt x="775817" y="57862"/>
                    </a:cubicBezTo>
                    <a:cubicBezTo>
                      <a:pt x="773381" y="53631"/>
                      <a:pt x="772151" y="48830"/>
                      <a:pt x="772256" y="43968"/>
                    </a:cubicBezTo>
                    <a:cubicBezTo>
                      <a:pt x="772205" y="40200"/>
                      <a:pt x="772940" y="36463"/>
                      <a:pt x="774417" y="32986"/>
                    </a:cubicBezTo>
                    <a:cubicBezTo>
                      <a:pt x="775681" y="29958"/>
                      <a:pt x="777605" y="27240"/>
                      <a:pt x="780053" y="25024"/>
                    </a:cubicBezTo>
                    <a:cubicBezTo>
                      <a:pt x="782281" y="23054"/>
                      <a:pt x="784840" y="21481"/>
                      <a:pt x="787616" y="20373"/>
                    </a:cubicBezTo>
                    <a:cubicBezTo>
                      <a:pt x="790223" y="19355"/>
                      <a:pt x="793003" y="18838"/>
                      <a:pt x="795806" y="18850"/>
                    </a:cubicBezTo>
                    <a:close/>
                    <a:moveTo>
                      <a:pt x="797390" y="60701"/>
                    </a:moveTo>
                    <a:cubicBezTo>
                      <a:pt x="801210" y="60684"/>
                      <a:pt x="804860" y="59146"/>
                      <a:pt x="807507" y="56436"/>
                    </a:cubicBezTo>
                    <a:cubicBezTo>
                      <a:pt x="810512" y="53593"/>
                      <a:pt x="812017" y="49453"/>
                      <a:pt x="812025" y="44016"/>
                    </a:cubicBezTo>
                    <a:cubicBezTo>
                      <a:pt x="812034" y="38580"/>
                      <a:pt x="810556" y="34488"/>
                      <a:pt x="807593" y="31741"/>
                    </a:cubicBezTo>
                    <a:cubicBezTo>
                      <a:pt x="802149" y="26192"/>
                      <a:pt x="793162" y="26036"/>
                      <a:pt x="787523" y="31393"/>
                    </a:cubicBezTo>
                    <a:cubicBezTo>
                      <a:pt x="787371" y="31538"/>
                      <a:pt x="787222" y="31687"/>
                      <a:pt x="787076" y="31838"/>
                    </a:cubicBezTo>
                    <a:cubicBezTo>
                      <a:pt x="784056" y="34810"/>
                      <a:pt x="782545" y="38882"/>
                      <a:pt x="782545" y="44053"/>
                    </a:cubicBezTo>
                    <a:cubicBezTo>
                      <a:pt x="782545" y="49308"/>
                      <a:pt x="784056" y="53404"/>
                      <a:pt x="787076" y="56376"/>
                    </a:cubicBezTo>
                    <a:cubicBezTo>
                      <a:pt x="789775" y="59176"/>
                      <a:pt x="793530" y="60755"/>
                      <a:pt x="797451" y="60737"/>
                    </a:cubicBezTo>
                    <a:close/>
                    <a:moveTo>
                      <a:pt x="854594" y="60036"/>
                    </a:moveTo>
                    <a:cubicBezTo>
                      <a:pt x="855648" y="59806"/>
                      <a:pt x="856750" y="60069"/>
                      <a:pt x="857578" y="60749"/>
                    </a:cubicBezTo>
                    <a:cubicBezTo>
                      <a:pt x="858370" y="61461"/>
                      <a:pt x="858795" y="62487"/>
                      <a:pt x="858732" y="63540"/>
                    </a:cubicBezTo>
                    <a:cubicBezTo>
                      <a:pt x="858733" y="65316"/>
                      <a:pt x="857684" y="66930"/>
                      <a:pt x="856043" y="67672"/>
                    </a:cubicBezTo>
                    <a:cubicBezTo>
                      <a:pt x="853794" y="68745"/>
                      <a:pt x="851309" y="69247"/>
                      <a:pt x="848811" y="69134"/>
                    </a:cubicBezTo>
                    <a:cubicBezTo>
                      <a:pt x="845095" y="69134"/>
                      <a:pt x="842255" y="68155"/>
                      <a:pt x="840290" y="66198"/>
                    </a:cubicBezTo>
                    <a:cubicBezTo>
                      <a:pt x="838326" y="64241"/>
                      <a:pt x="837347" y="60922"/>
                      <a:pt x="837356" y="56243"/>
                    </a:cubicBezTo>
                    <a:lnTo>
                      <a:pt x="837356" y="27477"/>
                    </a:lnTo>
                    <a:lnTo>
                      <a:pt x="833672" y="27477"/>
                    </a:lnTo>
                    <a:cubicBezTo>
                      <a:pt x="832570" y="27523"/>
                      <a:pt x="831494" y="27131"/>
                      <a:pt x="830689" y="26389"/>
                    </a:cubicBezTo>
                    <a:cubicBezTo>
                      <a:pt x="829893" y="25599"/>
                      <a:pt x="829474" y="24515"/>
                      <a:pt x="829534" y="23405"/>
                    </a:cubicBezTo>
                    <a:cubicBezTo>
                      <a:pt x="829484" y="22321"/>
                      <a:pt x="829904" y="21268"/>
                      <a:pt x="830689" y="20506"/>
                    </a:cubicBezTo>
                    <a:cubicBezTo>
                      <a:pt x="831494" y="19764"/>
                      <a:pt x="832570" y="19372"/>
                      <a:pt x="833672" y="19418"/>
                    </a:cubicBezTo>
                    <a:lnTo>
                      <a:pt x="837356" y="19418"/>
                    </a:lnTo>
                    <a:lnTo>
                      <a:pt x="837356" y="12024"/>
                    </a:lnTo>
                    <a:cubicBezTo>
                      <a:pt x="837401" y="9320"/>
                      <a:pt x="839617" y="7140"/>
                      <a:pt x="842365" y="7095"/>
                    </a:cubicBezTo>
                    <a:cubicBezTo>
                      <a:pt x="843724" y="7073"/>
                      <a:pt x="845031" y="7607"/>
                      <a:pt x="845975" y="8569"/>
                    </a:cubicBezTo>
                    <a:cubicBezTo>
                      <a:pt x="846936" y="9469"/>
                      <a:pt x="847478" y="10718"/>
                      <a:pt x="847473" y="12024"/>
                    </a:cubicBezTo>
                    <a:lnTo>
                      <a:pt x="847473" y="19418"/>
                    </a:lnTo>
                    <a:lnTo>
                      <a:pt x="854496" y="19418"/>
                    </a:lnTo>
                    <a:cubicBezTo>
                      <a:pt x="856009" y="19135"/>
                      <a:pt x="857524" y="19897"/>
                      <a:pt x="858180" y="21267"/>
                    </a:cubicBezTo>
                    <a:cubicBezTo>
                      <a:pt x="858915" y="22596"/>
                      <a:pt x="858915" y="24202"/>
                      <a:pt x="858180" y="25531"/>
                    </a:cubicBezTo>
                    <a:cubicBezTo>
                      <a:pt x="857518" y="26904"/>
                      <a:pt x="856025" y="27692"/>
                      <a:pt x="854496" y="27477"/>
                    </a:cubicBezTo>
                    <a:lnTo>
                      <a:pt x="847473" y="27477"/>
                    </a:lnTo>
                    <a:lnTo>
                      <a:pt x="847473" y="56376"/>
                    </a:lnTo>
                    <a:cubicBezTo>
                      <a:pt x="847473" y="59154"/>
                      <a:pt x="848594" y="60544"/>
                      <a:pt x="850837" y="60544"/>
                    </a:cubicBezTo>
                    <a:cubicBezTo>
                      <a:pt x="851532" y="60508"/>
                      <a:pt x="852226" y="60430"/>
                      <a:pt x="852912" y="60314"/>
                    </a:cubicBezTo>
                    <a:close/>
                    <a:moveTo>
                      <a:pt x="876351" y="8714"/>
                    </a:moveTo>
                    <a:cubicBezTo>
                      <a:pt x="875362" y="9647"/>
                      <a:pt x="874038" y="10159"/>
                      <a:pt x="872668" y="10140"/>
                    </a:cubicBezTo>
                    <a:cubicBezTo>
                      <a:pt x="871297" y="10165"/>
                      <a:pt x="869970" y="9653"/>
                      <a:pt x="868985" y="8714"/>
                    </a:cubicBezTo>
                    <a:cubicBezTo>
                      <a:pt x="867979" y="7770"/>
                      <a:pt x="867419" y="6457"/>
                      <a:pt x="867437" y="5089"/>
                    </a:cubicBezTo>
                    <a:cubicBezTo>
                      <a:pt x="867412" y="3756"/>
                      <a:pt x="867976" y="2477"/>
                      <a:pt x="868985" y="1586"/>
                    </a:cubicBezTo>
                    <a:cubicBezTo>
                      <a:pt x="869937" y="588"/>
                      <a:pt x="871277" y="35"/>
                      <a:pt x="872668" y="63"/>
                    </a:cubicBezTo>
                    <a:cubicBezTo>
                      <a:pt x="874057" y="47"/>
                      <a:pt x="875391" y="598"/>
                      <a:pt x="876351" y="1586"/>
                    </a:cubicBezTo>
                    <a:cubicBezTo>
                      <a:pt x="877351" y="2482"/>
                      <a:pt x="877911" y="3759"/>
                      <a:pt x="877886" y="5089"/>
                    </a:cubicBezTo>
                    <a:cubicBezTo>
                      <a:pt x="877903" y="6453"/>
                      <a:pt x="877349" y="7766"/>
                      <a:pt x="876351" y="8714"/>
                    </a:cubicBezTo>
                    <a:close/>
                    <a:moveTo>
                      <a:pt x="877800" y="24251"/>
                    </a:moveTo>
                    <a:lnTo>
                      <a:pt x="877800" y="64120"/>
                    </a:lnTo>
                    <a:cubicBezTo>
                      <a:pt x="877824" y="65478"/>
                      <a:pt x="877282" y="66788"/>
                      <a:pt x="876302" y="67744"/>
                    </a:cubicBezTo>
                    <a:cubicBezTo>
                      <a:pt x="874398" y="69709"/>
                      <a:pt x="871234" y="69783"/>
                      <a:pt x="869237" y="67909"/>
                    </a:cubicBezTo>
                    <a:cubicBezTo>
                      <a:pt x="869180" y="67856"/>
                      <a:pt x="869125" y="67800"/>
                      <a:pt x="869070" y="67744"/>
                    </a:cubicBezTo>
                    <a:cubicBezTo>
                      <a:pt x="868098" y="66783"/>
                      <a:pt x="867563" y="65476"/>
                      <a:pt x="867585" y="64120"/>
                    </a:cubicBezTo>
                    <a:lnTo>
                      <a:pt x="867585" y="24251"/>
                    </a:lnTo>
                    <a:cubicBezTo>
                      <a:pt x="867565" y="22895"/>
                      <a:pt x="868101" y="21589"/>
                      <a:pt x="869070" y="20626"/>
                    </a:cubicBezTo>
                    <a:cubicBezTo>
                      <a:pt x="870995" y="18662"/>
                      <a:pt x="874175" y="18604"/>
                      <a:pt x="876171" y="20497"/>
                    </a:cubicBezTo>
                    <a:cubicBezTo>
                      <a:pt x="876215" y="20539"/>
                      <a:pt x="876259" y="20583"/>
                      <a:pt x="876302" y="20626"/>
                    </a:cubicBezTo>
                    <a:cubicBezTo>
                      <a:pt x="877271" y="21589"/>
                      <a:pt x="877803" y="22896"/>
                      <a:pt x="877776" y="24251"/>
                    </a:cubicBezTo>
                    <a:close/>
                    <a:moveTo>
                      <a:pt x="912843" y="18850"/>
                    </a:moveTo>
                    <a:cubicBezTo>
                      <a:pt x="915807" y="18868"/>
                      <a:pt x="918744" y="19412"/>
                      <a:pt x="921511" y="20457"/>
                    </a:cubicBezTo>
                    <a:cubicBezTo>
                      <a:pt x="924460" y="21569"/>
                      <a:pt x="927209" y="23139"/>
                      <a:pt x="929652" y="25109"/>
                    </a:cubicBezTo>
                    <a:cubicBezTo>
                      <a:pt x="932309" y="27280"/>
                      <a:pt x="934433" y="30014"/>
                      <a:pt x="935864" y="33107"/>
                    </a:cubicBezTo>
                    <a:cubicBezTo>
                      <a:pt x="939073" y="40130"/>
                      <a:pt x="939073" y="48169"/>
                      <a:pt x="935864" y="55192"/>
                    </a:cubicBezTo>
                    <a:cubicBezTo>
                      <a:pt x="934441" y="58280"/>
                      <a:pt x="932316" y="61004"/>
                      <a:pt x="929652" y="63153"/>
                    </a:cubicBezTo>
                    <a:cubicBezTo>
                      <a:pt x="927203" y="65100"/>
                      <a:pt x="924455" y="66650"/>
                      <a:pt x="921511" y="67744"/>
                    </a:cubicBezTo>
                    <a:cubicBezTo>
                      <a:pt x="918746" y="68799"/>
                      <a:pt x="915808" y="69348"/>
                      <a:pt x="912843" y="69363"/>
                    </a:cubicBezTo>
                    <a:cubicBezTo>
                      <a:pt x="908834" y="69373"/>
                      <a:pt x="904878" y="68463"/>
                      <a:pt x="901289" y="66705"/>
                    </a:cubicBezTo>
                    <a:cubicBezTo>
                      <a:pt x="888544" y="59947"/>
                      <a:pt x="883780" y="44303"/>
                      <a:pt x="890648" y="31762"/>
                    </a:cubicBezTo>
                    <a:cubicBezTo>
                      <a:pt x="890936" y="31238"/>
                      <a:pt x="891241" y="30723"/>
                      <a:pt x="891564" y="30219"/>
                    </a:cubicBezTo>
                    <a:cubicBezTo>
                      <a:pt x="893966" y="26637"/>
                      <a:pt x="897242" y="23704"/>
                      <a:pt x="901092" y="21690"/>
                    </a:cubicBezTo>
                    <a:cubicBezTo>
                      <a:pt x="904712" y="19829"/>
                      <a:pt x="908734" y="18855"/>
                      <a:pt x="912818" y="18850"/>
                    </a:cubicBezTo>
                    <a:close/>
                    <a:moveTo>
                      <a:pt x="897605" y="44113"/>
                    </a:moveTo>
                    <a:cubicBezTo>
                      <a:pt x="897605" y="49236"/>
                      <a:pt x="899144" y="53262"/>
                      <a:pt x="902222" y="56194"/>
                    </a:cubicBezTo>
                    <a:cubicBezTo>
                      <a:pt x="907848" y="61979"/>
                      <a:pt x="917174" y="62182"/>
                      <a:pt x="923053" y="56646"/>
                    </a:cubicBezTo>
                    <a:cubicBezTo>
                      <a:pt x="923210" y="56499"/>
                      <a:pt x="923363" y="56348"/>
                      <a:pt x="923512" y="56194"/>
                    </a:cubicBezTo>
                    <a:cubicBezTo>
                      <a:pt x="926591" y="53295"/>
                      <a:pt x="928133" y="49268"/>
                      <a:pt x="928141" y="44113"/>
                    </a:cubicBezTo>
                    <a:cubicBezTo>
                      <a:pt x="928150" y="38958"/>
                      <a:pt x="926607" y="34931"/>
                      <a:pt x="923512" y="32031"/>
                    </a:cubicBezTo>
                    <a:cubicBezTo>
                      <a:pt x="917775" y="26223"/>
                      <a:pt x="908338" y="26091"/>
                      <a:pt x="902434" y="31738"/>
                    </a:cubicBezTo>
                    <a:cubicBezTo>
                      <a:pt x="902334" y="31834"/>
                      <a:pt x="902234" y="31932"/>
                      <a:pt x="902136" y="32031"/>
                    </a:cubicBezTo>
                    <a:cubicBezTo>
                      <a:pt x="899115" y="34995"/>
                      <a:pt x="897605" y="39023"/>
                      <a:pt x="897605" y="44113"/>
                    </a:cubicBezTo>
                    <a:close/>
                    <a:moveTo>
                      <a:pt x="973350" y="18947"/>
                    </a:moveTo>
                    <a:cubicBezTo>
                      <a:pt x="978306" y="18844"/>
                      <a:pt x="983083" y="20764"/>
                      <a:pt x="986549" y="24251"/>
                    </a:cubicBezTo>
                    <a:cubicBezTo>
                      <a:pt x="990077" y="27730"/>
                      <a:pt x="991841" y="33260"/>
                      <a:pt x="991841" y="40839"/>
                    </a:cubicBezTo>
                    <a:lnTo>
                      <a:pt x="991841" y="64144"/>
                    </a:lnTo>
                    <a:cubicBezTo>
                      <a:pt x="991869" y="65477"/>
                      <a:pt x="991346" y="66762"/>
                      <a:pt x="990392" y="67708"/>
                    </a:cubicBezTo>
                    <a:cubicBezTo>
                      <a:pt x="989470" y="68670"/>
                      <a:pt x="988176" y="69202"/>
                      <a:pt x="986832" y="69170"/>
                    </a:cubicBezTo>
                    <a:cubicBezTo>
                      <a:pt x="984017" y="69177"/>
                      <a:pt x="981731" y="66937"/>
                      <a:pt x="981724" y="64168"/>
                    </a:cubicBezTo>
                    <a:cubicBezTo>
                      <a:pt x="981724" y="64160"/>
                      <a:pt x="981724" y="64153"/>
                      <a:pt x="981724" y="64144"/>
                    </a:cubicBezTo>
                    <a:lnTo>
                      <a:pt x="981724" y="40839"/>
                    </a:lnTo>
                    <a:cubicBezTo>
                      <a:pt x="981724" y="36474"/>
                      <a:pt x="980652" y="33171"/>
                      <a:pt x="978507" y="30932"/>
                    </a:cubicBezTo>
                    <a:cubicBezTo>
                      <a:pt x="976285" y="28665"/>
                      <a:pt x="973183" y="27443"/>
                      <a:pt x="969986" y="27573"/>
                    </a:cubicBezTo>
                    <a:cubicBezTo>
                      <a:pt x="966283" y="27397"/>
                      <a:pt x="962700" y="28896"/>
                      <a:pt x="960261" y="31645"/>
                    </a:cubicBezTo>
                    <a:cubicBezTo>
                      <a:pt x="958103" y="33909"/>
                      <a:pt x="956661" y="36743"/>
                      <a:pt x="956111" y="39800"/>
                    </a:cubicBezTo>
                    <a:lnTo>
                      <a:pt x="956111" y="64144"/>
                    </a:lnTo>
                    <a:cubicBezTo>
                      <a:pt x="956131" y="65482"/>
                      <a:pt x="955594" y="66769"/>
                      <a:pt x="954626" y="67708"/>
                    </a:cubicBezTo>
                    <a:cubicBezTo>
                      <a:pt x="952630" y="69670"/>
                      <a:pt x="949396" y="69668"/>
                      <a:pt x="947402" y="67705"/>
                    </a:cubicBezTo>
                    <a:cubicBezTo>
                      <a:pt x="946443" y="66760"/>
                      <a:pt x="945906" y="65479"/>
                      <a:pt x="945908" y="64144"/>
                    </a:cubicBezTo>
                    <a:lnTo>
                      <a:pt x="945908" y="24275"/>
                    </a:lnTo>
                    <a:cubicBezTo>
                      <a:pt x="945883" y="22918"/>
                      <a:pt x="946420" y="21611"/>
                      <a:pt x="947394" y="20651"/>
                    </a:cubicBezTo>
                    <a:cubicBezTo>
                      <a:pt x="949318" y="18686"/>
                      <a:pt x="952498" y="18628"/>
                      <a:pt x="954494" y="20521"/>
                    </a:cubicBezTo>
                    <a:cubicBezTo>
                      <a:pt x="954538" y="20564"/>
                      <a:pt x="954583" y="20607"/>
                      <a:pt x="954626" y="20651"/>
                    </a:cubicBezTo>
                    <a:cubicBezTo>
                      <a:pt x="955596" y="21613"/>
                      <a:pt x="956131" y="22919"/>
                      <a:pt x="956111" y="24275"/>
                    </a:cubicBezTo>
                    <a:lnTo>
                      <a:pt x="956111" y="30533"/>
                    </a:lnTo>
                    <a:cubicBezTo>
                      <a:pt x="956373" y="28319"/>
                      <a:pt x="958109" y="25821"/>
                      <a:pt x="961317" y="23043"/>
                    </a:cubicBezTo>
                    <a:cubicBezTo>
                      <a:pt x="964666" y="20245"/>
                      <a:pt x="968959" y="18783"/>
                      <a:pt x="973350" y="18947"/>
                    </a:cubicBezTo>
                    <a:close/>
                  </a:path>
                </a:pathLst>
              </a:custGeom>
              <a:solidFill>
                <a:srgbClr val="3C3C3B"/>
              </a:soli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87B45AA-5D02-3320-73B9-2BFEFC41A12F}"/>
                  </a:ext>
                </a:extLst>
              </p:cNvPr>
              <p:cNvSpPr/>
              <p:nvPr/>
            </p:nvSpPr>
            <p:spPr>
              <a:xfrm>
                <a:off x="294378" y="2276191"/>
                <a:ext cx="123569" cy="217693"/>
              </a:xfrm>
              <a:custGeom>
                <a:avLst/>
                <a:gdLst>
                  <a:gd name="connsiteX0" fmla="*/ 69852 w 123569"/>
                  <a:gd name="connsiteY0" fmla="*/ 105885 h 217693"/>
                  <a:gd name="connsiteX1" fmla="*/ 79540 w 123569"/>
                  <a:gd name="connsiteY1" fmla="*/ 155975 h 217693"/>
                  <a:gd name="connsiteX2" fmla="*/ 106245 w 123569"/>
                  <a:gd name="connsiteY2" fmla="*/ 195071 h 217693"/>
                  <a:gd name="connsiteX3" fmla="*/ 104465 w 123569"/>
                  <a:gd name="connsiteY3" fmla="*/ 196376 h 217693"/>
                  <a:gd name="connsiteX4" fmla="*/ 45713 w 123569"/>
                  <a:gd name="connsiteY4" fmla="*/ 217603 h 217693"/>
                  <a:gd name="connsiteX5" fmla="*/ 87 w 123569"/>
                  <a:gd name="connsiteY5" fmla="*/ 178773 h 217693"/>
                  <a:gd name="connsiteX6" fmla="*/ 18013 w 123569"/>
                  <a:gd name="connsiteY6" fmla="*/ 127668 h 217693"/>
                  <a:gd name="connsiteX7" fmla="*/ 25527 w 123569"/>
                  <a:gd name="connsiteY7" fmla="*/ 13364 h 217693"/>
                  <a:gd name="connsiteX8" fmla="*/ 98362 w 123569"/>
                  <a:gd name="connsiteY8" fmla="*/ 7541 h 217693"/>
                  <a:gd name="connsiteX9" fmla="*/ 123570 w 123569"/>
                  <a:gd name="connsiteY9" fmla="*/ 25421 h 217693"/>
                  <a:gd name="connsiteX10" fmla="*/ 69852 w 123569"/>
                  <a:gd name="connsiteY10" fmla="*/ 105885 h 21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569" h="217693">
                    <a:moveTo>
                      <a:pt x="69852" y="105885"/>
                    </a:moveTo>
                    <a:cubicBezTo>
                      <a:pt x="68452" y="122799"/>
                      <a:pt x="72566" y="140088"/>
                      <a:pt x="79540" y="155975"/>
                    </a:cubicBezTo>
                    <a:cubicBezTo>
                      <a:pt x="85842" y="170555"/>
                      <a:pt x="94905" y="183822"/>
                      <a:pt x="106245" y="195071"/>
                    </a:cubicBezTo>
                    <a:cubicBezTo>
                      <a:pt x="105656" y="195506"/>
                      <a:pt x="105017" y="195953"/>
                      <a:pt x="104465" y="196376"/>
                    </a:cubicBezTo>
                    <a:cubicBezTo>
                      <a:pt x="87275" y="208457"/>
                      <a:pt x="67274" y="218775"/>
                      <a:pt x="45713" y="217603"/>
                    </a:cubicBezTo>
                    <a:cubicBezTo>
                      <a:pt x="24152" y="216431"/>
                      <a:pt x="1585" y="200145"/>
                      <a:pt x="87" y="178773"/>
                    </a:cubicBezTo>
                    <a:cubicBezTo>
                      <a:pt x="-1215" y="160288"/>
                      <a:pt x="12463" y="145065"/>
                      <a:pt x="18013" y="127668"/>
                    </a:cubicBezTo>
                    <a:cubicBezTo>
                      <a:pt x="30500" y="88499"/>
                      <a:pt x="-13444" y="46117"/>
                      <a:pt x="25527" y="13364"/>
                    </a:cubicBezTo>
                    <a:cubicBezTo>
                      <a:pt x="44804" y="-2837"/>
                      <a:pt x="74665" y="-3719"/>
                      <a:pt x="98362" y="7541"/>
                    </a:cubicBezTo>
                    <a:cubicBezTo>
                      <a:pt x="107706" y="12097"/>
                      <a:pt x="116223" y="18139"/>
                      <a:pt x="123570" y="25421"/>
                    </a:cubicBezTo>
                    <a:cubicBezTo>
                      <a:pt x="96484" y="44957"/>
                      <a:pt x="72627" y="72298"/>
                      <a:pt x="69852" y="105885"/>
                    </a:cubicBezTo>
                    <a:close/>
                  </a:path>
                </a:pathLst>
              </a:custGeom>
              <a:gradFill>
                <a:gsLst>
                  <a:gs pos="0">
                    <a:srgbClr val="3D97D3"/>
                  </a:gs>
                  <a:gs pos="97000">
                    <a:srgbClr val="2A7CC0"/>
                  </a:gs>
                </a:gsLst>
                <a:lin ang="5400000" scaled="1"/>
              </a:gra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B839EE5-6FF0-F073-ADB9-FCAE6213CB14}"/>
                  </a:ext>
                </a:extLst>
              </p:cNvPr>
              <p:cNvSpPr/>
              <p:nvPr/>
            </p:nvSpPr>
            <p:spPr>
              <a:xfrm>
                <a:off x="400623" y="2278989"/>
                <a:ext cx="123643" cy="217704"/>
              </a:xfrm>
              <a:custGeom>
                <a:avLst/>
                <a:gdLst>
                  <a:gd name="connsiteX0" fmla="*/ 25220 w 123643"/>
                  <a:gd name="connsiteY0" fmla="*/ 210154 h 217704"/>
                  <a:gd name="connsiteX1" fmla="*/ 0 w 123643"/>
                  <a:gd name="connsiteY1" fmla="*/ 192273 h 217704"/>
                  <a:gd name="connsiteX2" fmla="*/ 53730 w 123643"/>
                  <a:gd name="connsiteY2" fmla="*/ 111810 h 217704"/>
                  <a:gd name="connsiteX3" fmla="*/ 44030 w 123643"/>
                  <a:gd name="connsiteY3" fmla="*/ 61719 h 217704"/>
                  <a:gd name="connsiteX4" fmla="*/ 17325 w 123643"/>
                  <a:gd name="connsiteY4" fmla="*/ 22623 h 217704"/>
                  <a:gd name="connsiteX5" fmla="*/ 19117 w 123643"/>
                  <a:gd name="connsiteY5" fmla="*/ 21319 h 217704"/>
                  <a:gd name="connsiteX6" fmla="*/ 77930 w 123643"/>
                  <a:gd name="connsiteY6" fmla="*/ 91 h 217704"/>
                  <a:gd name="connsiteX7" fmla="*/ 123556 w 123643"/>
                  <a:gd name="connsiteY7" fmla="*/ 38922 h 217704"/>
                  <a:gd name="connsiteX8" fmla="*/ 105630 w 123643"/>
                  <a:gd name="connsiteY8" fmla="*/ 90015 h 217704"/>
                  <a:gd name="connsiteX9" fmla="*/ 98104 w 123643"/>
                  <a:gd name="connsiteY9" fmla="*/ 204330 h 217704"/>
                  <a:gd name="connsiteX10" fmla="*/ 25220 w 123643"/>
                  <a:gd name="connsiteY10" fmla="*/ 210154 h 217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3643" h="217704">
                    <a:moveTo>
                      <a:pt x="25220" y="210154"/>
                    </a:moveTo>
                    <a:cubicBezTo>
                      <a:pt x="15872" y="205598"/>
                      <a:pt x="7351" y="199556"/>
                      <a:pt x="0" y="192273"/>
                    </a:cubicBezTo>
                    <a:cubicBezTo>
                      <a:pt x="27086" y="172737"/>
                      <a:pt x="50943" y="145396"/>
                      <a:pt x="53730" y="111810"/>
                    </a:cubicBezTo>
                    <a:cubicBezTo>
                      <a:pt x="55130" y="94895"/>
                      <a:pt x="51004" y="77607"/>
                      <a:pt x="44030" y="61719"/>
                    </a:cubicBezTo>
                    <a:cubicBezTo>
                      <a:pt x="37731" y="47137"/>
                      <a:pt x="28669" y="33869"/>
                      <a:pt x="17325" y="22623"/>
                    </a:cubicBezTo>
                    <a:cubicBezTo>
                      <a:pt x="17926" y="22189"/>
                      <a:pt x="18553" y="21742"/>
                      <a:pt x="19117" y="21319"/>
                    </a:cubicBezTo>
                    <a:cubicBezTo>
                      <a:pt x="36307" y="9189"/>
                      <a:pt x="56308" y="-1081"/>
                      <a:pt x="77930" y="91"/>
                    </a:cubicBezTo>
                    <a:cubicBezTo>
                      <a:pt x="99552" y="1263"/>
                      <a:pt x="122046" y="17549"/>
                      <a:pt x="123556" y="38922"/>
                    </a:cubicBezTo>
                    <a:cubicBezTo>
                      <a:pt x="124858" y="57406"/>
                      <a:pt x="111180" y="72629"/>
                      <a:pt x="105630" y="90015"/>
                    </a:cubicBezTo>
                    <a:cubicBezTo>
                      <a:pt x="93131" y="129195"/>
                      <a:pt x="137087" y="171577"/>
                      <a:pt x="98104" y="204330"/>
                    </a:cubicBezTo>
                    <a:cubicBezTo>
                      <a:pt x="78765" y="220532"/>
                      <a:pt x="48917" y="221438"/>
                      <a:pt x="25220" y="2101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39123"/>
                  </a:gs>
                  <a:gs pos="97000">
                    <a:srgbClr val="F2C91C"/>
                  </a:gs>
                </a:gsLst>
                <a:lin ang="5400000" scaled="1"/>
              </a:gra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3873104-DDE2-250F-55C4-B11ADBF1C168}"/>
                  </a:ext>
                </a:extLst>
              </p:cNvPr>
              <p:cNvSpPr/>
              <p:nvPr/>
            </p:nvSpPr>
            <p:spPr>
              <a:xfrm>
                <a:off x="363968" y="2301612"/>
                <a:ext cx="90655" cy="169649"/>
              </a:xfrm>
              <a:custGeom>
                <a:avLst/>
                <a:gdLst>
                  <a:gd name="connsiteX0" fmla="*/ 90384 w 90655"/>
                  <a:gd name="connsiteY0" fmla="*/ 89186 h 169649"/>
                  <a:gd name="connsiteX1" fmla="*/ 36654 w 90655"/>
                  <a:gd name="connsiteY1" fmla="*/ 169649 h 169649"/>
                  <a:gd name="connsiteX2" fmla="*/ 9949 w 90655"/>
                  <a:gd name="connsiteY2" fmla="*/ 130553 h 169649"/>
                  <a:gd name="connsiteX3" fmla="*/ 261 w 90655"/>
                  <a:gd name="connsiteY3" fmla="*/ 80463 h 169649"/>
                  <a:gd name="connsiteX4" fmla="*/ 53979 w 90655"/>
                  <a:gd name="connsiteY4" fmla="*/ 0 h 169649"/>
                  <a:gd name="connsiteX5" fmla="*/ 80684 w 90655"/>
                  <a:gd name="connsiteY5" fmla="*/ 39096 h 169649"/>
                  <a:gd name="connsiteX6" fmla="*/ 90384 w 90655"/>
                  <a:gd name="connsiteY6" fmla="*/ 89186 h 16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655" h="169649">
                    <a:moveTo>
                      <a:pt x="90384" y="89186"/>
                    </a:moveTo>
                    <a:cubicBezTo>
                      <a:pt x="87597" y="122773"/>
                      <a:pt x="63740" y="150114"/>
                      <a:pt x="36654" y="169649"/>
                    </a:cubicBezTo>
                    <a:cubicBezTo>
                      <a:pt x="25314" y="158400"/>
                      <a:pt x="16252" y="145134"/>
                      <a:pt x="9949" y="130553"/>
                    </a:cubicBezTo>
                    <a:cubicBezTo>
                      <a:pt x="2975" y="114666"/>
                      <a:pt x="-1102" y="97377"/>
                      <a:pt x="261" y="80463"/>
                    </a:cubicBezTo>
                    <a:cubicBezTo>
                      <a:pt x="3036" y="46877"/>
                      <a:pt x="26893" y="19536"/>
                      <a:pt x="53979" y="0"/>
                    </a:cubicBezTo>
                    <a:cubicBezTo>
                      <a:pt x="65323" y="11245"/>
                      <a:pt x="74385" y="24514"/>
                      <a:pt x="80684" y="39096"/>
                    </a:cubicBezTo>
                    <a:cubicBezTo>
                      <a:pt x="87658" y="54983"/>
                      <a:pt x="91784" y="72272"/>
                      <a:pt x="90384" y="89186"/>
                    </a:cubicBezTo>
                    <a:close/>
                  </a:path>
                </a:pathLst>
              </a:custGeom>
              <a:solidFill>
                <a:srgbClr val="233C73"/>
              </a:soli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9E26D4F-8BFB-9D27-8733-758B13868A6C}"/>
                  </a:ext>
                </a:extLst>
              </p:cNvPr>
              <p:cNvSpPr/>
              <p:nvPr/>
            </p:nvSpPr>
            <p:spPr>
              <a:xfrm>
                <a:off x="363968" y="2301612"/>
                <a:ext cx="90655" cy="169649"/>
              </a:xfrm>
              <a:custGeom>
                <a:avLst/>
                <a:gdLst>
                  <a:gd name="connsiteX0" fmla="*/ 90384 w 90655"/>
                  <a:gd name="connsiteY0" fmla="*/ 89186 h 169649"/>
                  <a:gd name="connsiteX1" fmla="*/ 36654 w 90655"/>
                  <a:gd name="connsiteY1" fmla="*/ 169649 h 169649"/>
                  <a:gd name="connsiteX2" fmla="*/ 9949 w 90655"/>
                  <a:gd name="connsiteY2" fmla="*/ 130553 h 169649"/>
                  <a:gd name="connsiteX3" fmla="*/ 261 w 90655"/>
                  <a:gd name="connsiteY3" fmla="*/ 80463 h 169649"/>
                  <a:gd name="connsiteX4" fmla="*/ 53979 w 90655"/>
                  <a:gd name="connsiteY4" fmla="*/ 0 h 169649"/>
                  <a:gd name="connsiteX5" fmla="*/ 80684 w 90655"/>
                  <a:gd name="connsiteY5" fmla="*/ 39096 h 169649"/>
                  <a:gd name="connsiteX6" fmla="*/ 90384 w 90655"/>
                  <a:gd name="connsiteY6" fmla="*/ 89186 h 169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655" h="169649">
                    <a:moveTo>
                      <a:pt x="90384" y="89186"/>
                    </a:moveTo>
                    <a:cubicBezTo>
                      <a:pt x="87597" y="122773"/>
                      <a:pt x="63740" y="150114"/>
                      <a:pt x="36654" y="169649"/>
                    </a:cubicBezTo>
                    <a:cubicBezTo>
                      <a:pt x="25314" y="158400"/>
                      <a:pt x="16252" y="145134"/>
                      <a:pt x="9949" y="130553"/>
                    </a:cubicBezTo>
                    <a:cubicBezTo>
                      <a:pt x="2975" y="114666"/>
                      <a:pt x="-1102" y="97377"/>
                      <a:pt x="261" y="80463"/>
                    </a:cubicBezTo>
                    <a:cubicBezTo>
                      <a:pt x="3036" y="46877"/>
                      <a:pt x="26893" y="19536"/>
                      <a:pt x="53979" y="0"/>
                    </a:cubicBezTo>
                    <a:cubicBezTo>
                      <a:pt x="65323" y="11245"/>
                      <a:pt x="74385" y="24514"/>
                      <a:pt x="80684" y="39096"/>
                    </a:cubicBezTo>
                    <a:cubicBezTo>
                      <a:pt x="87658" y="54983"/>
                      <a:pt x="91784" y="72272"/>
                      <a:pt x="90384" y="89186"/>
                    </a:cubicBezTo>
                    <a:close/>
                  </a:path>
                </a:pathLst>
              </a:custGeom>
              <a:solidFill>
                <a:srgbClr val="9C1F4C"/>
              </a:soli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6523452-7A4B-4794-15BA-30F8EE0DCC30}"/>
                  </a:ext>
                </a:extLst>
              </p:cNvPr>
              <p:cNvSpPr/>
              <p:nvPr/>
            </p:nvSpPr>
            <p:spPr>
              <a:xfrm>
                <a:off x="573243" y="2273680"/>
                <a:ext cx="336093" cy="225599"/>
              </a:xfrm>
              <a:custGeom>
                <a:avLst/>
                <a:gdLst>
                  <a:gd name="connsiteX0" fmla="*/ 335283 w 336093"/>
                  <a:gd name="connsiteY0" fmla="*/ 423 h 225599"/>
                  <a:gd name="connsiteX1" fmla="*/ 264069 w 336093"/>
                  <a:gd name="connsiteY1" fmla="*/ 423 h 225599"/>
                  <a:gd name="connsiteX2" fmla="*/ 196305 w 336093"/>
                  <a:gd name="connsiteY2" fmla="*/ 90431 h 225599"/>
                  <a:gd name="connsiteX3" fmla="*/ 196305 w 336093"/>
                  <a:gd name="connsiteY3" fmla="*/ 0 h 225599"/>
                  <a:gd name="connsiteX4" fmla="*/ 138033 w 336093"/>
                  <a:gd name="connsiteY4" fmla="*/ 0 h 225599"/>
                  <a:gd name="connsiteX5" fmla="*/ 138033 w 336093"/>
                  <a:gd name="connsiteY5" fmla="*/ 122024 h 225599"/>
                  <a:gd name="connsiteX6" fmla="*/ 137284 w 336093"/>
                  <a:gd name="connsiteY6" fmla="*/ 141173 h 225599"/>
                  <a:gd name="connsiteX7" fmla="*/ 132655 w 336093"/>
                  <a:gd name="connsiteY7" fmla="*/ 158909 h 225599"/>
                  <a:gd name="connsiteX8" fmla="*/ 120843 w 336093"/>
                  <a:gd name="connsiteY8" fmla="*/ 171824 h 225599"/>
                  <a:gd name="connsiteX9" fmla="*/ 98300 w 336093"/>
                  <a:gd name="connsiteY9" fmla="*/ 176790 h 225599"/>
                  <a:gd name="connsiteX10" fmla="*/ 75585 w 336093"/>
                  <a:gd name="connsiteY10" fmla="*/ 171824 h 225599"/>
                  <a:gd name="connsiteX11" fmla="*/ 63786 w 336093"/>
                  <a:gd name="connsiteY11" fmla="*/ 158909 h 225599"/>
                  <a:gd name="connsiteX12" fmla="*/ 59304 w 336093"/>
                  <a:gd name="connsiteY12" fmla="*/ 141173 h 225599"/>
                  <a:gd name="connsiteX13" fmla="*/ 58555 w 336093"/>
                  <a:gd name="connsiteY13" fmla="*/ 122024 h 225599"/>
                  <a:gd name="connsiteX14" fmla="*/ 58555 w 336093"/>
                  <a:gd name="connsiteY14" fmla="*/ 0 h 225599"/>
                  <a:gd name="connsiteX15" fmla="*/ 0 w 336093"/>
                  <a:gd name="connsiteY15" fmla="*/ 0 h 225599"/>
                  <a:gd name="connsiteX16" fmla="*/ 0 w 336093"/>
                  <a:gd name="connsiteY16" fmla="*/ 129720 h 225599"/>
                  <a:gd name="connsiteX17" fmla="*/ 24201 w 336093"/>
                  <a:gd name="connsiteY17" fmla="*/ 202644 h 225599"/>
                  <a:gd name="connsiteX18" fmla="*/ 98300 w 336093"/>
                  <a:gd name="connsiteY18" fmla="*/ 225599 h 225599"/>
                  <a:gd name="connsiteX19" fmla="*/ 172240 w 336093"/>
                  <a:gd name="connsiteY19" fmla="*/ 202644 h 225599"/>
                  <a:gd name="connsiteX20" fmla="*/ 196305 w 336093"/>
                  <a:gd name="connsiteY20" fmla="*/ 129720 h 225599"/>
                  <a:gd name="connsiteX21" fmla="*/ 196305 w 336093"/>
                  <a:gd name="connsiteY21" fmla="*/ 124005 h 225599"/>
                  <a:gd name="connsiteX22" fmla="*/ 261380 w 336093"/>
                  <a:gd name="connsiteY22" fmla="*/ 218676 h 225599"/>
                  <a:gd name="connsiteX23" fmla="*/ 336094 w 336093"/>
                  <a:gd name="connsiteY23" fmla="*/ 218676 h 225599"/>
                  <a:gd name="connsiteX24" fmla="*/ 249814 w 336093"/>
                  <a:gd name="connsiteY24" fmla="*/ 103744 h 225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36093" h="225599">
                    <a:moveTo>
                      <a:pt x="335283" y="423"/>
                    </a:moveTo>
                    <a:lnTo>
                      <a:pt x="264069" y="423"/>
                    </a:lnTo>
                    <a:lnTo>
                      <a:pt x="196305" y="90431"/>
                    </a:lnTo>
                    <a:lnTo>
                      <a:pt x="196305" y="0"/>
                    </a:lnTo>
                    <a:lnTo>
                      <a:pt x="138033" y="0"/>
                    </a:lnTo>
                    <a:lnTo>
                      <a:pt x="138033" y="122024"/>
                    </a:lnTo>
                    <a:cubicBezTo>
                      <a:pt x="138033" y="128266"/>
                      <a:pt x="137783" y="134649"/>
                      <a:pt x="137284" y="141173"/>
                    </a:cubicBezTo>
                    <a:cubicBezTo>
                      <a:pt x="136881" y="147318"/>
                      <a:pt x="135310" y="153333"/>
                      <a:pt x="132655" y="158909"/>
                    </a:cubicBezTo>
                    <a:cubicBezTo>
                      <a:pt x="130044" y="164231"/>
                      <a:pt x="125947" y="168711"/>
                      <a:pt x="120843" y="171824"/>
                    </a:cubicBezTo>
                    <a:cubicBezTo>
                      <a:pt x="115572" y="175135"/>
                      <a:pt x="108058" y="176790"/>
                      <a:pt x="98300" y="176790"/>
                    </a:cubicBezTo>
                    <a:cubicBezTo>
                      <a:pt x="88542" y="176790"/>
                      <a:pt x="80972" y="175135"/>
                      <a:pt x="75585" y="171824"/>
                    </a:cubicBezTo>
                    <a:cubicBezTo>
                      <a:pt x="70437" y="168766"/>
                      <a:pt x="66330" y="164271"/>
                      <a:pt x="63786" y="158909"/>
                    </a:cubicBezTo>
                    <a:cubicBezTo>
                      <a:pt x="61213" y="153313"/>
                      <a:pt x="59695" y="147303"/>
                      <a:pt x="59304" y="141173"/>
                    </a:cubicBezTo>
                    <a:cubicBezTo>
                      <a:pt x="58797" y="134649"/>
                      <a:pt x="58547" y="128266"/>
                      <a:pt x="58555" y="122024"/>
                    </a:cubicBezTo>
                    <a:lnTo>
                      <a:pt x="58555" y="0"/>
                    </a:lnTo>
                    <a:lnTo>
                      <a:pt x="0" y="0"/>
                    </a:lnTo>
                    <a:lnTo>
                      <a:pt x="0" y="129720"/>
                    </a:lnTo>
                    <a:cubicBezTo>
                      <a:pt x="0" y="163017"/>
                      <a:pt x="8067" y="187325"/>
                      <a:pt x="24201" y="202644"/>
                    </a:cubicBezTo>
                    <a:cubicBezTo>
                      <a:pt x="40334" y="217964"/>
                      <a:pt x="65034" y="225615"/>
                      <a:pt x="98300" y="225599"/>
                    </a:cubicBezTo>
                    <a:cubicBezTo>
                      <a:pt x="131558" y="225599"/>
                      <a:pt x="156204" y="217948"/>
                      <a:pt x="172240" y="202644"/>
                    </a:cubicBezTo>
                    <a:cubicBezTo>
                      <a:pt x="188275" y="187341"/>
                      <a:pt x="196297" y="163032"/>
                      <a:pt x="196305" y="129720"/>
                    </a:cubicBezTo>
                    <a:lnTo>
                      <a:pt x="196305" y="124005"/>
                    </a:lnTo>
                    <a:lnTo>
                      <a:pt x="261380" y="218676"/>
                    </a:lnTo>
                    <a:lnTo>
                      <a:pt x="336094" y="218676"/>
                    </a:lnTo>
                    <a:lnTo>
                      <a:pt x="249814" y="103744"/>
                    </a:lnTo>
                    <a:close/>
                  </a:path>
                </a:pathLst>
              </a:custGeom>
              <a:solidFill>
                <a:srgbClr val="233C73"/>
              </a:soli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A3B09A-6451-DF5A-00CA-F4882F11D51D}"/>
                  </a:ext>
                </a:extLst>
              </p:cNvPr>
              <p:cNvSpPr/>
              <p:nvPr/>
            </p:nvSpPr>
            <p:spPr>
              <a:xfrm>
                <a:off x="909312" y="2274187"/>
                <a:ext cx="379239" cy="218229"/>
              </a:xfrm>
              <a:custGeom>
                <a:avLst/>
                <a:gdLst>
                  <a:gd name="connsiteX0" fmla="*/ 294814 w 379239"/>
                  <a:gd name="connsiteY0" fmla="*/ 0 h 218229"/>
                  <a:gd name="connsiteX1" fmla="*/ 231876 w 379239"/>
                  <a:gd name="connsiteY1" fmla="*/ 0 h 218229"/>
                  <a:gd name="connsiteX2" fmla="*/ 166408 w 379239"/>
                  <a:gd name="connsiteY2" fmla="*/ 169239 h 218229"/>
                  <a:gd name="connsiteX3" fmla="*/ 111229 w 379239"/>
                  <a:gd name="connsiteY3" fmla="*/ 103394 h 218229"/>
                  <a:gd name="connsiteX4" fmla="*/ 199178 w 379239"/>
                  <a:gd name="connsiteY4" fmla="*/ 0 h 218229"/>
                  <a:gd name="connsiteX5" fmla="*/ 127964 w 379239"/>
                  <a:gd name="connsiteY5" fmla="*/ 0 h 218229"/>
                  <a:gd name="connsiteX6" fmla="*/ 57708 w 379239"/>
                  <a:gd name="connsiteY6" fmla="*/ 90020 h 218229"/>
                  <a:gd name="connsiteX7" fmla="*/ 57708 w 379239"/>
                  <a:gd name="connsiteY7" fmla="*/ 0 h 218229"/>
                  <a:gd name="connsiteX8" fmla="*/ 0 w 379239"/>
                  <a:gd name="connsiteY8" fmla="*/ 0 h 218229"/>
                  <a:gd name="connsiteX9" fmla="*/ 0 w 379239"/>
                  <a:gd name="connsiteY9" fmla="*/ 218229 h 218229"/>
                  <a:gd name="connsiteX10" fmla="*/ 57708 w 379239"/>
                  <a:gd name="connsiteY10" fmla="*/ 218229 h 218229"/>
                  <a:gd name="connsiteX11" fmla="*/ 57708 w 379239"/>
                  <a:gd name="connsiteY11" fmla="*/ 123582 h 218229"/>
                  <a:gd name="connsiteX12" fmla="*/ 132704 w 379239"/>
                  <a:gd name="connsiteY12" fmla="*/ 218229 h 218229"/>
                  <a:gd name="connsiteX13" fmla="*/ 208940 w 379239"/>
                  <a:gd name="connsiteY13" fmla="*/ 218229 h 218229"/>
                  <a:gd name="connsiteX14" fmla="*/ 222176 w 379239"/>
                  <a:gd name="connsiteY14" fmla="*/ 180317 h 218229"/>
                  <a:gd name="connsiteX15" fmla="*/ 304539 w 379239"/>
                  <a:gd name="connsiteY15" fmla="*/ 180317 h 218229"/>
                  <a:gd name="connsiteX16" fmla="*/ 317762 w 379239"/>
                  <a:gd name="connsiteY16" fmla="*/ 218229 h 218229"/>
                  <a:gd name="connsiteX17" fmla="*/ 379240 w 379239"/>
                  <a:gd name="connsiteY17" fmla="*/ 218229 h 218229"/>
                  <a:gd name="connsiteX18" fmla="*/ 237462 w 379239"/>
                  <a:gd name="connsiteY18" fmla="*/ 137223 h 218229"/>
                  <a:gd name="connsiteX19" fmla="*/ 263345 w 379239"/>
                  <a:gd name="connsiteY19" fmla="*/ 64588 h 218229"/>
                  <a:gd name="connsiteX20" fmla="*/ 289228 w 379239"/>
                  <a:gd name="connsiteY20" fmla="*/ 137223 h 21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79239" h="218229">
                    <a:moveTo>
                      <a:pt x="294814" y="0"/>
                    </a:moveTo>
                    <a:lnTo>
                      <a:pt x="231876" y="0"/>
                    </a:lnTo>
                    <a:lnTo>
                      <a:pt x="166408" y="169239"/>
                    </a:lnTo>
                    <a:lnTo>
                      <a:pt x="111229" y="103394"/>
                    </a:lnTo>
                    <a:lnTo>
                      <a:pt x="199178" y="0"/>
                    </a:lnTo>
                    <a:lnTo>
                      <a:pt x="127964" y="0"/>
                    </a:lnTo>
                    <a:lnTo>
                      <a:pt x="57708" y="90020"/>
                    </a:lnTo>
                    <a:lnTo>
                      <a:pt x="57708" y="0"/>
                    </a:lnTo>
                    <a:lnTo>
                      <a:pt x="0" y="0"/>
                    </a:lnTo>
                    <a:lnTo>
                      <a:pt x="0" y="218229"/>
                    </a:lnTo>
                    <a:lnTo>
                      <a:pt x="57708" y="218229"/>
                    </a:lnTo>
                    <a:lnTo>
                      <a:pt x="57708" y="123582"/>
                    </a:lnTo>
                    <a:lnTo>
                      <a:pt x="132704" y="218229"/>
                    </a:lnTo>
                    <a:lnTo>
                      <a:pt x="208940" y="218229"/>
                    </a:lnTo>
                    <a:lnTo>
                      <a:pt x="222176" y="180317"/>
                    </a:lnTo>
                    <a:lnTo>
                      <a:pt x="304539" y="180317"/>
                    </a:lnTo>
                    <a:lnTo>
                      <a:pt x="317762" y="218229"/>
                    </a:lnTo>
                    <a:lnTo>
                      <a:pt x="379240" y="218229"/>
                    </a:lnTo>
                    <a:close/>
                    <a:moveTo>
                      <a:pt x="237462" y="137223"/>
                    </a:moveTo>
                    <a:lnTo>
                      <a:pt x="263345" y="64588"/>
                    </a:lnTo>
                    <a:lnTo>
                      <a:pt x="289228" y="137223"/>
                    </a:lnTo>
                    <a:close/>
                  </a:path>
                </a:pathLst>
              </a:custGeom>
              <a:solidFill>
                <a:srgbClr val="9C1F4C"/>
              </a:solidFill>
              <a:ln w="121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pic>
          <p:nvPicPr>
            <p:cNvPr id="16" name="Picture 15" descr="A blue and white logo&#10;&#10;Description automatically generated">
              <a:extLst>
                <a:ext uri="{FF2B5EF4-FFF2-40B4-BE49-F238E27FC236}">
                  <a16:creationId xmlns:a16="http://schemas.microsoft.com/office/drawing/2014/main" id="{BE4EEB81-8C82-BC76-AF0D-92CAB7114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629" y="2732948"/>
              <a:ext cx="554697" cy="426524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0EBB6A4-2263-E789-7F4F-432843D75D3A}"/>
              </a:ext>
            </a:extLst>
          </p:cNvPr>
          <p:cNvSpPr txBox="1"/>
          <p:nvPr/>
        </p:nvSpPr>
        <p:spPr>
          <a:xfrm>
            <a:off x="1456889" y="1666198"/>
            <a:ext cx="40749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3969"/>
                </a:solidFill>
              </a:rPr>
              <a:t>DESIGN</a:t>
            </a:r>
            <a:r>
              <a:rPr lang="en-GB" sz="2000" dirty="0"/>
              <a:t>: Historical analyses of mortality in a UK Renal Registry cohort linked to Hospital Episodes Statistics (HES) data.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45C64E-3FEC-0791-8FCB-391B4B0B0620}"/>
              </a:ext>
            </a:extLst>
          </p:cNvPr>
          <p:cNvSpPr txBox="1"/>
          <p:nvPr/>
        </p:nvSpPr>
        <p:spPr>
          <a:xfrm>
            <a:off x="280260" y="3069968"/>
            <a:ext cx="4959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3969"/>
                </a:solidFill>
              </a:rPr>
              <a:t>POPULATION</a:t>
            </a:r>
            <a:r>
              <a:rPr lang="en-GB" sz="2000" dirty="0"/>
              <a:t>: 2575 UK children, starting KRT between April 1997 and December 2020: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618415" y="4323662"/>
            <a:ext cx="373543" cy="665177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E35A960-23DC-A655-BBA8-EBFB749A475B}"/>
              </a:ext>
            </a:extLst>
          </p:cNvPr>
          <p:cNvSpPr/>
          <p:nvPr/>
        </p:nvSpPr>
        <p:spPr>
          <a:xfrm>
            <a:off x="343002" y="4778920"/>
            <a:ext cx="373543" cy="665177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65AA00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BFE11F0-C8FC-4DEB-534E-632FAAE6211B}"/>
              </a:ext>
            </a:extLst>
          </p:cNvPr>
          <p:cNvSpPr/>
          <p:nvPr/>
        </p:nvSpPr>
        <p:spPr>
          <a:xfrm>
            <a:off x="368065" y="3935160"/>
            <a:ext cx="373543" cy="665177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240E209-5972-A4CD-107F-748F8D2AAA73}"/>
              </a:ext>
            </a:extLst>
          </p:cNvPr>
          <p:cNvSpPr txBox="1"/>
          <p:nvPr/>
        </p:nvSpPr>
        <p:spPr>
          <a:xfrm>
            <a:off x="804537" y="3952340"/>
            <a:ext cx="167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Haemodialysis</a:t>
            </a:r>
            <a:r>
              <a:rPr lang="en-GB" dirty="0"/>
              <a:t> (</a:t>
            </a:r>
            <a:r>
              <a:rPr lang="en-GB" b="1" dirty="0">
                <a:solidFill>
                  <a:srgbClr val="AA0065"/>
                </a:solidFill>
              </a:rPr>
              <a:t>HD</a:t>
            </a:r>
            <a:r>
              <a:rPr lang="en-GB" dirty="0"/>
              <a:t>) n=857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7FB5D7-E879-43D1-BA70-D92BC0A3CC2B}"/>
              </a:ext>
            </a:extLst>
          </p:cNvPr>
          <p:cNvSpPr txBox="1"/>
          <p:nvPr/>
        </p:nvSpPr>
        <p:spPr>
          <a:xfrm>
            <a:off x="769663" y="4915087"/>
            <a:ext cx="199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Peritoneal dialysis  </a:t>
            </a:r>
            <a:r>
              <a:rPr lang="en-GB" dirty="0"/>
              <a:t>(</a:t>
            </a:r>
            <a:r>
              <a:rPr lang="en-GB" b="1" dirty="0">
                <a:solidFill>
                  <a:srgbClr val="65AA00"/>
                </a:solidFill>
              </a:rPr>
              <a:t>PD</a:t>
            </a:r>
            <a:r>
              <a:rPr lang="en-GB" dirty="0"/>
              <a:t>) n=1106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9385DC-7D78-2298-C0D9-1F3659BE4786}"/>
              </a:ext>
            </a:extLst>
          </p:cNvPr>
          <p:cNvSpPr txBox="1"/>
          <p:nvPr/>
        </p:nvSpPr>
        <p:spPr>
          <a:xfrm>
            <a:off x="3037628" y="4193444"/>
            <a:ext cx="1883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Pre-emptive kidney transplant </a:t>
            </a:r>
            <a:r>
              <a:rPr lang="en-GB" dirty="0"/>
              <a:t>(</a:t>
            </a:r>
            <a:r>
              <a:rPr lang="en-GB" b="1" dirty="0">
                <a:solidFill>
                  <a:srgbClr val="003969"/>
                </a:solidFill>
              </a:rPr>
              <a:t>PKT</a:t>
            </a:r>
            <a:r>
              <a:rPr lang="en-GB" dirty="0"/>
              <a:t>) n=612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ED15D9-940F-5125-2854-BD6F7982E006}"/>
              </a:ext>
            </a:extLst>
          </p:cNvPr>
          <p:cNvSpPr txBox="1"/>
          <p:nvPr/>
        </p:nvSpPr>
        <p:spPr>
          <a:xfrm>
            <a:off x="5724156" y="1677784"/>
            <a:ext cx="6096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3969"/>
                </a:solidFill>
              </a:rPr>
              <a:t>RESULTS:  </a:t>
            </a:r>
            <a:r>
              <a:rPr lang="en-GB" sz="2000" dirty="0"/>
              <a:t>2440 children with complete observations</a:t>
            </a:r>
          </a:p>
          <a:p>
            <a:pPr algn="ctr"/>
            <a:r>
              <a:rPr lang="en-GB" sz="2000" dirty="0"/>
              <a:t> 242 deaths, median follow-up time: 9.6 years</a:t>
            </a:r>
            <a:endParaRPr lang="en-GB" sz="2000" b="1" dirty="0">
              <a:solidFill>
                <a:srgbClr val="003969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D861C03-4409-5DCE-F3A1-E5BE03E287CA}"/>
              </a:ext>
            </a:extLst>
          </p:cNvPr>
          <p:cNvSpPr txBox="1"/>
          <p:nvPr/>
        </p:nvSpPr>
        <p:spPr>
          <a:xfrm>
            <a:off x="5649883" y="2543040"/>
            <a:ext cx="6227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Mortality (by time-period) amongst children starting dialysis (when compared to PKT), HR (95% CI)</a:t>
            </a: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425754DE-4BC7-83AC-31DC-9CC68FE78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081130"/>
              </p:ext>
            </p:extLst>
          </p:nvPr>
        </p:nvGraphicFramePr>
        <p:xfrm>
          <a:off x="5240006" y="3387657"/>
          <a:ext cx="662538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855">
                  <a:extLst>
                    <a:ext uri="{9D8B030D-6E8A-4147-A177-3AD203B41FA5}">
                      <a16:colId xmlns:a16="http://schemas.microsoft.com/office/drawing/2014/main" val="613578393"/>
                    </a:ext>
                  </a:extLst>
                </a:gridCol>
                <a:gridCol w="2164341">
                  <a:extLst>
                    <a:ext uri="{9D8B030D-6E8A-4147-A177-3AD203B41FA5}">
                      <a16:colId xmlns:a16="http://schemas.microsoft.com/office/drawing/2014/main" val="48777805"/>
                    </a:ext>
                  </a:extLst>
                </a:gridCol>
                <a:gridCol w="2115834">
                  <a:extLst>
                    <a:ext uri="{9D8B030D-6E8A-4147-A177-3AD203B41FA5}">
                      <a16:colId xmlns:a16="http://schemas.microsoft.com/office/drawing/2014/main" val="1371230944"/>
                    </a:ext>
                  </a:extLst>
                </a:gridCol>
                <a:gridCol w="898358">
                  <a:extLst>
                    <a:ext uri="{9D8B030D-6E8A-4147-A177-3AD203B41FA5}">
                      <a16:colId xmlns:a16="http://schemas.microsoft.com/office/drawing/2014/main" val="314805420"/>
                    </a:ext>
                  </a:extLst>
                </a:gridCol>
              </a:tblGrid>
              <a:tr h="311255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i="0" u="none" strike="noStrike" kern="1200" dirty="0">
                          <a:solidFill>
                            <a:srgbClr val="AA0065"/>
                          </a:solidFill>
                          <a:effectLst/>
                          <a:latin typeface="Calibri" panose="020F0502020204030204" pitchFamily="34" charset="0"/>
                        </a:rPr>
                        <a:t>HD</a:t>
                      </a:r>
                      <a:endParaRPr lang="en-GB" sz="2400" b="0" i="0" u="none" strike="noStrike" dirty="0">
                        <a:solidFill>
                          <a:srgbClr val="AA0065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kern="1200" dirty="0">
                          <a:solidFill>
                            <a:srgbClr val="92D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</a:t>
                      </a:r>
                      <a:endParaRPr lang="en-GB" sz="2400" kern="1200" dirty="0">
                        <a:solidFill>
                          <a:srgbClr val="92D05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kern="1200" dirty="0">
                          <a:solidFill>
                            <a:srgbClr val="00396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PKT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805980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3D47164-053E-A23E-4670-3D05EC960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032406"/>
              </p:ext>
            </p:extLst>
          </p:nvPr>
        </p:nvGraphicFramePr>
        <p:xfrm>
          <a:off x="5302935" y="3767344"/>
          <a:ext cx="662538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855">
                  <a:extLst>
                    <a:ext uri="{9D8B030D-6E8A-4147-A177-3AD203B41FA5}">
                      <a16:colId xmlns:a16="http://schemas.microsoft.com/office/drawing/2014/main" val="613578393"/>
                    </a:ext>
                  </a:extLst>
                </a:gridCol>
                <a:gridCol w="2164341">
                  <a:extLst>
                    <a:ext uri="{9D8B030D-6E8A-4147-A177-3AD203B41FA5}">
                      <a16:colId xmlns:a16="http://schemas.microsoft.com/office/drawing/2014/main" val="48777805"/>
                    </a:ext>
                  </a:extLst>
                </a:gridCol>
                <a:gridCol w="2115834">
                  <a:extLst>
                    <a:ext uri="{9D8B030D-6E8A-4147-A177-3AD203B41FA5}">
                      <a16:colId xmlns:a16="http://schemas.microsoft.com/office/drawing/2014/main" val="1371230944"/>
                    </a:ext>
                  </a:extLst>
                </a:gridCol>
                <a:gridCol w="898358">
                  <a:extLst>
                    <a:ext uri="{9D8B030D-6E8A-4147-A177-3AD203B41FA5}">
                      <a16:colId xmlns:a16="http://schemas.microsoft.com/office/drawing/2014/main" val="314805420"/>
                    </a:ext>
                  </a:extLst>
                </a:gridCol>
              </a:tblGrid>
              <a:tr h="311255">
                <a:tc>
                  <a:txBody>
                    <a:bodyPr/>
                    <a:lstStyle/>
                    <a:p>
                      <a:pPr algn="ctr"/>
                      <a:r>
                        <a:rPr lang="en-GB" sz="2200" b="1" u="sng" dirty="0">
                          <a:solidFill>
                            <a:schemeClr val="tx1"/>
                          </a:solidFill>
                        </a:rPr>
                        <a:t>Adjusted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b="0" u="sng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136650"/>
                  </a:ext>
                </a:extLst>
              </a:tr>
              <a:tr h="311255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1997-2008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3.70 </a:t>
                      </a:r>
                      <a:r>
                        <a:rPr lang="en-GB" sz="2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(1.41, 9.74)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1.92</a:t>
                      </a:r>
                      <a:r>
                        <a:rPr lang="en-GB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(0.73, 5.06)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600329"/>
                  </a:ext>
                </a:extLst>
              </a:tr>
              <a:tr h="311255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2009-2014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</a:t>
                      </a:r>
                      <a:r>
                        <a:rPr lang="en-GB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(0.78, 3.70)</a:t>
                      </a:r>
                      <a:endParaRPr lang="en-GB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1.10 </a:t>
                      </a:r>
                      <a:r>
                        <a:rPr lang="en-GB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(0.51, 2.37)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805980"/>
                  </a:ext>
                </a:extLst>
              </a:tr>
              <a:tr h="311255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2015-2020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1.35 </a:t>
                      </a:r>
                      <a:r>
                        <a:rPr lang="en-GB" sz="2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(0.80, 2.27)</a:t>
                      </a:r>
                      <a:endParaRPr lang="en-GB" sz="2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0.72</a:t>
                      </a:r>
                      <a:r>
                        <a:rPr lang="en-GB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(0.42, 1.22)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361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349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4649</TotalTime>
  <Words>236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Joseph Laycock</cp:lastModifiedBy>
  <cp:revision>86</cp:revision>
  <dcterms:created xsi:type="dcterms:W3CDTF">2019-06-13T12:30:18Z</dcterms:created>
  <dcterms:modified xsi:type="dcterms:W3CDTF">2026-03-19T17:07:05Z</dcterms:modified>
</cp:coreProperties>
</file>