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EA495-CCE6-4CE4-8020-6B9C24BC4FC6}" v="5" dt="2026-07-23T11:03:19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Laycock" userId="c4bfcbf4-3ccc-440e-b317-559baf184f0d" providerId="ADAL" clId="{6FFBB5CD-8E75-492C-A452-133F2C97F06E}"/>
    <pc:docChg chg="undo custSel delSld modSld">
      <pc:chgData name="Joseph Laycock" userId="c4bfcbf4-3ccc-440e-b317-559baf184f0d" providerId="ADAL" clId="{6FFBB5CD-8E75-492C-A452-133F2C97F06E}" dt="2026-07-23T11:03:29.315" v="52" actId="1038"/>
      <pc:docMkLst>
        <pc:docMk/>
      </pc:docMkLst>
      <pc:sldChg chg="del">
        <pc:chgData name="Joseph Laycock" userId="c4bfcbf4-3ccc-440e-b317-559baf184f0d" providerId="ADAL" clId="{6FFBB5CD-8E75-492C-A452-133F2C97F06E}" dt="2026-07-23T10:59:22.874" v="1" actId="47"/>
        <pc:sldMkLst>
          <pc:docMk/>
          <pc:sldMk cId="2867428870" sldId="268"/>
        </pc:sldMkLst>
      </pc:sldChg>
      <pc:sldChg chg="del">
        <pc:chgData name="Joseph Laycock" userId="c4bfcbf4-3ccc-440e-b317-559baf184f0d" providerId="ADAL" clId="{6FFBB5CD-8E75-492C-A452-133F2C97F06E}" dt="2026-07-23T10:59:22.010" v="0" actId="47"/>
        <pc:sldMkLst>
          <pc:docMk/>
          <pc:sldMk cId="808818969" sldId="269"/>
        </pc:sldMkLst>
      </pc:sldChg>
      <pc:sldChg chg="del">
        <pc:chgData name="Joseph Laycock" userId="c4bfcbf4-3ccc-440e-b317-559baf184f0d" providerId="ADAL" clId="{6FFBB5CD-8E75-492C-A452-133F2C97F06E}" dt="2026-07-23T10:59:24.951" v="4" actId="47"/>
        <pc:sldMkLst>
          <pc:docMk/>
          <pc:sldMk cId="3242791597" sldId="270"/>
        </pc:sldMkLst>
      </pc:sldChg>
      <pc:sldChg chg="del">
        <pc:chgData name="Joseph Laycock" userId="c4bfcbf4-3ccc-440e-b317-559baf184f0d" providerId="ADAL" clId="{6FFBB5CD-8E75-492C-A452-133F2C97F06E}" dt="2026-07-23T10:59:25.310" v="5" actId="47"/>
        <pc:sldMkLst>
          <pc:docMk/>
          <pc:sldMk cId="1120905658" sldId="271"/>
        </pc:sldMkLst>
      </pc:sldChg>
      <pc:sldChg chg="del">
        <pc:chgData name="Joseph Laycock" userId="c4bfcbf4-3ccc-440e-b317-559baf184f0d" providerId="ADAL" clId="{6FFBB5CD-8E75-492C-A452-133F2C97F06E}" dt="2026-07-23T10:59:23.542" v="2" actId="47"/>
        <pc:sldMkLst>
          <pc:docMk/>
          <pc:sldMk cId="4048924459" sldId="272"/>
        </pc:sldMkLst>
      </pc:sldChg>
      <pc:sldChg chg="addSp delSp modSp mod">
        <pc:chgData name="Joseph Laycock" userId="c4bfcbf4-3ccc-440e-b317-559baf184f0d" providerId="ADAL" clId="{6FFBB5CD-8E75-492C-A452-133F2C97F06E}" dt="2026-07-23T11:03:29.315" v="52" actId="1038"/>
        <pc:sldMkLst>
          <pc:docMk/>
          <pc:sldMk cId="2977807225" sldId="273"/>
        </pc:sldMkLst>
        <pc:spChg chg="mod">
          <ac:chgData name="Joseph Laycock" userId="c4bfcbf4-3ccc-440e-b317-559baf184f0d" providerId="ADAL" clId="{6FFBB5CD-8E75-492C-A452-133F2C97F06E}" dt="2026-07-23T11:01:48.208" v="23" actId="14100"/>
          <ac:spMkLst>
            <pc:docMk/>
            <pc:sldMk cId="2977807225" sldId="273"/>
            <ac:spMk id="2" creationId="{7F948A3A-29D4-44D6-0EB0-CE2B69BB640B}"/>
          </ac:spMkLst>
        </pc:spChg>
        <pc:spChg chg="mod">
          <ac:chgData name="Joseph Laycock" userId="c4bfcbf4-3ccc-440e-b317-559baf184f0d" providerId="ADAL" clId="{6FFBB5CD-8E75-492C-A452-133F2C97F06E}" dt="2026-07-23T10:59:47.853" v="13" actId="20577"/>
          <ac:spMkLst>
            <pc:docMk/>
            <pc:sldMk cId="2977807225" sldId="273"/>
            <ac:spMk id="4" creationId="{D98172A3-B575-316A-64DF-267B75C4D920}"/>
          </ac:spMkLst>
        </pc:spChg>
        <pc:spChg chg="mod">
          <ac:chgData name="Joseph Laycock" userId="c4bfcbf4-3ccc-440e-b317-559baf184f0d" providerId="ADAL" clId="{6FFBB5CD-8E75-492C-A452-133F2C97F06E}" dt="2026-07-23T11:00:34.262" v="16" actId="14100"/>
          <ac:spMkLst>
            <pc:docMk/>
            <pc:sldMk cId="2977807225" sldId="273"/>
            <ac:spMk id="5" creationId="{BF681059-5890-5822-ECFE-A91B61BC57D3}"/>
          </ac:spMkLst>
        </pc:spChg>
        <pc:spChg chg="add mod">
          <ac:chgData name="Joseph Laycock" userId="c4bfcbf4-3ccc-440e-b317-559baf184f0d" providerId="ADAL" clId="{6FFBB5CD-8E75-492C-A452-133F2C97F06E}" dt="2026-07-23T11:02:37.038" v="30" actId="164"/>
          <ac:spMkLst>
            <pc:docMk/>
            <pc:sldMk cId="2977807225" sldId="273"/>
            <ac:spMk id="6" creationId="{E38F642D-A4FC-C960-AD29-D254580A5460}"/>
          </ac:spMkLst>
        </pc:spChg>
        <pc:spChg chg="mod">
          <ac:chgData name="Joseph Laycock" userId="c4bfcbf4-3ccc-440e-b317-559baf184f0d" providerId="ADAL" clId="{6FFBB5CD-8E75-492C-A452-133F2C97F06E}" dt="2026-07-23T11:02:37.038" v="30" actId="164"/>
          <ac:spMkLst>
            <pc:docMk/>
            <pc:sldMk cId="2977807225" sldId="273"/>
            <ac:spMk id="8" creationId="{4ADB5E03-5F1B-1DFE-7CCC-FA8C18701433}"/>
          </ac:spMkLst>
        </pc:spChg>
        <pc:spChg chg="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10" creationId="{64F50758-CC3B-F3C0-DC2A-C743C07B194F}"/>
          </ac:spMkLst>
        </pc:spChg>
        <pc:spChg chg="del">
          <ac:chgData name="Joseph Laycock" userId="c4bfcbf4-3ccc-440e-b317-559baf184f0d" providerId="ADAL" clId="{6FFBB5CD-8E75-492C-A452-133F2C97F06E}" dt="2026-07-23T11:01:08.433" v="17" actId="478"/>
          <ac:spMkLst>
            <pc:docMk/>
            <pc:sldMk cId="2977807225" sldId="273"/>
            <ac:spMk id="12" creationId="{8B18897E-08C2-52EF-6F74-148AC8A6585C}"/>
          </ac:spMkLst>
        </pc:spChg>
        <pc:spChg chg="del">
          <ac:chgData name="Joseph Laycock" userId="c4bfcbf4-3ccc-440e-b317-559baf184f0d" providerId="ADAL" clId="{6FFBB5CD-8E75-492C-A452-133F2C97F06E}" dt="2026-07-23T11:01:11.335" v="18" actId="478"/>
          <ac:spMkLst>
            <pc:docMk/>
            <pc:sldMk cId="2977807225" sldId="273"/>
            <ac:spMk id="13" creationId="{9CCBD21B-2D76-A9F5-ECF6-56BF9ABDA480}"/>
          </ac:spMkLst>
        </pc:spChg>
        <pc:spChg chg="del">
          <ac:chgData name="Joseph Laycock" userId="c4bfcbf4-3ccc-440e-b317-559baf184f0d" providerId="ADAL" clId="{6FFBB5CD-8E75-492C-A452-133F2C97F06E}" dt="2026-07-23T11:01:12.635" v="19" actId="478"/>
          <ac:spMkLst>
            <pc:docMk/>
            <pc:sldMk cId="2977807225" sldId="273"/>
            <ac:spMk id="14" creationId="{014C6167-F0BE-C5AB-9969-7F99A1CDEA76}"/>
          </ac:spMkLst>
        </pc:spChg>
        <pc:spChg chg="add 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15" creationId="{71A52597-6C34-50C8-8F88-12A66958E94C}"/>
          </ac:spMkLst>
        </pc:spChg>
        <pc:spChg chg="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17" creationId="{64C9D92D-96C1-6525-E485-E22B0B8C1ED1}"/>
          </ac:spMkLst>
        </pc:spChg>
        <pc:spChg chg="add mod">
          <ac:chgData name="Joseph Laycock" userId="c4bfcbf4-3ccc-440e-b317-559baf184f0d" providerId="ADAL" clId="{6FFBB5CD-8E75-492C-A452-133F2C97F06E}" dt="2026-07-23T11:02:37.038" v="30" actId="164"/>
          <ac:spMkLst>
            <pc:docMk/>
            <pc:sldMk cId="2977807225" sldId="273"/>
            <ac:spMk id="19" creationId="{B76623E4-A814-6B08-B261-7375179B0AF5}"/>
          </ac:spMkLst>
        </pc:spChg>
        <pc:spChg chg="add mod">
          <ac:chgData name="Joseph Laycock" userId="c4bfcbf4-3ccc-440e-b317-559baf184f0d" providerId="ADAL" clId="{6FFBB5CD-8E75-492C-A452-133F2C97F06E}" dt="2026-07-23T11:02:49.276" v="33" actId="403"/>
          <ac:spMkLst>
            <pc:docMk/>
            <pc:sldMk cId="2977807225" sldId="273"/>
            <ac:spMk id="23" creationId="{19E91192-00E9-D7FD-4B68-5FB3A9092D1A}"/>
          </ac:spMkLst>
        </pc:spChg>
        <pc:spChg chg="add mod">
          <ac:chgData name="Joseph Laycock" userId="c4bfcbf4-3ccc-440e-b317-559baf184f0d" providerId="ADAL" clId="{6FFBB5CD-8E75-492C-A452-133F2C97F06E}" dt="2026-07-23T11:02:55.413" v="34" actId="403"/>
          <ac:spMkLst>
            <pc:docMk/>
            <pc:sldMk cId="2977807225" sldId="273"/>
            <ac:spMk id="25" creationId="{B682F076-1915-AE90-3F0C-5D44CABAED86}"/>
          </ac:spMkLst>
        </pc:spChg>
        <pc:spChg chg="add mod">
          <ac:chgData name="Joseph Laycock" userId="c4bfcbf4-3ccc-440e-b317-559baf184f0d" providerId="ADAL" clId="{6FFBB5CD-8E75-492C-A452-133F2C97F06E}" dt="2026-07-23T11:03:01.076" v="35" actId="403"/>
          <ac:spMkLst>
            <pc:docMk/>
            <pc:sldMk cId="2977807225" sldId="273"/>
            <ac:spMk id="27" creationId="{4DE1D82E-104C-9CFA-C02F-C7F2D5D38F7E}"/>
          </ac:spMkLst>
        </pc:spChg>
        <pc:spChg chg="add">
          <ac:chgData name="Joseph Laycock" userId="c4bfcbf4-3ccc-440e-b317-559baf184f0d" providerId="ADAL" clId="{6FFBB5CD-8E75-492C-A452-133F2C97F06E}" dt="2026-07-23T11:01:14.234" v="20" actId="22"/>
          <ac:spMkLst>
            <pc:docMk/>
            <pc:sldMk cId="2977807225" sldId="273"/>
            <ac:spMk id="29" creationId="{D0339FAF-9C1C-916D-3CD8-CFBEB1CB17F7}"/>
          </ac:spMkLst>
        </pc:spChg>
        <pc:spChg chg="add">
          <ac:chgData name="Joseph Laycock" userId="c4bfcbf4-3ccc-440e-b317-559baf184f0d" providerId="ADAL" clId="{6FFBB5CD-8E75-492C-A452-133F2C97F06E}" dt="2026-07-23T11:01:14.234" v="20" actId="22"/>
          <ac:spMkLst>
            <pc:docMk/>
            <pc:sldMk cId="2977807225" sldId="273"/>
            <ac:spMk id="31" creationId="{66737231-DC4A-A38F-2BF6-D869EA9E22F0}"/>
          </ac:spMkLst>
        </pc:spChg>
        <pc:spChg chg="add 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33" creationId="{66888811-C4FA-5F53-A868-E898DF86AE10}"/>
          </ac:spMkLst>
        </pc:spChg>
        <pc:spChg chg="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35" creationId="{EFC8264F-734C-02A0-56C3-1090C59CED08}"/>
          </ac:spMkLst>
        </pc:spChg>
        <pc:spChg chg="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37" creationId="{4ED33D7B-D7BE-C7E3-D281-D49C29B089B1}"/>
          </ac:spMkLst>
        </pc:spChg>
        <pc:spChg chg="add mod">
          <ac:chgData name="Joseph Laycock" userId="c4bfcbf4-3ccc-440e-b317-559baf184f0d" providerId="ADAL" clId="{6FFBB5CD-8E75-492C-A452-133F2C97F06E}" dt="2026-07-23T11:03:19.965" v="43" actId="164"/>
          <ac:spMkLst>
            <pc:docMk/>
            <pc:sldMk cId="2977807225" sldId="273"/>
            <ac:spMk id="39" creationId="{BFD5BA97-E603-2489-1DAA-C530D5543095}"/>
          </ac:spMkLst>
        </pc:spChg>
        <pc:spChg chg="mod">
          <ac:chgData name="Joseph Laycock" userId="c4bfcbf4-3ccc-440e-b317-559baf184f0d" providerId="ADAL" clId="{6FFBB5CD-8E75-492C-A452-133F2C97F06E}" dt="2026-07-23T11:02:37.038" v="30" actId="164"/>
          <ac:spMkLst>
            <pc:docMk/>
            <pc:sldMk cId="2977807225" sldId="273"/>
            <ac:spMk id="41" creationId="{E1CA8865-231E-2A95-6AAE-9AB451BC7BA4}"/>
          </ac:spMkLst>
        </pc:spChg>
        <pc:grpChg chg="add mod">
          <ac:chgData name="Joseph Laycock" userId="c4bfcbf4-3ccc-440e-b317-559baf184f0d" providerId="ADAL" clId="{6FFBB5CD-8E75-492C-A452-133F2C97F06E}" dt="2026-07-23T11:02:42.690" v="31" actId="14100"/>
          <ac:grpSpMkLst>
            <pc:docMk/>
            <pc:sldMk cId="2977807225" sldId="273"/>
            <ac:grpSpMk id="42" creationId="{DE1A6D48-30C2-B271-DE67-B79C6C172481}"/>
          </ac:grpSpMkLst>
        </pc:grpChg>
        <pc:grpChg chg="add mod">
          <ac:chgData name="Joseph Laycock" userId="c4bfcbf4-3ccc-440e-b317-559baf184f0d" providerId="ADAL" clId="{6FFBB5CD-8E75-492C-A452-133F2C97F06E}" dt="2026-07-23T11:03:29.315" v="52" actId="1038"/>
          <ac:grpSpMkLst>
            <pc:docMk/>
            <pc:sldMk cId="2977807225" sldId="273"/>
            <ac:grpSpMk id="43" creationId="{7C328018-8BC9-CE4C-4E5C-B2C152FDD1FF}"/>
          </ac:grpSpMkLst>
        </pc:grpChg>
        <pc:picChg chg="mod">
          <ac:chgData name="Joseph Laycock" userId="c4bfcbf4-3ccc-440e-b317-559baf184f0d" providerId="ADAL" clId="{6FFBB5CD-8E75-492C-A452-133F2C97F06E}" dt="2026-07-23T11:03:08.070" v="42" actId="1035"/>
          <ac:picMkLst>
            <pc:docMk/>
            <pc:sldMk cId="2977807225" sldId="273"/>
            <ac:picMk id="21" creationId="{8740EEA2-6389-F454-6D4C-0C398F0E8E31}"/>
          </ac:picMkLst>
        </pc:picChg>
      </pc:sldChg>
      <pc:sldChg chg="del">
        <pc:chgData name="Joseph Laycock" userId="c4bfcbf4-3ccc-440e-b317-559baf184f0d" providerId="ADAL" clId="{6FFBB5CD-8E75-492C-A452-133F2C97F06E}" dt="2026-07-23T10:59:24.578" v="3" actId="47"/>
        <pc:sldMkLst>
          <pc:docMk/>
          <pc:sldMk cId="1305034209" sldId="274"/>
        </pc:sldMkLst>
      </pc:sldChg>
      <pc:sldMasterChg chg="delSldLayout">
        <pc:chgData name="Joseph Laycock" userId="c4bfcbf4-3ccc-440e-b317-559baf184f0d" providerId="ADAL" clId="{6FFBB5CD-8E75-492C-A452-133F2C97F06E}" dt="2026-07-23T10:59:25.310" v="5" actId="47"/>
        <pc:sldMasterMkLst>
          <pc:docMk/>
          <pc:sldMasterMk cId="690031264" sldId="2147483648"/>
        </pc:sldMasterMkLst>
        <pc:sldLayoutChg chg="del">
          <pc:chgData name="Joseph Laycock" userId="c4bfcbf4-3ccc-440e-b317-559baf184f0d" providerId="ADAL" clId="{6FFBB5CD-8E75-492C-A452-133F2C97F06E}" dt="2026-07-23T10:59:25.310" v="5" actId="47"/>
          <pc:sldLayoutMkLst>
            <pc:docMk/>
            <pc:sldMasterMk cId="690031264" sldId="2147483648"/>
            <pc:sldLayoutMk cId="2266668884" sldId="214748365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8A3A-29D4-44D6-0EB0-CE2B69BB640B}"/>
              </a:ext>
            </a:extLst>
          </p:cNvPr>
          <p:cNvSpPr txBox="1">
            <a:spLocks/>
          </p:cNvSpPr>
          <p:nvPr/>
        </p:nvSpPr>
        <p:spPr>
          <a:xfrm>
            <a:off x="173446" y="0"/>
            <a:ext cx="10060213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800" b="1" dirty="0">
                <a:solidFill>
                  <a:srgbClr val="FFFFFF"/>
                </a:solidFill>
                <a:latin typeface="Calibri"/>
              </a:rPr>
              <a:t>Tailoring of HLA antibody monitoring after kidney transplantation in </a:t>
            </a:r>
            <a:r>
              <a:rPr lang="en-GB" sz="2800" b="1" dirty="0" err="1">
                <a:solidFill>
                  <a:srgbClr val="FFFFFF"/>
                </a:solidFill>
                <a:latin typeface="Calibri"/>
              </a:rPr>
              <a:t>pediatric</a:t>
            </a:r>
            <a:r>
              <a:rPr lang="en-GB" sz="2800" b="1" dirty="0">
                <a:solidFill>
                  <a:srgbClr val="FFFFFF"/>
                </a:solidFill>
                <a:latin typeface="Calibri"/>
              </a:rPr>
              <a:t> recipients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172A3-B575-316A-64DF-267B75C4D920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Fichtner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81059-5890-5822-ECFE-A91B61BC57D3}"/>
              </a:ext>
            </a:extLst>
          </p:cNvPr>
          <p:cNvSpPr txBox="1"/>
          <p:nvPr/>
        </p:nvSpPr>
        <p:spPr>
          <a:xfrm>
            <a:off x="173447" y="5719172"/>
            <a:ext cx="73747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b="1" dirty="0">
                <a:solidFill>
                  <a:schemeClr val="bg1"/>
                </a:solidFill>
              </a:rPr>
              <a:t>TAKE HOME MESSAGE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en-GB" sz="1600" dirty="0">
                <a:solidFill>
                  <a:srgbClr val="FFFFFF"/>
                </a:solidFill>
              </a:rPr>
              <a:t>Risk-adapted HLA antibody surveillance enables earlier detection of </a:t>
            </a:r>
            <a:r>
              <a:rPr lang="en-GB" sz="1600" i="1" dirty="0">
                <a:solidFill>
                  <a:srgbClr val="FFFFFF"/>
                </a:solidFill>
              </a:rPr>
              <a:t>de novo </a:t>
            </a:r>
            <a:r>
              <a:rPr lang="en-GB" sz="1600" dirty="0">
                <a:solidFill>
                  <a:srgbClr val="FFFFFF"/>
                </a:solidFill>
              </a:rPr>
              <a:t>DSAs and subsequently improves the chance of detecting AMR at a more favourable histological stage. The proposed minimum standards are two tests in Year 1, one test annually thereafter, and biannual testing through adolescence.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21" name="Grafik 14">
            <a:extLst>
              <a:ext uri="{FF2B5EF4-FFF2-40B4-BE49-F238E27FC236}">
                <a16:creationId xmlns:a16="http://schemas.microsoft.com/office/drawing/2014/main" id="{8740EEA2-6389-F454-6D4C-0C398F0E8E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576019" y="1738736"/>
            <a:ext cx="4756676" cy="3273992"/>
          </a:xfrm>
          <a:prstGeom prst="rect">
            <a:avLst/>
          </a:prstGeom>
        </p:spPr>
      </p:pic>
      <p:sp>
        <p:nvSpPr>
          <p:cNvPr id="29" name="Rechteck 17">
            <a:extLst>
              <a:ext uri="{FF2B5EF4-FFF2-40B4-BE49-F238E27FC236}">
                <a16:creationId xmlns:a16="http://schemas.microsoft.com/office/drawing/2014/main" id="{D0339FAF-9C1C-916D-3CD8-CFBEB1CB17F7}"/>
              </a:ext>
            </a:extLst>
          </p:cNvPr>
          <p:cNvSpPr/>
          <p:nvPr/>
        </p:nvSpPr>
        <p:spPr>
          <a:xfrm>
            <a:off x="7874598" y="1916437"/>
            <a:ext cx="511887" cy="288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2">
            <a:extLst>
              <a:ext uri="{FF2B5EF4-FFF2-40B4-BE49-F238E27FC236}">
                <a16:creationId xmlns:a16="http://schemas.microsoft.com/office/drawing/2014/main" id="{66737231-DC4A-A38F-2BF6-D869EA9E22F0}"/>
              </a:ext>
            </a:extLst>
          </p:cNvPr>
          <p:cNvSpPr txBox="1"/>
          <p:nvPr/>
        </p:nvSpPr>
        <p:spPr>
          <a:xfrm>
            <a:off x="4065057" y="5244111"/>
            <a:ext cx="37785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Cumulative incidence of </a:t>
            </a:r>
            <a:r>
              <a:rPr lang="en-US" sz="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 novo </a:t>
            </a:r>
            <a:r>
              <a:rPr lang="en-U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HLA-DSA (the center-specific MFI cut-off, [4])</a:t>
            </a:r>
            <a:endParaRPr lang="de-DE" sz="8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C328018-8BC9-CE4C-4E5C-B2C152FDD1FF}"/>
              </a:ext>
            </a:extLst>
          </p:cNvPr>
          <p:cNvGrpSpPr/>
          <p:nvPr/>
        </p:nvGrpSpPr>
        <p:grpSpPr>
          <a:xfrm>
            <a:off x="8419491" y="1345291"/>
            <a:ext cx="3520599" cy="4054232"/>
            <a:chOff x="8640425" y="1681501"/>
            <a:chExt cx="3228641" cy="3718021"/>
          </a:xfrm>
        </p:grpSpPr>
        <p:sp>
          <p:nvSpPr>
            <p:cNvPr id="10" name="High">
              <a:extLst>
                <a:ext uri="{FF2B5EF4-FFF2-40B4-BE49-F238E27FC236}">
                  <a16:creationId xmlns:a16="http://schemas.microsoft.com/office/drawing/2014/main" id="{64F50758-CC3B-F3C0-DC2A-C743C07B194F}"/>
                </a:ext>
              </a:extLst>
            </p:cNvPr>
            <p:cNvSpPr/>
            <p:nvPr/>
          </p:nvSpPr>
          <p:spPr>
            <a:xfrm>
              <a:off x="8686145" y="4268440"/>
              <a:ext cx="3136538" cy="1131082"/>
            </a:xfrm>
            <a:prstGeom prst="rect">
              <a:avLst/>
            </a:prstGeom>
            <a:solidFill>
              <a:srgbClr val="FCE4EC"/>
            </a:solidFill>
            <a:ln w="19050">
              <a:solidFill>
                <a:srgbClr val="B71C1C"/>
              </a:solidFill>
            </a:ln>
          </p:spPr>
          <p:txBody>
            <a:bodyPr wrap="square" lIns="152400" tIns="152400" rIns="152400" bIns="91440" anchor="t"/>
            <a:lstStyle/>
            <a:p>
              <a:pPr algn="ctr"/>
              <a:endParaRPr lang="en-GB" sz="1200" dirty="0">
                <a:solidFill>
                  <a:srgbClr val="B71C1C"/>
                </a:solidFill>
                <a:latin typeface="Calibri"/>
              </a:endParaRPr>
            </a:p>
          </p:txBody>
        </p:sp>
        <p:sp>
          <p:nvSpPr>
            <p:cNvPr id="15" name="Low">
              <a:extLst>
                <a:ext uri="{FF2B5EF4-FFF2-40B4-BE49-F238E27FC236}">
                  <a16:creationId xmlns:a16="http://schemas.microsoft.com/office/drawing/2014/main" id="{71A52597-6C34-50C8-8F88-12A66958E94C}"/>
                </a:ext>
              </a:extLst>
            </p:cNvPr>
            <p:cNvSpPr/>
            <p:nvPr/>
          </p:nvSpPr>
          <p:spPr>
            <a:xfrm>
              <a:off x="8686145" y="2026508"/>
              <a:ext cx="3136538" cy="929931"/>
            </a:xfrm>
            <a:prstGeom prst="rect">
              <a:avLst/>
            </a:prstGeom>
            <a:solidFill>
              <a:srgbClr val="EBF4FA"/>
            </a:solidFill>
            <a:ln w="19050">
              <a:solidFill>
                <a:srgbClr val="0065AA"/>
              </a:solidFill>
            </a:ln>
          </p:spPr>
          <p:txBody>
            <a:bodyPr wrap="square" lIns="152400" tIns="152400" rIns="152400" bIns="91440" anchor="t"/>
            <a:lstStyle/>
            <a:p>
              <a:pPr algn="ctr"/>
              <a:endParaRPr lang="en-GB" sz="1200" dirty="0">
                <a:solidFill>
                  <a:srgbClr val="0065AA"/>
                </a:solidFill>
                <a:latin typeface="Calibri"/>
              </a:endParaRPr>
            </a:p>
          </p:txBody>
        </p:sp>
        <p:sp>
          <p:nvSpPr>
            <p:cNvPr id="17" name="Mod">
              <a:extLst>
                <a:ext uri="{FF2B5EF4-FFF2-40B4-BE49-F238E27FC236}">
                  <a16:creationId xmlns:a16="http://schemas.microsoft.com/office/drawing/2014/main" id="{64C9D92D-96C1-6525-E485-E22B0B8C1ED1}"/>
                </a:ext>
              </a:extLst>
            </p:cNvPr>
            <p:cNvSpPr/>
            <p:nvPr/>
          </p:nvSpPr>
          <p:spPr>
            <a:xfrm>
              <a:off x="8686145" y="3054594"/>
              <a:ext cx="3136538" cy="1115690"/>
            </a:xfrm>
            <a:prstGeom prst="rect">
              <a:avLst/>
            </a:prstGeom>
            <a:solidFill>
              <a:srgbClr val="FFF3E0"/>
            </a:solidFill>
            <a:ln w="19050">
              <a:solidFill>
                <a:srgbClr val="E65100"/>
              </a:solidFill>
            </a:ln>
          </p:spPr>
          <p:txBody>
            <a:bodyPr wrap="square" lIns="152400" tIns="152400" rIns="152400" bIns="91440" anchor="t"/>
            <a:lstStyle/>
            <a:p>
              <a:pPr algn="ctr"/>
              <a:endParaRPr lang="en-GB" sz="1200" dirty="0">
                <a:solidFill>
                  <a:srgbClr val="E65100"/>
                </a:solidFill>
                <a:latin typeface="Calibri"/>
              </a:endParaRPr>
            </a:p>
          </p:txBody>
        </p:sp>
        <p:sp>
          <p:nvSpPr>
            <p:cNvPr id="33" name="Textfeld 8">
              <a:extLst>
                <a:ext uri="{FF2B5EF4-FFF2-40B4-BE49-F238E27FC236}">
                  <a16:creationId xmlns:a16="http://schemas.microsoft.com/office/drawing/2014/main" id="{66888811-C4FA-5F53-A868-E898DF86AE10}"/>
                </a:ext>
              </a:extLst>
            </p:cNvPr>
            <p:cNvSpPr txBox="1"/>
            <p:nvPr/>
          </p:nvSpPr>
          <p:spPr>
            <a:xfrm>
              <a:off x="8818770" y="2128655"/>
              <a:ext cx="287128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0065AA"/>
                  </a:solidFill>
                  <a:latin typeface="Calibri"/>
                </a:rPr>
                <a:t>Low Risk</a:t>
              </a:r>
              <a:endParaRPr lang="en-GB" sz="1000" b="1" dirty="0">
                <a:solidFill>
                  <a:srgbClr val="0065AA"/>
                </a:solidFill>
                <a:latin typeface="Calibri"/>
              </a:endParaRPr>
            </a:p>
            <a:p>
              <a:pPr algn="ctr"/>
              <a:r>
                <a:rPr lang="en-US" sz="1200" dirty="0">
                  <a:solidFill>
                    <a:srgbClr val="0065AA"/>
                  </a:solidFill>
                  <a:latin typeface="Calibri"/>
                </a:rPr>
                <a:t>Year 1: Twice (at 3 and 6 to 12 months)</a:t>
              </a:r>
              <a:br>
                <a:rPr lang="en-US" sz="1200" dirty="0">
                  <a:solidFill>
                    <a:srgbClr val="0065AA"/>
                  </a:solidFill>
                  <a:latin typeface="Calibri"/>
                </a:rPr>
              </a:br>
              <a:r>
                <a:rPr lang="en-US" sz="1200" dirty="0">
                  <a:solidFill>
                    <a:srgbClr val="0065AA"/>
                  </a:solidFill>
                  <a:latin typeface="Calibri"/>
                </a:rPr>
                <a:t>Year 2 and beyond: annually</a:t>
              </a:r>
              <a:endParaRPr lang="en-GB" sz="1200" dirty="0">
                <a:solidFill>
                  <a:srgbClr val="0065AA"/>
                </a:solidFill>
                <a:latin typeface="Calibri"/>
              </a:endParaRPr>
            </a:p>
          </p:txBody>
        </p:sp>
        <p:sp>
          <p:nvSpPr>
            <p:cNvPr id="35" name="Textfeld 18">
              <a:extLst>
                <a:ext uri="{FF2B5EF4-FFF2-40B4-BE49-F238E27FC236}">
                  <a16:creationId xmlns:a16="http://schemas.microsoft.com/office/drawing/2014/main" id="{EFC8264F-734C-02A0-56C3-1090C59CED08}"/>
                </a:ext>
              </a:extLst>
            </p:cNvPr>
            <p:cNvSpPr txBox="1"/>
            <p:nvPr/>
          </p:nvSpPr>
          <p:spPr>
            <a:xfrm>
              <a:off x="8640425" y="3157835"/>
              <a:ext cx="322864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E65100"/>
                  </a:solidFill>
                  <a:latin typeface="Calibri"/>
                </a:rPr>
                <a:t>Moderate Risk</a:t>
              </a:r>
              <a:endParaRPr lang="en-GB" sz="1000" b="0" dirty="0">
                <a:latin typeface="Calibri"/>
              </a:endParaRPr>
            </a:p>
            <a:p>
              <a:pPr algn="ctr"/>
              <a:r>
                <a:rPr lang="en-US" sz="1200" dirty="0">
                  <a:solidFill>
                    <a:srgbClr val="E65100"/>
                  </a:solidFill>
                  <a:latin typeface="Calibri"/>
                </a:rPr>
                <a:t>Year 1: At least 2 times (at 3 and 6 to 12 months)</a:t>
              </a:r>
            </a:p>
            <a:p>
              <a:pPr algn="ctr"/>
              <a:r>
                <a:rPr lang="en-GB" sz="1200" dirty="0">
                  <a:solidFill>
                    <a:srgbClr val="E65100"/>
                  </a:solidFill>
                  <a:latin typeface="Calibri"/>
                </a:rPr>
                <a:t>Years 2 - 3 and during adolescence: 6-monthly</a:t>
              </a:r>
            </a:p>
            <a:p>
              <a:pPr algn="ctr"/>
              <a:r>
                <a:rPr lang="en-GB" sz="1200" dirty="0">
                  <a:solidFill>
                    <a:srgbClr val="E65100"/>
                  </a:solidFill>
                  <a:latin typeface="Calibri"/>
                </a:rPr>
                <a:t>Year 4 and beyond: annually</a:t>
              </a:r>
            </a:p>
          </p:txBody>
        </p:sp>
        <p:sp>
          <p:nvSpPr>
            <p:cNvPr id="37" name="Textfeld 19">
              <a:extLst>
                <a:ext uri="{FF2B5EF4-FFF2-40B4-BE49-F238E27FC236}">
                  <a16:creationId xmlns:a16="http://schemas.microsoft.com/office/drawing/2014/main" id="{4ED33D7B-D7BE-C7E3-D281-D49C29B089B1}"/>
                </a:ext>
              </a:extLst>
            </p:cNvPr>
            <p:cNvSpPr txBox="1"/>
            <p:nvPr/>
          </p:nvSpPr>
          <p:spPr>
            <a:xfrm>
              <a:off x="8797251" y="4367135"/>
              <a:ext cx="2914324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B71C1C"/>
                  </a:solidFill>
                  <a:latin typeface="Calibri"/>
                </a:rPr>
                <a:t>High Risk</a:t>
              </a:r>
              <a:endParaRPr lang="en-GB" sz="1000" b="1" dirty="0">
                <a:solidFill>
                  <a:srgbClr val="B71C1C"/>
                </a:solidFill>
                <a:latin typeface="Calibri"/>
              </a:endParaRPr>
            </a:p>
            <a:p>
              <a:pPr algn="ctr"/>
              <a:r>
                <a:rPr lang="en-US" sz="1200" dirty="0">
                  <a:solidFill>
                    <a:srgbClr val="B71C1C"/>
                  </a:solidFill>
                  <a:latin typeface="Calibri"/>
                </a:rPr>
                <a:t>Year 1: At least 4 times, e.g. every 3 months</a:t>
              </a:r>
            </a:p>
            <a:p>
              <a:pPr algn="ctr"/>
              <a:r>
                <a:rPr lang="en-US" sz="1200" dirty="0">
                  <a:solidFill>
                    <a:srgbClr val="B71C1C"/>
                  </a:solidFill>
                  <a:latin typeface="Calibri"/>
                </a:rPr>
                <a:t>Years 2–5: Every 3 to 6 months</a:t>
              </a:r>
            </a:p>
            <a:p>
              <a:pPr algn="ctr"/>
              <a:r>
                <a:rPr lang="en-US" sz="1200" dirty="0">
                  <a:solidFill>
                    <a:srgbClr val="B71C1C"/>
                  </a:solidFill>
                  <a:latin typeface="Calibri"/>
                </a:rPr>
                <a:t>Year 6 and beyond: Every 6 to 12 months</a:t>
              </a:r>
              <a:endParaRPr lang="en-GB" sz="1200" dirty="0">
                <a:solidFill>
                  <a:srgbClr val="B71C1C"/>
                </a:solidFill>
                <a:latin typeface="Calibri"/>
              </a:endParaRPr>
            </a:p>
          </p:txBody>
        </p:sp>
        <p:sp>
          <p:nvSpPr>
            <p:cNvPr id="39" name="Textfeld 20">
              <a:extLst>
                <a:ext uri="{FF2B5EF4-FFF2-40B4-BE49-F238E27FC236}">
                  <a16:creationId xmlns:a16="http://schemas.microsoft.com/office/drawing/2014/main" id="{BFD5BA97-E603-2489-1DAA-C530D5543095}"/>
                </a:ext>
              </a:extLst>
            </p:cNvPr>
            <p:cNvSpPr txBox="1"/>
            <p:nvPr/>
          </p:nvSpPr>
          <p:spPr>
            <a:xfrm>
              <a:off x="8998267" y="1681501"/>
              <a:ext cx="25122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latin typeface="Calibri"/>
                </a:rPr>
                <a:t>Suggested monitoring schedule</a:t>
              </a:r>
              <a:endParaRPr lang="de-DE" sz="14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E1A6D48-30C2-B271-DE67-B79C6C172481}"/>
              </a:ext>
            </a:extLst>
          </p:cNvPr>
          <p:cNvGrpSpPr/>
          <p:nvPr/>
        </p:nvGrpSpPr>
        <p:grpSpPr>
          <a:xfrm>
            <a:off x="342629" y="1345290"/>
            <a:ext cx="3070260" cy="4069555"/>
            <a:chOff x="342629" y="1678986"/>
            <a:chExt cx="2818504" cy="3735859"/>
          </a:xfrm>
        </p:grpSpPr>
        <p:sp>
          <p:nvSpPr>
            <p:cNvPr id="6" name="Low">
              <a:extLst>
                <a:ext uri="{FF2B5EF4-FFF2-40B4-BE49-F238E27FC236}">
                  <a16:creationId xmlns:a16="http://schemas.microsoft.com/office/drawing/2014/main" id="{E38F642D-A4FC-C960-AD29-D254580A5460}"/>
                </a:ext>
              </a:extLst>
            </p:cNvPr>
            <p:cNvSpPr/>
            <p:nvPr/>
          </p:nvSpPr>
          <p:spPr>
            <a:xfrm>
              <a:off x="342629" y="2026507"/>
              <a:ext cx="2818504" cy="929931"/>
            </a:xfrm>
            <a:prstGeom prst="rect">
              <a:avLst/>
            </a:prstGeom>
            <a:solidFill>
              <a:srgbClr val="EBF4FA"/>
            </a:solidFill>
            <a:ln w="19050">
              <a:solidFill>
                <a:srgbClr val="0065AA"/>
              </a:solidFill>
            </a:ln>
          </p:spPr>
          <p:txBody>
            <a:bodyPr wrap="square" lIns="152400" tIns="152400" rIns="152400" bIns="91440" anchor="t"/>
            <a:lstStyle/>
            <a:p>
              <a:r>
                <a:rPr lang="en-GB" sz="1050" b="0" dirty="0">
                  <a:latin typeface="Calibri"/>
                </a:rPr>
                <a:t> </a:t>
              </a:r>
            </a:p>
          </p:txBody>
        </p:sp>
        <p:sp>
          <p:nvSpPr>
            <p:cNvPr id="8" name="Mod">
              <a:extLst>
                <a:ext uri="{FF2B5EF4-FFF2-40B4-BE49-F238E27FC236}">
                  <a16:creationId xmlns:a16="http://schemas.microsoft.com/office/drawing/2014/main" id="{4ADB5E03-5F1B-1DFE-7CCC-FA8C18701433}"/>
                </a:ext>
              </a:extLst>
            </p:cNvPr>
            <p:cNvSpPr/>
            <p:nvPr/>
          </p:nvSpPr>
          <p:spPr>
            <a:xfrm>
              <a:off x="342629" y="3044929"/>
              <a:ext cx="2818504" cy="1136112"/>
            </a:xfrm>
            <a:prstGeom prst="rect">
              <a:avLst/>
            </a:prstGeom>
            <a:solidFill>
              <a:srgbClr val="FFF3E0"/>
            </a:solidFill>
            <a:ln w="19050">
              <a:solidFill>
                <a:srgbClr val="E65100"/>
              </a:solidFill>
            </a:ln>
          </p:spPr>
          <p:txBody>
            <a:bodyPr wrap="square" lIns="152400" tIns="152400" rIns="152400" bIns="91440" anchor="t"/>
            <a:lstStyle/>
            <a:p>
              <a:r>
                <a:rPr lang="en-GB" sz="1050" b="0" dirty="0">
                  <a:latin typeface="Calibri"/>
                </a:rPr>
                <a:t> </a:t>
              </a:r>
            </a:p>
          </p:txBody>
        </p:sp>
        <p:sp>
          <p:nvSpPr>
            <p:cNvPr id="19" name="High">
              <a:extLst>
                <a:ext uri="{FF2B5EF4-FFF2-40B4-BE49-F238E27FC236}">
                  <a16:creationId xmlns:a16="http://schemas.microsoft.com/office/drawing/2014/main" id="{B76623E4-A814-6B08-B261-7375179B0AF5}"/>
                </a:ext>
              </a:extLst>
            </p:cNvPr>
            <p:cNvSpPr/>
            <p:nvPr/>
          </p:nvSpPr>
          <p:spPr>
            <a:xfrm>
              <a:off x="342629" y="4270783"/>
              <a:ext cx="2818504" cy="1144062"/>
            </a:xfrm>
            <a:prstGeom prst="rect">
              <a:avLst/>
            </a:prstGeom>
            <a:solidFill>
              <a:srgbClr val="FCE4EC"/>
            </a:solidFill>
            <a:ln w="19050">
              <a:solidFill>
                <a:srgbClr val="B71C1C"/>
              </a:solidFill>
            </a:ln>
          </p:spPr>
          <p:txBody>
            <a:bodyPr wrap="square" lIns="152400" tIns="152400" rIns="152400" bIns="91440" anchor="t"/>
            <a:lstStyle/>
            <a:p>
              <a:r>
                <a:rPr lang="en-GB" sz="1050" b="0" dirty="0">
                  <a:latin typeface="Calibri"/>
                </a:rPr>
                <a:t> </a:t>
              </a:r>
            </a:p>
          </p:txBody>
        </p:sp>
        <p:sp>
          <p:nvSpPr>
            <p:cNvPr id="23" name="Textfeld 3">
              <a:extLst>
                <a:ext uri="{FF2B5EF4-FFF2-40B4-BE49-F238E27FC236}">
                  <a16:creationId xmlns:a16="http://schemas.microsoft.com/office/drawing/2014/main" id="{19E91192-00E9-D7FD-4B68-5FB3A9092D1A}"/>
                </a:ext>
              </a:extLst>
            </p:cNvPr>
            <p:cNvSpPr txBox="1"/>
            <p:nvPr/>
          </p:nvSpPr>
          <p:spPr>
            <a:xfrm>
              <a:off x="432250" y="2027165"/>
              <a:ext cx="1895071" cy="90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0065AA"/>
                  </a:solidFill>
                  <a:latin typeface="Calibri"/>
                </a:rPr>
                <a:t>Low Risk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Primary transplant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Low HLA mismatch (0–2 MM)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Stable </a:t>
              </a:r>
              <a:r>
                <a:rPr lang="en-GB" sz="1100" dirty="0">
                  <a:solidFill>
                    <a:srgbClr val="333333"/>
                  </a:solidFill>
                  <a:latin typeface="Calibri"/>
                </a:rPr>
                <a:t>tacrolimus</a:t>
              </a: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 (CNI) levels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No prior sensitization</a:t>
              </a:r>
            </a:p>
          </p:txBody>
        </p:sp>
        <p:sp>
          <p:nvSpPr>
            <p:cNvPr id="25" name="Textfeld 7">
              <a:extLst>
                <a:ext uri="{FF2B5EF4-FFF2-40B4-BE49-F238E27FC236}">
                  <a16:creationId xmlns:a16="http://schemas.microsoft.com/office/drawing/2014/main" id="{B682F076-1915-AE90-3F0C-5D44CABAED86}"/>
                </a:ext>
              </a:extLst>
            </p:cNvPr>
            <p:cNvSpPr txBox="1"/>
            <p:nvPr/>
          </p:nvSpPr>
          <p:spPr>
            <a:xfrm>
              <a:off x="432250" y="3054593"/>
              <a:ext cx="2728883" cy="105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E65100"/>
                  </a:solidFill>
                  <a:latin typeface="Calibri"/>
                </a:rPr>
                <a:t>Moderate Risk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Moderate HLA mismatch / class II MM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Episodic subtherapeutic tacrolimus levels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Prior sensitization (PRA 0-85%), no DSA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dirty="0">
                  <a:solidFill>
                    <a:srgbClr val="333333"/>
                  </a:solidFill>
                  <a:latin typeface="Calibri"/>
                </a:rPr>
                <a:t>I</a:t>
              </a: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ntercurrent infections mandating reduction of </a:t>
              </a:r>
              <a:r>
                <a:rPr lang="en-GB" sz="1100" dirty="0">
                  <a:solidFill>
                    <a:srgbClr val="333333"/>
                  </a:solidFill>
                </a:rPr>
                <a:t>immunosuppression</a:t>
              </a:r>
              <a:endParaRPr lang="en-GB" sz="1100" b="0" dirty="0">
                <a:solidFill>
                  <a:srgbClr val="333333"/>
                </a:solidFill>
                <a:latin typeface="Calibri"/>
              </a:endParaRPr>
            </a:p>
          </p:txBody>
        </p:sp>
        <p:sp>
          <p:nvSpPr>
            <p:cNvPr id="27" name="Textfeld 9">
              <a:extLst>
                <a:ext uri="{FF2B5EF4-FFF2-40B4-BE49-F238E27FC236}">
                  <a16:creationId xmlns:a16="http://schemas.microsoft.com/office/drawing/2014/main" id="{4DE1D82E-104C-9CFA-C02F-C7F2D5D38F7E}"/>
                </a:ext>
              </a:extLst>
            </p:cNvPr>
            <p:cNvSpPr txBox="1"/>
            <p:nvPr/>
          </p:nvSpPr>
          <p:spPr>
            <a:xfrm>
              <a:off x="432250" y="4283831"/>
              <a:ext cx="2599793" cy="105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B71C1C"/>
                  </a:solidFill>
                  <a:latin typeface="Calibri"/>
                </a:rPr>
                <a:t>High Risk 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Re-</a:t>
              </a:r>
              <a:r>
                <a:rPr lang="en-GB" sz="1100" b="0" dirty="0" err="1">
                  <a:solidFill>
                    <a:srgbClr val="333333"/>
                  </a:solidFill>
                  <a:latin typeface="Calibri"/>
                </a:rPr>
                <a:t>KTx</a:t>
              </a: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 / high HLA MM (≥5) / PRA (&gt;85%)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Pre-formed DSA or prior AMR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dirty="0">
                  <a:solidFill>
                    <a:srgbClr val="333333"/>
                  </a:solidFill>
                </a:rPr>
                <a:t>Non-adherence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GB" sz="1100" dirty="0">
                  <a:solidFill>
                    <a:srgbClr val="333333"/>
                  </a:solidFill>
                  <a:latin typeface="Calibri"/>
                </a:rPr>
                <a:t>M</a:t>
              </a:r>
              <a:r>
                <a:rPr lang="en-GB" sz="1100" b="0" dirty="0">
                  <a:solidFill>
                    <a:srgbClr val="333333"/>
                  </a:solidFill>
                  <a:latin typeface="Calibri"/>
                </a:rPr>
                <a:t>inimization of immunosuppression/ CNI withdrawal</a:t>
              </a:r>
            </a:p>
          </p:txBody>
        </p:sp>
        <p:sp>
          <p:nvSpPr>
            <p:cNvPr id="41" name="Textfeld 21">
              <a:extLst>
                <a:ext uri="{FF2B5EF4-FFF2-40B4-BE49-F238E27FC236}">
                  <a16:creationId xmlns:a16="http://schemas.microsoft.com/office/drawing/2014/main" id="{E1CA8865-231E-2A95-6AAE-9AB451BC7BA4}"/>
                </a:ext>
              </a:extLst>
            </p:cNvPr>
            <p:cNvSpPr txBox="1"/>
            <p:nvPr/>
          </p:nvSpPr>
          <p:spPr>
            <a:xfrm>
              <a:off x="1038462" y="1678986"/>
              <a:ext cx="13873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latin typeface="Calibri"/>
                </a:rPr>
                <a:t>Selected criteria</a:t>
              </a:r>
              <a:endParaRPr lang="de-D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7780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3068</TotalTime>
  <Words>256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Joseph Laycock</cp:lastModifiedBy>
  <cp:revision>61</cp:revision>
  <dcterms:created xsi:type="dcterms:W3CDTF">2019-06-13T12:30:18Z</dcterms:created>
  <dcterms:modified xsi:type="dcterms:W3CDTF">2026-07-23T11:03:37Z</dcterms:modified>
</cp:coreProperties>
</file>