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8" r:id="rId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3969"/>
    <a:srgbClr val="65AA00"/>
    <a:srgbClr val="0092F7"/>
    <a:srgbClr val="AA0065"/>
    <a:srgbClr val="960059"/>
    <a:srgbClr val="860050"/>
    <a:srgbClr val="DA0082"/>
    <a:srgbClr val="920057"/>
    <a:srgbClr val="8A0052"/>
    <a:srgbClr val="00427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863" autoAdjust="0"/>
    <p:restoredTop sz="94660"/>
  </p:normalViewPr>
  <p:slideViewPr>
    <p:cSldViewPr snapToGrid="0">
      <p:cViewPr>
        <p:scale>
          <a:sx n="80" d="100"/>
          <a:sy n="80" d="100"/>
        </p:scale>
        <p:origin x="-76" y="84"/>
      </p:cViewPr>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7" Type="http://schemas.microsoft.com/office/2016/11/relationships/changesInfo" Target="changesInfos/changesInfo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abera A" userId="7fdd9c30-2675-4238-afcb-9502f4f447ca" providerId="ADAL" clId="{CEB60285-5858-4BD5-8488-A338C78C9201}"/>
    <pc:docChg chg="undo custSel modSld">
      <pc:chgData name="Sabera A" userId="7fdd9c30-2675-4238-afcb-9502f4f447ca" providerId="ADAL" clId="{CEB60285-5858-4BD5-8488-A338C78C9201}" dt="2026-08-09T16:02:43.966" v="122" actId="20577"/>
      <pc:docMkLst>
        <pc:docMk/>
      </pc:docMkLst>
      <pc:sldChg chg="modSp mod">
        <pc:chgData name="Sabera A" userId="7fdd9c30-2675-4238-afcb-9502f4f447ca" providerId="ADAL" clId="{CEB60285-5858-4BD5-8488-A338C78C9201}" dt="2026-08-09T16:02:43.966" v="122" actId="20577"/>
        <pc:sldMkLst>
          <pc:docMk/>
          <pc:sldMk cId="2867428870" sldId="268"/>
        </pc:sldMkLst>
        <pc:spChg chg="mod">
          <ac:chgData name="Sabera A" userId="7fdd9c30-2675-4238-afcb-9502f4f447ca" providerId="ADAL" clId="{CEB60285-5858-4BD5-8488-A338C78C9201}" dt="2026-08-09T15:59:17.076" v="52" actId="20577"/>
          <ac:spMkLst>
            <pc:docMk/>
            <pc:sldMk cId="2867428870" sldId="268"/>
            <ac:spMk id="25" creationId="{00000000-0000-0000-0000-000000000000}"/>
          </ac:spMkLst>
        </pc:spChg>
        <pc:spChg chg="mod">
          <ac:chgData name="Sabera A" userId="7fdd9c30-2675-4238-afcb-9502f4f447ca" providerId="ADAL" clId="{CEB60285-5858-4BD5-8488-A338C78C9201}" dt="2026-08-09T15:59:22.875" v="73" actId="20577"/>
          <ac:spMkLst>
            <pc:docMk/>
            <pc:sldMk cId="2867428870" sldId="268"/>
            <ac:spMk id="511" creationId="{00000000-0000-0000-0000-000000000000}"/>
          </ac:spMkLst>
        </pc:spChg>
        <pc:spChg chg="mod">
          <ac:chgData name="Sabera A" userId="7fdd9c30-2675-4238-afcb-9502f4f447ca" providerId="ADAL" clId="{CEB60285-5858-4BD5-8488-A338C78C9201}" dt="2026-08-09T15:59:28.267" v="89" actId="20577"/>
          <ac:spMkLst>
            <pc:docMk/>
            <pc:sldMk cId="2867428870" sldId="268"/>
            <ac:spMk id="535" creationId="{00000000-0000-0000-0000-000000000000}"/>
          </ac:spMkLst>
        </pc:spChg>
        <pc:spChg chg="mod">
          <ac:chgData name="Sabera A" userId="7fdd9c30-2675-4238-afcb-9502f4f447ca" providerId="ADAL" clId="{CEB60285-5858-4BD5-8488-A338C78C9201}" dt="2026-08-09T15:59:32.318" v="105" actId="20577"/>
          <ac:spMkLst>
            <pc:docMk/>
            <pc:sldMk cId="2867428870" sldId="268"/>
            <ac:spMk id="545" creationId="{00000000-0000-0000-0000-000000000000}"/>
          </ac:spMkLst>
        </pc:spChg>
        <pc:spChg chg="mod">
          <ac:chgData name="Sabera A" userId="7fdd9c30-2675-4238-afcb-9502f4f447ca" providerId="ADAL" clId="{CEB60285-5858-4BD5-8488-A338C78C9201}" dt="2026-08-09T15:56:20.989" v="5" actId="20577"/>
          <ac:spMkLst>
            <pc:docMk/>
            <pc:sldMk cId="2867428870" sldId="268"/>
            <ac:spMk id="547" creationId="{00000000-0000-0000-0000-000000000000}"/>
          </ac:spMkLst>
        </pc:spChg>
        <pc:spChg chg="mod">
          <ac:chgData name="Sabera A" userId="7fdd9c30-2675-4238-afcb-9502f4f447ca" providerId="ADAL" clId="{CEB60285-5858-4BD5-8488-A338C78C9201}" dt="2026-08-09T15:57:06.937" v="7" actId="20577"/>
          <ac:spMkLst>
            <pc:docMk/>
            <pc:sldMk cId="2867428870" sldId="268"/>
            <ac:spMk id="557" creationId="{00000000-0000-0000-0000-000000000000}"/>
          </ac:spMkLst>
        </pc:spChg>
        <pc:spChg chg="mod">
          <ac:chgData name="Sabera A" userId="7fdd9c30-2675-4238-afcb-9502f4f447ca" providerId="ADAL" clId="{CEB60285-5858-4BD5-8488-A338C78C9201}" dt="2026-08-09T16:02:43.966" v="122" actId="20577"/>
          <ac:spMkLst>
            <pc:docMk/>
            <pc:sldMk cId="2867428870" sldId="268"/>
            <ac:spMk id="565" creationId="{00000000-0000-0000-0000-000000000000}"/>
          </ac:spMkLst>
        </pc:spChg>
        <pc:spChg chg="mod">
          <ac:chgData name="Sabera A" userId="7fdd9c30-2675-4238-afcb-9502f4f447ca" providerId="ADAL" clId="{CEB60285-5858-4BD5-8488-A338C78C9201}" dt="2026-08-09T15:59:04.605" v="47" actId="20577"/>
          <ac:spMkLst>
            <pc:docMk/>
            <pc:sldMk cId="2867428870" sldId="268"/>
            <ac:spMk id="567" creationId="{00000000-0000-0000-0000-000000000000}"/>
          </ac:spMkLst>
        </pc:spChg>
        <pc:spChg chg="mod">
          <ac:chgData name="Sabera A" userId="7fdd9c30-2675-4238-afcb-9502f4f447ca" providerId="ADAL" clId="{CEB60285-5858-4BD5-8488-A338C78C9201}" dt="2026-08-09T16:00:14.011" v="109" actId="20577"/>
          <ac:spMkLst>
            <pc:docMk/>
            <pc:sldMk cId="2867428870" sldId="268"/>
            <ac:spMk id="575" creationId="{00000000-0000-0000-0000-000000000000}"/>
          </ac:spMkLst>
        </pc:spChg>
        <pc:spChg chg="mod">
          <ac:chgData name="Sabera A" userId="7fdd9c30-2675-4238-afcb-9502f4f447ca" providerId="ADAL" clId="{CEB60285-5858-4BD5-8488-A338C78C9201}" dt="2026-08-09T16:00:19.294" v="113" actId="20577"/>
          <ac:spMkLst>
            <pc:docMk/>
            <pc:sldMk cId="2867428870" sldId="268"/>
            <ac:spMk id="585" creationId="{00000000-0000-0000-0000-000000000000}"/>
          </ac:spMkLst>
        </pc:spChg>
        <pc:spChg chg="mod">
          <ac:chgData name="Sabera A" userId="7fdd9c30-2675-4238-afcb-9502f4f447ca" providerId="ADAL" clId="{CEB60285-5858-4BD5-8488-A338C78C9201}" dt="2026-08-09T16:01:49.092" v="119" actId="20577"/>
          <ac:spMkLst>
            <pc:docMk/>
            <pc:sldMk cId="2867428870" sldId="268"/>
            <ac:spMk id="595" creationId="{00000000-0000-0000-0000-000000000000}"/>
          </ac:spMkLst>
        </pc:spChg>
        <pc:spChg chg="mod">
          <ac:chgData name="Sabera A" userId="7fdd9c30-2675-4238-afcb-9502f4f447ca" providerId="ADAL" clId="{CEB60285-5858-4BD5-8488-A338C78C9201}" dt="2026-08-09T16:02:06.048" v="120" actId="20577"/>
          <ac:spMkLst>
            <pc:docMk/>
            <pc:sldMk cId="2867428870" sldId="268"/>
            <ac:spMk id="597" creationId="{00000000-0000-0000-0000-000000000000}"/>
          </ac:spMkLst>
        </pc:spChg>
      </pc:sldChg>
    </pc:docChg>
  </pc:docChgLst>
</pc:chgInfo>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Original Article">
    <p:spTree>
      <p:nvGrpSpPr>
        <p:cNvPr id="1" name=""/>
        <p:cNvGrpSpPr/>
        <p:nvPr/>
      </p:nvGrpSpPr>
      <p:grpSpPr>
        <a:xfrm>
          <a:off x="0" y="0"/>
          <a:ext cx="0" cy="0"/>
          <a:chOff x="0" y="0"/>
          <a:chExt cx="0" cy="0"/>
        </a:xfrm>
      </p:grpSpPr>
      <p:sp>
        <p:nvSpPr>
          <p:cNvPr id="16" name="Flowchart: Stored Data 4">
            <a:extLst>
              <a:ext uri="{FF2B5EF4-FFF2-40B4-BE49-F238E27FC236}">
                <a16:creationId xmlns:a16="http://schemas.microsoft.com/office/drawing/2014/main" id="{6750A1AE-34CF-C798-885B-4AD2785F8297}"/>
              </a:ext>
            </a:extLst>
          </p:cNvPr>
          <p:cNvSpPr/>
          <p:nvPr userDrawn="1"/>
        </p:nvSpPr>
        <p:spPr>
          <a:xfrm rot="5400000">
            <a:off x="5288230" y="-4790379"/>
            <a:ext cx="1614236" cy="12203777"/>
          </a:xfrm>
          <a:custGeom>
            <a:avLst/>
            <a:gdLst>
              <a:gd name="connsiteX0" fmla="*/ 1667 w 10000"/>
              <a:gd name="connsiteY0" fmla="*/ 0 h 10000"/>
              <a:gd name="connsiteX1" fmla="*/ 10000 w 10000"/>
              <a:gd name="connsiteY1" fmla="*/ 0 h 10000"/>
              <a:gd name="connsiteX2" fmla="*/ 8333 w 10000"/>
              <a:gd name="connsiteY2" fmla="*/ 5000 h 10000"/>
              <a:gd name="connsiteX3" fmla="*/ 10000 w 10000"/>
              <a:gd name="connsiteY3" fmla="*/ 10000 h 10000"/>
              <a:gd name="connsiteX4" fmla="*/ 1667 w 10000"/>
              <a:gd name="connsiteY4" fmla="*/ 10000 h 10000"/>
              <a:gd name="connsiteX5" fmla="*/ 0 w 10000"/>
              <a:gd name="connsiteY5" fmla="*/ 5000 h 10000"/>
              <a:gd name="connsiteX6" fmla="*/ 1667 w 10000"/>
              <a:gd name="connsiteY6" fmla="*/ 0 h 10000"/>
              <a:gd name="connsiteX0" fmla="*/ 1667 w 10000"/>
              <a:gd name="connsiteY0" fmla="*/ 0 h 10000"/>
              <a:gd name="connsiteX1" fmla="*/ 10000 w 10000"/>
              <a:gd name="connsiteY1" fmla="*/ 0 h 10000"/>
              <a:gd name="connsiteX2" fmla="*/ 8333 w 10000"/>
              <a:gd name="connsiteY2" fmla="*/ 5000 h 10000"/>
              <a:gd name="connsiteX3" fmla="*/ 10000 w 10000"/>
              <a:gd name="connsiteY3" fmla="*/ 10000 h 10000"/>
              <a:gd name="connsiteX4" fmla="*/ 1667 w 10000"/>
              <a:gd name="connsiteY4" fmla="*/ 10000 h 10000"/>
              <a:gd name="connsiteX5" fmla="*/ 0 w 10000"/>
              <a:gd name="connsiteY5" fmla="*/ 5000 h 10000"/>
              <a:gd name="connsiteX6" fmla="*/ 1667 w 10000"/>
              <a:gd name="connsiteY6" fmla="*/ 0 h 10000"/>
              <a:gd name="connsiteX0" fmla="*/ 1667 w 10000"/>
              <a:gd name="connsiteY0" fmla="*/ 38798 h 49391"/>
              <a:gd name="connsiteX1" fmla="*/ 7817 w 10000"/>
              <a:gd name="connsiteY1" fmla="*/ 0 h 49391"/>
              <a:gd name="connsiteX2" fmla="*/ 8333 w 10000"/>
              <a:gd name="connsiteY2" fmla="*/ 43798 h 49391"/>
              <a:gd name="connsiteX3" fmla="*/ 10000 w 10000"/>
              <a:gd name="connsiteY3" fmla="*/ 48798 h 49391"/>
              <a:gd name="connsiteX4" fmla="*/ 1667 w 10000"/>
              <a:gd name="connsiteY4" fmla="*/ 48798 h 49391"/>
              <a:gd name="connsiteX5" fmla="*/ 0 w 10000"/>
              <a:gd name="connsiteY5" fmla="*/ 43798 h 49391"/>
              <a:gd name="connsiteX6" fmla="*/ 1667 w 10000"/>
              <a:gd name="connsiteY6" fmla="*/ 38798 h 49391"/>
              <a:gd name="connsiteX0" fmla="*/ 1667 w 10000"/>
              <a:gd name="connsiteY0" fmla="*/ 38798 h 49391"/>
              <a:gd name="connsiteX1" fmla="*/ 7817 w 10000"/>
              <a:gd name="connsiteY1" fmla="*/ 0 h 49391"/>
              <a:gd name="connsiteX2" fmla="*/ 8333 w 10000"/>
              <a:gd name="connsiteY2" fmla="*/ 43798 h 49391"/>
              <a:gd name="connsiteX3" fmla="*/ 10000 w 10000"/>
              <a:gd name="connsiteY3" fmla="*/ 48798 h 49391"/>
              <a:gd name="connsiteX4" fmla="*/ 1667 w 10000"/>
              <a:gd name="connsiteY4" fmla="*/ 48798 h 49391"/>
              <a:gd name="connsiteX5" fmla="*/ 0 w 10000"/>
              <a:gd name="connsiteY5" fmla="*/ 43798 h 49391"/>
              <a:gd name="connsiteX6" fmla="*/ 1667 w 10000"/>
              <a:gd name="connsiteY6" fmla="*/ 38798 h 49391"/>
              <a:gd name="connsiteX0" fmla="*/ 1667 w 10000"/>
              <a:gd name="connsiteY0" fmla="*/ 89795 h 103750"/>
              <a:gd name="connsiteX1" fmla="*/ 8293 w 10000"/>
              <a:gd name="connsiteY1" fmla="*/ 0 h 103750"/>
              <a:gd name="connsiteX2" fmla="*/ 8333 w 10000"/>
              <a:gd name="connsiteY2" fmla="*/ 94795 h 103750"/>
              <a:gd name="connsiteX3" fmla="*/ 10000 w 10000"/>
              <a:gd name="connsiteY3" fmla="*/ 99795 h 103750"/>
              <a:gd name="connsiteX4" fmla="*/ 1667 w 10000"/>
              <a:gd name="connsiteY4" fmla="*/ 99795 h 103750"/>
              <a:gd name="connsiteX5" fmla="*/ 0 w 10000"/>
              <a:gd name="connsiteY5" fmla="*/ 94795 h 103750"/>
              <a:gd name="connsiteX6" fmla="*/ 1667 w 10000"/>
              <a:gd name="connsiteY6" fmla="*/ 89795 h 103750"/>
              <a:gd name="connsiteX0" fmla="*/ 1667 w 10000"/>
              <a:gd name="connsiteY0" fmla="*/ 87862 h 101680"/>
              <a:gd name="connsiteX1" fmla="*/ 7836 w 10000"/>
              <a:gd name="connsiteY1" fmla="*/ 0 h 101680"/>
              <a:gd name="connsiteX2" fmla="*/ 8333 w 10000"/>
              <a:gd name="connsiteY2" fmla="*/ 92862 h 101680"/>
              <a:gd name="connsiteX3" fmla="*/ 10000 w 10000"/>
              <a:gd name="connsiteY3" fmla="*/ 97862 h 101680"/>
              <a:gd name="connsiteX4" fmla="*/ 1667 w 10000"/>
              <a:gd name="connsiteY4" fmla="*/ 97862 h 101680"/>
              <a:gd name="connsiteX5" fmla="*/ 0 w 10000"/>
              <a:gd name="connsiteY5" fmla="*/ 92862 h 101680"/>
              <a:gd name="connsiteX6" fmla="*/ 1667 w 10000"/>
              <a:gd name="connsiteY6" fmla="*/ 87862 h 101680"/>
              <a:gd name="connsiteX0" fmla="*/ 1667 w 10000"/>
              <a:gd name="connsiteY0" fmla="*/ 87862 h 101680"/>
              <a:gd name="connsiteX1" fmla="*/ 7836 w 10000"/>
              <a:gd name="connsiteY1" fmla="*/ 0 h 101680"/>
              <a:gd name="connsiteX2" fmla="*/ 8333 w 10000"/>
              <a:gd name="connsiteY2" fmla="*/ 92862 h 101680"/>
              <a:gd name="connsiteX3" fmla="*/ 10000 w 10000"/>
              <a:gd name="connsiteY3" fmla="*/ 97862 h 101680"/>
              <a:gd name="connsiteX4" fmla="*/ 1667 w 10000"/>
              <a:gd name="connsiteY4" fmla="*/ 97862 h 101680"/>
              <a:gd name="connsiteX5" fmla="*/ 0 w 10000"/>
              <a:gd name="connsiteY5" fmla="*/ 92862 h 101680"/>
              <a:gd name="connsiteX6" fmla="*/ 1667 w 10000"/>
              <a:gd name="connsiteY6" fmla="*/ 87862 h 101680"/>
              <a:gd name="connsiteX0" fmla="*/ 1667 w 10000"/>
              <a:gd name="connsiteY0" fmla="*/ 93062 h 107249"/>
              <a:gd name="connsiteX1" fmla="*/ 8511 w 10000"/>
              <a:gd name="connsiteY1" fmla="*/ 0 h 107249"/>
              <a:gd name="connsiteX2" fmla="*/ 8333 w 10000"/>
              <a:gd name="connsiteY2" fmla="*/ 98062 h 107249"/>
              <a:gd name="connsiteX3" fmla="*/ 10000 w 10000"/>
              <a:gd name="connsiteY3" fmla="*/ 103062 h 107249"/>
              <a:gd name="connsiteX4" fmla="*/ 1667 w 10000"/>
              <a:gd name="connsiteY4" fmla="*/ 103062 h 107249"/>
              <a:gd name="connsiteX5" fmla="*/ 0 w 10000"/>
              <a:gd name="connsiteY5" fmla="*/ 98062 h 107249"/>
              <a:gd name="connsiteX6" fmla="*/ 1667 w 10000"/>
              <a:gd name="connsiteY6" fmla="*/ 93062 h 107249"/>
              <a:gd name="connsiteX0" fmla="*/ 1667 w 10000"/>
              <a:gd name="connsiteY0" fmla="*/ 93062 h 107249"/>
              <a:gd name="connsiteX1" fmla="*/ 8511 w 10000"/>
              <a:gd name="connsiteY1" fmla="*/ 0 h 107249"/>
              <a:gd name="connsiteX2" fmla="*/ 8333 w 10000"/>
              <a:gd name="connsiteY2" fmla="*/ 98062 h 107249"/>
              <a:gd name="connsiteX3" fmla="*/ 10000 w 10000"/>
              <a:gd name="connsiteY3" fmla="*/ 103062 h 107249"/>
              <a:gd name="connsiteX4" fmla="*/ 1667 w 10000"/>
              <a:gd name="connsiteY4" fmla="*/ 103062 h 107249"/>
              <a:gd name="connsiteX5" fmla="*/ 0 w 10000"/>
              <a:gd name="connsiteY5" fmla="*/ 98062 h 107249"/>
              <a:gd name="connsiteX6" fmla="*/ 1667 w 10000"/>
              <a:gd name="connsiteY6" fmla="*/ 93062 h 107249"/>
              <a:gd name="connsiteX0" fmla="*/ 5639 w 10161"/>
              <a:gd name="connsiteY0" fmla="*/ 18392 h 112308"/>
              <a:gd name="connsiteX1" fmla="*/ 8672 w 10161"/>
              <a:gd name="connsiteY1" fmla="*/ 5059 h 112308"/>
              <a:gd name="connsiteX2" fmla="*/ 8494 w 10161"/>
              <a:gd name="connsiteY2" fmla="*/ 103121 h 112308"/>
              <a:gd name="connsiteX3" fmla="*/ 10161 w 10161"/>
              <a:gd name="connsiteY3" fmla="*/ 108121 h 112308"/>
              <a:gd name="connsiteX4" fmla="*/ 1828 w 10161"/>
              <a:gd name="connsiteY4" fmla="*/ 108121 h 112308"/>
              <a:gd name="connsiteX5" fmla="*/ 161 w 10161"/>
              <a:gd name="connsiteY5" fmla="*/ 103121 h 112308"/>
              <a:gd name="connsiteX6" fmla="*/ 5639 w 10161"/>
              <a:gd name="connsiteY6" fmla="*/ 18392 h 112308"/>
              <a:gd name="connsiteX0" fmla="*/ 5639 w 10161"/>
              <a:gd name="connsiteY0" fmla="*/ 48998 h 145481"/>
              <a:gd name="connsiteX1" fmla="*/ 8354 w 10161"/>
              <a:gd name="connsiteY1" fmla="*/ 0 h 145481"/>
              <a:gd name="connsiteX2" fmla="*/ 8494 w 10161"/>
              <a:gd name="connsiteY2" fmla="*/ 133727 h 145481"/>
              <a:gd name="connsiteX3" fmla="*/ 10161 w 10161"/>
              <a:gd name="connsiteY3" fmla="*/ 138727 h 145481"/>
              <a:gd name="connsiteX4" fmla="*/ 1828 w 10161"/>
              <a:gd name="connsiteY4" fmla="*/ 138727 h 145481"/>
              <a:gd name="connsiteX5" fmla="*/ 161 w 10161"/>
              <a:gd name="connsiteY5" fmla="*/ 133727 h 145481"/>
              <a:gd name="connsiteX6" fmla="*/ 5639 w 10161"/>
              <a:gd name="connsiteY6" fmla="*/ 48998 h 145481"/>
              <a:gd name="connsiteX0" fmla="*/ 4738 w 10113"/>
              <a:gd name="connsiteY0" fmla="*/ 13812 h 159292"/>
              <a:gd name="connsiteX1" fmla="*/ 8306 w 10113"/>
              <a:gd name="connsiteY1" fmla="*/ 13811 h 159292"/>
              <a:gd name="connsiteX2" fmla="*/ 8446 w 10113"/>
              <a:gd name="connsiteY2" fmla="*/ 147538 h 159292"/>
              <a:gd name="connsiteX3" fmla="*/ 10113 w 10113"/>
              <a:gd name="connsiteY3" fmla="*/ 152538 h 159292"/>
              <a:gd name="connsiteX4" fmla="*/ 1780 w 10113"/>
              <a:gd name="connsiteY4" fmla="*/ 152538 h 159292"/>
              <a:gd name="connsiteX5" fmla="*/ 113 w 10113"/>
              <a:gd name="connsiteY5" fmla="*/ 147538 h 159292"/>
              <a:gd name="connsiteX6" fmla="*/ 4738 w 10113"/>
              <a:gd name="connsiteY6" fmla="*/ 13812 h 159292"/>
              <a:gd name="connsiteX0" fmla="*/ 4738 w 10113"/>
              <a:gd name="connsiteY0" fmla="*/ 2870 h 148350"/>
              <a:gd name="connsiteX1" fmla="*/ 8306 w 10113"/>
              <a:gd name="connsiteY1" fmla="*/ 2869 h 148350"/>
              <a:gd name="connsiteX2" fmla="*/ 8446 w 10113"/>
              <a:gd name="connsiteY2" fmla="*/ 136596 h 148350"/>
              <a:gd name="connsiteX3" fmla="*/ 10113 w 10113"/>
              <a:gd name="connsiteY3" fmla="*/ 141596 h 148350"/>
              <a:gd name="connsiteX4" fmla="*/ 1780 w 10113"/>
              <a:gd name="connsiteY4" fmla="*/ 141596 h 148350"/>
              <a:gd name="connsiteX5" fmla="*/ 113 w 10113"/>
              <a:gd name="connsiteY5" fmla="*/ 136596 h 148350"/>
              <a:gd name="connsiteX6" fmla="*/ 4738 w 10113"/>
              <a:gd name="connsiteY6" fmla="*/ 2870 h 148350"/>
              <a:gd name="connsiteX0" fmla="*/ 4738 w 10113"/>
              <a:gd name="connsiteY0" fmla="*/ 51 h 145531"/>
              <a:gd name="connsiteX1" fmla="*/ 8306 w 10113"/>
              <a:gd name="connsiteY1" fmla="*/ 50 h 145531"/>
              <a:gd name="connsiteX2" fmla="*/ 8446 w 10113"/>
              <a:gd name="connsiteY2" fmla="*/ 133777 h 145531"/>
              <a:gd name="connsiteX3" fmla="*/ 10113 w 10113"/>
              <a:gd name="connsiteY3" fmla="*/ 138777 h 145531"/>
              <a:gd name="connsiteX4" fmla="*/ 1780 w 10113"/>
              <a:gd name="connsiteY4" fmla="*/ 138777 h 145531"/>
              <a:gd name="connsiteX5" fmla="*/ 113 w 10113"/>
              <a:gd name="connsiteY5" fmla="*/ 133777 h 145531"/>
              <a:gd name="connsiteX6" fmla="*/ 4738 w 10113"/>
              <a:gd name="connsiteY6" fmla="*/ 51 h 145531"/>
              <a:gd name="connsiteX0" fmla="*/ 4738 w 10113"/>
              <a:gd name="connsiteY0" fmla="*/ 68 h 145548"/>
              <a:gd name="connsiteX1" fmla="*/ 8306 w 10113"/>
              <a:gd name="connsiteY1" fmla="*/ 67 h 145548"/>
              <a:gd name="connsiteX2" fmla="*/ 8446 w 10113"/>
              <a:gd name="connsiteY2" fmla="*/ 133794 h 145548"/>
              <a:gd name="connsiteX3" fmla="*/ 10113 w 10113"/>
              <a:gd name="connsiteY3" fmla="*/ 138794 h 145548"/>
              <a:gd name="connsiteX4" fmla="*/ 1780 w 10113"/>
              <a:gd name="connsiteY4" fmla="*/ 138794 h 145548"/>
              <a:gd name="connsiteX5" fmla="*/ 113 w 10113"/>
              <a:gd name="connsiteY5" fmla="*/ 133794 h 145548"/>
              <a:gd name="connsiteX6" fmla="*/ 4738 w 10113"/>
              <a:gd name="connsiteY6" fmla="*/ 68 h 145548"/>
              <a:gd name="connsiteX0" fmla="*/ 4738 w 10113"/>
              <a:gd name="connsiteY0" fmla="*/ 68 h 145548"/>
              <a:gd name="connsiteX1" fmla="*/ 8306 w 10113"/>
              <a:gd name="connsiteY1" fmla="*/ 67 h 145548"/>
              <a:gd name="connsiteX2" fmla="*/ 8446 w 10113"/>
              <a:gd name="connsiteY2" fmla="*/ 133794 h 145548"/>
              <a:gd name="connsiteX3" fmla="*/ 10113 w 10113"/>
              <a:gd name="connsiteY3" fmla="*/ 138794 h 145548"/>
              <a:gd name="connsiteX4" fmla="*/ 1780 w 10113"/>
              <a:gd name="connsiteY4" fmla="*/ 138794 h 145548"/>
              <a:gd name="connsiteX5" fmla="*/ 113 w 10113"/>
              <a:gd name="connsiteY5" fmla="*/ 133794 h 145548"/>
              <a:gd name="connsiteX6" fmla="*/ 4738 w 10113"/>
              <a:gd name="connsiteY6" fmla="*/ 68 h 145548"/>
              <a:gd name="connsiteX0" fmla="*/ 4674 w 10109"/>
              <a:gd name="connsiteY0" fmla="*/ 170 h 145517"/>
              <a:gd name="connsiteX1" fmla="*/ 8302 w 10109"/>
              <a:gd name="connsiteY1" fmla="*/ 36 h 145517"/>
              <a:gd name="connsiteX2" fmla="*/ 8442 w 10109"/>
              <a:gd name="connsiteY2" fmla="*/ 133763 h 145517"/>
              <a:gd name="connsiteX3" fmla="*/ 10109 w 10109"/>
              <a:gd name="connsiteY3" fmla="*/ 138763 h 145517"/>
              <a:gd name="connsiteX4" fmla="*/ 1776 w 10109"/>
              <a:gd name="connsiteY4" fmla="*/ 138763 h 145517"/>
              <a:gd name="connsiteX5" fmla="*/ 109 w 10109"/>
              <a:gd name="connsiteY5" fmla="*/ 133763 h 145517"/>
              <a:gd name="connsiteX6" fmla="*/ 4674 w 10109"/>
              <a:gd name="connsiteY6" fmla="*/ 170 h 145517"/>
              <a:gd name="connsiteX0" fmla="*/ 3080 w 8515"/>
              <a:gd name="connsiteY0" fmla="*/ 170 h 145517"/>
              <a:gd name="connsiteX1" fmla="*/ 6708 w 8515"/>
              <a:gd name="connsiteY1" fmla="*/ 36 h 145517"/>
              <a:gd name="connsiteX2" fmla="*/ 6848 w 8515"/>
              <a:gd name="connsiteY2" fmla="*/ 133763 h 145517"/>
              <a:gd name="connsiteX3" fmla="*/ 8515 w 8515"/>
              <a:gd name="connsiteY3" fmla="*/ 138763 h 145517"/>
              <a:gd name="connsiteX4" fmla="*/ 182 w 8515"/>
              <a:gd name="connsiteY4" fmla="*/ 138763 h 145517"/>
              <a:gd name="connsiteX5" fmla="*/ 3080 w 8515"/>
              <a:gd name="connsiteY5" fmla="*/ 170 h 145517"/>
              <a:gd name="connsiteX0" fmla="*/ 3617 w 10000"/>
              <a:gd name="connsiteY0" fmla="*/ 12 h 9536"/>
              <a:gd name="connsiteX1" fmla="*/ 7878 w 10000"/>
              <a:gd name="connsiteY1" fmla="*/ 2 h 9536"/>
              <a:gd name="connsiteX2" fmla="*/ 8042 w 10000"/>
              <a:gd name="connsiteY2" fmla="*/ 9192 h 9536"/>
              <a:gd name="connsiteX3" fmla="*/ 10000 w 10000"/>
              <a:gd name="connsiteY3" fmla="*/ 9536 h 9536"/>
              <a:gd name="connsiteX4" fmla="*/ 214 w 10000"/>
              <a:gd name="connsiteY4" fmla="*/ 9536 h 9536"/>
              <a:gd name="connsiteX5" fmla="*/ 3617 w 10000"/>
              <a:gd name="connsiteY5" fmla="*/ 12 h 9536"/>
              <a:gd name="connsiteX0" fmla="*/ 3403 w 9786"/>
              <a:gd name="connsiteY0" fmla="*/ 13 h 10000"/>
              <a:gd name="connsiteX1" fmla="*/ 7664 w 9786"/>
              <a:gd name="connsiteY1" fmla="*/ 2 h 10000"/>
              <a:gd name="connsiteX2" fmla="*/ 7828 w 9786"/>
              <a:gd name="connsiteY2" fmla="*/ 9639 h 10000"/>
              <a:gd name="connsiteX3" fmla="*/ 9786 w 9786"/>
              <a:gd name="connsiteY3" fmla="*/ 10000 h 10000"/>
              <a:gd name="connsiteX4" fmla="*/ 0 w 9786"/>
              <a:gd name="connsiteY4" fmla="*/ 10000 h 10000"/>
              <a:gd name="connsiteX5" fmla="*/ 3403 w 9786"/>
              <a:gd name="connsiteY5" fmla="*/ 13 h 10000"/>
              <a:gd name="connsiteX0" fmla="*/ 494 w 7017"/>
              <a:gd name="connsiteY0" fmla="*/ 743 h 10730"/>
              <a:gd name="connsiteX1" fmla="*/ 4849 w 7017"/>
              <a:gd name="connsiteY1" fmla="*/ 732 h 10730"/>
              <a:gd name="connsiteX2" fmla="*/ 5016 w 7017"/>
              <a:gd name="connsiteY2" fmla="*/ 10369 h 10730"/>
              <a:gd name="connsiteX3" fmla="*/ 7017 w 7017"/>
              <a:gd name="connsiteY3" fmla="*/ 10730 h 10730"/>
              <a:gd name="connsiteX4" fmla="*/ 45 w 7017"/>
              <a:gd name="connsiteY4" fmla="*/ 10709 h 10730"/>
              <a:gd name="connsiteX5" fmla="*/ 494 w 7017"/>
              <a:gd name="connsiteY5" fmla="*/ 743 h 10730"/>
              <a:gd name="connsiteX0" fmla="*/ 521 w 9817"/>
              <a:gd name="connsiteY0" fmla="*/ 692 h 10000"/>
              <a:gd name="connsiteX1" fmla="*/ 6727 w 9817"/>
              <a:gd name="connsiteY1" fmla="*/ 682 h 10000"/>
              <a:gd name="connsiteX2" fmla="*/ 6965 w 9817"/>
              <a:gd name="connsiteY2" fmla="*/ 9664 h 10000"/>
              <a:gd name="connsiteX3" fmla="*/ 9817 w 9817"/>
              <a:gd name="connsiteY3" fmla="*/ 10000 h 10000"/>
              <a:gd name="connsiteX4" fmla="*/ 273 w 9817"/>
              <a:gd name="connsiteY4" fmla="*/ 9980 h 10000"/>
              <a:gd name="connsiteX5" fmla="*/ 521 w 9817"/>
              <a:gd name="connsiteY5" fmla="*/ 692 h 10000"/>
              <a:gd name="connsiteX0" fmla="*/ 531 w 10000"/>
              <a:gd name="connsiteY0" fmla="*/ 692 h 10000"/>
              <a:gd name="connsiteX1" fmla="*/ 6852 w 10000"/>
              <a:gd name="connsiteY1" fmla="*/ 682 h 10000"/>
              <a:gd name="connsiteX2" fmla="*/ 7095 w 10000"/>
              <a:gd name="connsiteY2" fmla="*/ 9664 h 10000"/>
              <a:gd name="connsiteX3" fmla="*/ 10000 w 10000"/>
              <a:gd name="connsiteY3" fmla="*/ 10000 h 10000"/>
              <a:gd name="connsiteX4" fmla="*/ 278 w 10000"/>
              <a:gd name="connsiteY4" fmla="*/ 9980 h 10000"/>
              <a:gd name="connsiteX5" fmla="*/ 531 w 10000"/>
              <a:gd name="connsiteY5" fmla="*/ 692 h 10000"/>
              <a:gd name="connsiteX0" fmla="*/ 531 w 10000"/>
              <a:gd name="connsiteY0" fmla="*/ 692 h 10000"/>
              <a:gd name="connsiteX1" fmla="*/ 6852 w 10000"/>
              <a:gd name="connsiteY1" fmla="*/ 682 h 10000"/>
              <a:gd name="connsiteX2" fmla="*/ 7095 w 10000"/>
              <a:gd name="connsiteY2" fmla="*/ 9664 h 10000"/>
              <a:gd name="connsiteX3" fmla="*/ 10000 w 10000"/>
              <a:gd name="connsiteY3" fmla="*/ 10000 h 10000"/>
              <a:gd name="connsiteX4" fmla="*/ 278 w 10000"/>
              <a:gd name="connsiteY4" fmla="*/ 9980 h 10000"/>
              <a:gd name="connsiteX5" fmla="*/ 531 w 10000"/>
              <a:gd name="connsiteY5" fmla="*/ 692 h 10000"/>
              <a:gd name="connsiteX0" fmla="*/ 531 w 10000"/>
              <a:gd name="connsiteY0" fmla="*/ 692 h 10000"/>
              <a:gd name="connsiteX1" fmla="*/ 6852 w 10000"/>
              <a:gd name="connsiteY1" fmla="*/ 682 h 10000"/>
              <a:gd name="connsiteX2" fmla="*/ 7095 w 10000"/>
              <a:gd name="connsiteY2" fmla="*/ 9664 h 10000"/>
              <a:gd name="connsiteX3" fmla="*/ 10000 w 10000"/>
              <a:gd name="connsiteY3" fmla="*/ 10000 h 10000"/>
              <a:gd name="connsiteX4" fmla="*/ 278 w 10000"/>
              <a:gd name="connsiteY4" fmla="*/ 9980 h 10000"/>
              <a:gd name="connsiteX5" fmla="*/ 531 w 10000"/>
              <a:gd name="connsiteY5" fmla="*/ 692 h 10000"/>
              <a:gd name="connsiteX0" fmla="*/ 570 w 10039"/>
              <a:gd name="connsiteY0" fmla="*/ 695 h 10015"/>
              <a:gd name="connsiteX1" fmla="*/ 6891 w 10039"/>
              <a:gd name="connsiteY1" fmla="*/ 685 h 10015"/>
              <a:gd name="connsiteX2" fmla="*/ 7134 w 10039"/>
              <a:gd name="connsiteY2" fmla="*/ 9667 h 10015"/>
              <a:gd name="connsiteX3" fmla="*/ 10039 w 10039"/>
              <a:gd name="connsiteY3" fmla="*/ 10003 h 10015"/>
              <a:gd name="connsiteX4" fmla="*/ 217 w 10039"/>
              <a:gd name="connsiteY4" fmla="*/ 10015 h 10015"/>
              <a:gd name="connsiteX5" fmla="*/ 570 w 10039"/>
              <a:gd name="connsiteY5" fmla="*/ 695 h 10015"/>
              <a:gd name="connsiteX0" fmla="*/ 615 w 10084"/>
              <a:gd name="connsiteY0" fmla="*/ 695 h 10015"/>
              <a:gd name="connsiteX1" fmla="*/ 6936 w 10084"/>
              <a:gd name="connsiteY1" fmla="*/ 685 h 10015"/>
              <a:gd name="connsiteX2" fmla="*/ 7179 w 10084"/>
              <a:gd name="connsiteY2" fmla="*/ 9667 h 10015"/>
              <a:gd name="connsiteX3" fmla="*/ 10084 w 10084"/>
              <a:gd name="connsiteY3" fmla="*/ 10003 h 10015"/>
              <a:gd name="connsiteX4" fmla="*/ 262 w 10084"/>
              <a:gd name="connsiteY4" fmla="*/ 10015 h 10015"/>
              <a:gd name="connsiteX5" fmla="*/ 615 w 10084"/>
              <a:gd name="connsiteY5" fmla="*/ 695 h 10015"/>
              <a:gd name="connsiteX0" fmla="*/ 356 w 9825"/>
              <a:gd name="connsiteY0" fmla="*/ 695 h 10015"/>
              <a:gd name="connsiteX1" fmla="*/ 6677 w 9825"/>
              <a:gd name="connsiteY1" fmla="*/ 685 h 10015"/>
              <a:gd name="connsiteX2" fmla="*/ 6920 w 9825"/>
              <a:gd name="connsiteY2" fmla="*/ 9667 h 10015"/>
              <a:gd name="connsiteX3" fmla="*/ 9825 w 9825"/>
              <a:gd name="connsiteY3" fmla="*/ 10003 h 10015"/>
              <a:gd name="connsiteX4" fmla="*/ 3 w 9825"/>
              <a:gd name="connsiteY4" fmla="*/ 10015 h 10015"/>
              <a:gd name="connsiteX5" fmla="*/ 356 w 9825"/>
              <a:gd name="connsiteY5" fmla="*/ 695 h 10015"/>
              <a:gd name="connsiteX0" fmla="*/ 362 w 10000"/>
              <a:gd name="connsiteY0" fmla="*/ 10 h 9316"/>
              <a:gd name="connsiteX1" fmla="*/ 6796 w 10000"/>
              <a:gd name="connsiteY1" fmla="*/ 0 h 9316"/>
              <a:gd name="connsiteX2" fmla="*/ 7043 w 10000"/>
              <a:gd name="connsiteY2" fmla="*/ 8969 h 9316"/>
              <a:gd name="connsiteX3" fmla="*/ 10000 w 10000"/>
              <a:gd name="connsiteY3" fmla="*/ 9304 h 9316"/>
              <a:gd name="connsiteX4" fmla="*/ 3 w 10000"/>
              <a:gd name="connsiteY4" fmla="*/ 9316 h 9316"/>
              <a:gd name="connsiteX5" fmla="*/ 362 w 10000"/>
              <a:gd name="connsiteY5" fmla="*/ 10 h 9316"/>
              <a:gd name="connsiteX0" fmla="*/ 362 w 10000"/>
              <a:gd name="connsiteY0" fmla="*/ 11 h 10000"/>
              <a:gd name="connsiteX1" fmla="*/ 6796 w 10000"/>
              <a:gd name="connsiteY1" fmla="*/ 0 h 10000"/>
              <a:gd name="connsiteX2" fmla="*/ 7043 w 10000"/>
              <a:gd name="connsiteY2" fmla="*/ 9628 h 10000"/>
              <a:gd name="connsiteX3" fmla="*/ 10000 w 10000"/>
              <a:gd name="connsiteY3" fmla="*/ 9987 h 10000"/>
              <a:gd name="connsiteX4" fmla="*/ 3 w 10000"/>
              <a:gd name="connsiteY4" fmla="*/ 10000 h 10000"/>
              <a:gd name="connsiteX5" fmla="*/ 362 w 10000"/>
              <a:gd name="connsiteY5" fmla="*/ 11 h 10000"/>
              <a:gd name="connsiteX0" fmla="*/ 362 w 10000"/>
              <a:gd name="connsiteY0" fmla="*/ 11 h 10000"/>
              <a:gd name="connsiteX1" fmla="*/ 6796 w 10000"/>
              <a:gd name="connsiteY1" fmla="*/ 0 h 10000"/>
              <a:gd name="connsiteX2" fmla="*/ 7043 w 10000"/>
              <a:gd name="connsiteY2" fmla="*/ 9628 h 10000"/>
              <a:gd name="connsiteX3" fmla="*/ 10000 w 10000"/>
              <a:gd name="connsiteY3" fmla="*/ 9987 h 10000"/>
              <a:gd name="connsiteX4" fmla="*/ 3 w 10000"/>
              <a:gd name="connsiteY4" fmla="*/ 10000 h 10000"/>
              <a:gd name="connsiteX5" fmla="*/ 362 w 10000"/>
              <a:gd name="connsiteY5" fmla="*/ 11 h 10000"/>
              <a:gd name="connsiteX0" fmla="*/ 362 w 10000"/>
              <a:gd name="connsiteY0" fmla="*/ 11 h 10474"/>
              <a:gd name="connsiteX1" fmla="*/ 7101 w 10000"/>
              <a:gd name="connsiteY1" fmla="*/ 0 h 10474"/>
              <a:gd name="connsiteX2" fmla="*/ 7043 w 10000"/>
              <a:gd name="connsiteY2" fmla="*/ 9628 h 10474"/>
              <a:gd name="connsiteX3" fmla="*/ 10000 w 10000"/>
              <a:gd name="connsiteY3" fmla="*/ 9987 h 10474"/>
              <a:gd name="connsiteX4" fmla="*/ 3 w 10000"/>
              <a:gd name="connsiteY4" fmla="*/ 10000 h 10474"/>
              <a:gd name="connsiteX5" fmla="*/ 362 w 10000"/>
              <a:gd name="connsiteY5" fmla="*/ 11 h 10474"/>
              <a:gd name="connsiteX0" fmla="*/ 362 w 10000"/>
              <a:gd name="connsiteY0" fmla="*/ 11 h 10474"/>
              <a:gd name="connsiteX1" fmla="*/ 7101 w 10000"/>
              <a:gd name="connsiteY1" fmla="*/ 0 h 10474"/>
              <a:gd name="connsiteX2" fmla="*/ 7043 w 10000"/>
              <a:gd name="connsiteY2" fmla="*/ 9628 h 10474"/>
              <a:gd name="connsiteX3" fmla="*/ 10000 w 10000"/>
              <a:gd name="connsiteY3" fmla="*/ 9987 h 10474"/>
              <a:gd name="connsiteX4" fmla="*/ 3 w 10000"/>
              <a:gd name="connsiteY4" fmla="*/ 10000 h 10474"/>
              <a:gd name="connsiteX5" fmla="*/ 362 w 10000"/>
              <a:gd name="connsiteY5" fmla="*/ 11 h 10474"/>
              <a:gd name="connsiteX0" fmla="*/ 362 w 10000"/>
              <a:gd name="connsiteY0" fmla="*/ 11 h 10474"/>
              <a:gd name="connsiteX1" fmla="*/ 7101 w 10000"/>
              <a:gd name="connsiteY1" fmla="*/ 0 h 10474"/>
              <a:gd name="connsiteX2" fmla="*/ 7043 w 10000"/>
              <a:gd name="connsiteY2" fmla="*/ 9628 h 10474"/>
              <a:gd name="connsiteX3" fmla="*/ 10000 w 10000"/>
              <a:gd name="connsiteY3" fmla="*/ 9987 h 10474"/>
              <a:gd name="connsiteX4" fmla="*/ 3 w 10000"/>
              <a:gd name="connsiteY4" fmla="*/ 10000 h 10474"/>
              <a:gd name="connsiteX5" fmla="*/ 362 w 10000"/>
              <a:gd name="connsiteY5" fmla="*/ 11 h 10474"/>
              <a:gd name="connsiteX0" fmla="*/ 362 w 10000"/>
              <a:gd name="connsiteY0" fmla="*/ 11 h 10000"/>
              <a:gd name="connsiteX1" fmla="*/ 7101 w 10000"/>
              <a:gd name="connsiteY1" fmla="*/ 0 h 10000"/>
              <a:gd name="connsiteX2" fmla="*/ 7043 w 10000"/>
              <a:gd name="connsiteY2" fmla="*/ 9628 h 10000"/>
              <a:gd name="connsiteX3" fmla="*/ 10000 w 10000"/>
              <a:gd name="connsiteY3" fmla="*/ 9987 h 10000"/>
              <a:gd name="connsiteX4" fmla="*/ 3 w 10000"/>
              <a:gd name="connsiteY4" fmla="*/ 10000 h 10000"/>
              <a:gd name="connsiteX5" fmla="*/ 362 w 10000"/>
              <a:gd name="connsiteY5" fmla="*/ 11 h 10000"/>
              <a:gd name="connsiteX0" fmla="*/ 362 w 10000"/>
              <a:gd name="connsiteY0" fmla="*/ 11 h 10000"/>
              <a:gd name="connsiteX1" fmla="*/ 7101 w 10000"/>
              <a:gd name="connsiteY1" fmla="*/ 0 h 10000"/>
              <a:gd name="connsiteX2" fmla="*/ 7043 w 10000"/>
              <a:gd name="connsiteY2" fmla="*/ 9628 h 10000"/>
              <a:gd name="connsiteX3" fmla="*/ 10000 w 10000"/>
              <a:gd name="connsiteY3" fmla="*/ 9987 h 10000"/>
              <a:gd name="connsiteX4" fmla="*/ 3 w 10000"/>
              <a:gd name="connsiteY4" fmla="*/ 10000 h 10000"/>
              <a:gd name="connsiteX5" fmla="*/ 362 w 10000"/>
              <a:gd name="connsiteY5" fmla="*/ 11 h 10000"/>
              <a:gd name="connsiteX0" fmla="*/ 362 w 10000"/>
              <a:gd name="connsiteY0" fmla="*/ 11 h 10000"/>
              <a:gd name="connsiteX1" fmla="*/ 7101 w 10000"/>
              <a:gd name="connsiteY1" fmla="*/ 0 h 10000"/>
              <a:gd name="connsiteX2" fmla="*/ 7043 w 10000"/>
              <a:gd name="connsiteY2" fmla="*/ 9628 h 10000"/>
              <a:gd name="connsiteX3" fmla="*/ 10000 w 10000"/>
              <a:gd name="connsiteY3" fmla="*/ 9987 h 10000"/>
              <a:gd name="connsiteX4" fmla="*/ 3 w 10000"/>
              <a:gd name="connsiteY4" fmla="*/ 10000 h 10000"/>
              <a:gd name="connsiteX5" fmla="*/ 362 w 10000"/>
              <a:gd name="connsiteY5" fmla="*/ 11 h 10000"/>
              <a:gd name="connsiteX0" fmla="*/ 362 w 10000"/>
              <a:gd name="connsiteY0" fmla="*/ 11 h 10000"/>
              <a:gd name="connsiteX1" fmla="*/ 7101 w 10000"/>
              <a:gd name="connsiteY1" fmla="*/ 0 h 10000"/>
              <a:gd name="connsiteX2" fmla="*/ 7043 w 10000"/>
              <a:gd name="connsiteY2" fmla="*/ 9628 h 10000"/>
              <a:gd name="connsiteX3" fmla="*/ 10000 w 10000"/>
              <a:gd name="connsiteY3" fmla="*/ 9987 h 10000"/>
              <a:gd name="connsiteX4" fmla="*/ 3 w 10000"/>
              <a:gd name="connsiteY4" fmla="*/ 10000 h 10000"/>
              <a:gd name="connsiteX5" fmla="*/ 362 w 10000"/>
              <a:gd name="connsiteY5" fmla="*/ 11 h 10000"/>
              <a:gd name="connsiteX0" fmla="*/ 362 w 10000"/>
              <a:gd name="connsiteY0" fmla="*/ 11 h 10000"/>
              <a:gd name="connsiteX1" fmla="*/ 7101 w 10000"/>
              <a:gd name="connsiteY1" fmla="*/ 0 h 10000"/>
              <a:gd name="connsiteX2" fmla="*/ 7043 w 10000"/>
              <a:gd name="connsiteY2" fmla="*/ 9628 h 10000"/>
              <a:gd name="connsiteX3" fmla="*/ 10000 w 10000"/>
              <a:gd name="connsiteY3" fmla="*/ 9987 h 10000"/>
              <a:gd name="connsiteX4" fmla="*/ 3 w 10000"/>
              <a:gd name="connsiteY4" fmla="*/ 10000 h 10000"/>
              <a:gd name="connsiteX5" fmla="*/ 362 w 10000"/>
              <a:gd name="connsiteY5" fmla="*/ 11 h 10000"/>
              <a:gd name="connsiteX0" fmla="*/ 362 w 10000"/>
              <a:gd name="connsiteY0" fmla="*/ 11 h 10000"/>
              <a:gd name="connsiteX1" fmla="*/ 7101 w 10000"/>
              <a:gd name="connsiteY1" fmla="*/ 0 h 10000"/>
              <a:gd name="connsiteX2" fmla="*/ 7043 w 10000"/>
              <a:gd name="connsiteY2" fmla="*/ 9628 h 10000"/>
              <a:gd name="connsiteX3" fmla="*/ 10000 w 10000"/>
              <a:gd name="connsiteY3" fmla="*/ 9987 h 10000"/>
              <a:gd name="connsiteX4" fmla="*/ 3 w 10000"/>
              <a:gd name="connsiteY4" fmla="*/ 10000 h 10000"/>
              <a:gd name="connsiteX5" fmla="*/ 362 w 10000"/>
              <a:gd name="connsiteY5" fmla="*/ 11 h 10000"/>
              <a:gd name="connsiteX0" fmla="*/ 360 w 9998"/>
              <a:gd name="connsiteY0" fmla="*/ 11 h 10000"/>
              <a:gd name="connsiteX1" fmla="*/ 7099 w 9998"/>
              <a:gd name="connsiteY1" fmla="*/ 0 h 10000"/>
              <a:gd name="connsiteX2" fmla="*/ 7041 w 9998"/>
              <a:gd name="connsiteY2" fmla="*/ 9628 h 10000"/>
              <a:gd name="connsiteX3" fmla="*/ 9998 w 9998"/>
              <a:gd name="connsiteY3" fmla="*/ 9987 h 10000"/>
              <a:gd name="connsiteX4" fmla="*/ 1 w 9998"/>
              <a:gd name="connsiteY4" fmla="*/ 10000 h 10000"/>
              <a:gd name="connsiteX5" fmla="*/ 360 w 9998"/>
              <a:gd name="connsiteY5" fmla="*/ 11 h 10000"/>
              <a:gd name="connsiteX0" fmla="*/ 0 w 9640"/>
              <a:gd name="connsiteY0" fmla="*/ 11 h 10000"/>
              <a:gd name="connsiteX1" fmla="*/ 6740 w 9640"/>
              <a:gd name="connsiteY1" fmla="*/ 0 h 10000"/>
              <a:gd name="connsiteX2" fmla="*/ 6682 w 9640"/>
              <a:gd name="connsiteY2" fmla="*/ 9628 h 10000"/>
              <a:gd name="connsiteX3" fmla="*/ 9640 w 9640"/>
              <a:gd name="connsiteY3" fmla="*/ 9987 h 10000"/>
              <a:gd name="connsiteX4" fmla="*/ 302 w 9640"/>
              <a:gd name="connsiteY4" fmla="*/ 10000 h 10000"/>
              <a:gd name="connsiteX5" fmla="*/ 0 w 9640"/>
              <a:gd name="connsiteY5" fmla="*/ 11 h 10000"/>
              <a:gd name="connsiteX0" fmla="*/ 0 w 10000"/>
              <a:gd name="connsiteY0" fmla="*/ 11 h 10000"/>
              <a:gd name="connsiteX1" fmla="*/ 6992 w 10000"/>
              <a:gd name="connsiteY1" fmla="*/ 0 h 10000"/>
              <a:gd name="connsiteX2" fmla="*/ 6932 w 10000"/>
              <a:gd name="connsiteY2" fmla="*/ 9628 h 10000"/>
              <a:gd name="connsiteX3" fmla="*/ 10000 w 10000"/>
              <a:gd name="connsiteY3" fmla="*/ 9987 h 10000"/>
              <a:gd name="connsiteX4" fmla="*/ 6 w 10000"/>
              <a:gd name="connsiteY4" fmla="*/ 10000 h 10000"/>
              <a:gd name="connsiteX5" fmla="*/ 0 w 10000"/>
              <a:gd name="connsiteY5" fmla="*/ 11 h 10000"/>
              <a:gd name="connsiteX0" fmla="*/ 0 w 10000"/>
              <a:gd name="connsiteY0" fmla="*/ 11 h 10000"/>
              <a:gd name="connsiteX1" fmla="*/ 6992 w 10000"/>
              <a:gd name="connsiteY1" fmla="*/ 0 h 10000"/>
              <a:gd name="connsiteX2" fmla="*/ 6932 w 10000"/>
              <a:gd name="connsiteY2" fmla="*/ 9628 h 10000"/>
              <a:gd name="connsiteX3" fmla="*/ 10000 w 10000"/>
              <a:gd name="connsiteY3" fmla="*/ 9987 h 10000"/>
              <a:gd name="connsiteX4" fmla="*/ 6 w 10000"/>
              <a:gd name="connsiteY4" fmla="*/ 10000 h 10000"/>
              <a:gd name="connsiteX5" fmla="*/ 0 w 10000"/>
              <a:gd name="connsiteY5" fmla="*/ 11 h 10000"/>
              <a:gd name="connsiteX0" fmla="*/ 0 w 10056"/>
              <a:gd name="connsiteY0" fmla="*/ 4 h 10000"/>
              <a:gd name="connsiteX1" fmla="*/ 7048 w 10056"/>
              <a:gd name="connsiteY1" fmla="*/ 0 h 10000"/>
              <a:gd name="connsiteX2" fmla="*/ 6988 w 10056"/>
              <a:gd name="connsiteY2" fmla="*/ 9628 h 10000"/>
              <a:gd name="connsiteX3" fmla="*/ 10056 w 10056"/>
              <a:gd name="connsiteY3" fmla="*/ 9987 h 10000"/>
              <a:gd name="connsiteX4" fmla="*/ 62 w 10056"/>
              <a:gd name="connsiteY4" fmla="*/ 10000 h 10000"/>
              <a:gd name="connsiteX5" fmla="*/ 0 w 10056"/>
              <a:gd name="connsiteY5" fmla="*/ 4 h 10000"/>
              <a:gd name="connsiteX0" fmla="*/ 0 w 10056"/>
              <a:gd name="connsiteY0" fmla="*/ 4 h 10000"/>
              <a:gd name="connsiteX1" fmla="*/ 7048 w 10056"/>
              <a:gd name="connsiteY1" fmla="*/ 0 h 10000"/>
              <a:gd name="connsiteX2" fmla="*/ 6988 w 10056"/>
              <a:gd name="connsiteY2" fmla="*/ 9628 h 10000"/>
              <a:gd name="connsiteX3" fmla="*/ 10056 w 10056"/>
              <a:gd name="connsiteY3" fmla="*/ 9987 h 10000"/>
              <a:gd name="connsiteX4" fmla="*/ 62 w 10056"/>
              <a:gd name="connsiteY4" fmla="*/ 10000 h 10000"/>
              <a:gd name="connsiteX5" fmla="*/ 0 w 10056"/>
              <a:gd name="connsiteY5" fmla="*/ 4 h 10000"/>
              <a:gd name="connsiteX0" fmla="*/ 0 w 10056"/>
              <a:gd name="connsiteY0" fmla="*/ 4 h 9991"/>
              <a:gd name="connsiteX1" fmla="*/ 7048 w 10056"/>
              <a:gd name="connsiteY1" fmla="*/ 0 h 9991"/>
              <a:gd name="connsiteX2" fmla="*/ 6988 w 10056"/>
              <a:gd name="connsiteY2" fmla="*/ 9628 h 9991"/>
              <a:gd name="connsiteX3" fmla="*/ 10056 w 10056"/>
              <a:gd name="connsiteY3" fmla="*/ 9987 h 9991"/>
              <a:gd name="connsiteX4" fmla="*/ 129 w 10056"/>
              <a:gd name="connsiteY4" fmla="*/ 9991 h 9991"/>
              <a:gd name="connsiteX5" fmla="*/ 0 w 10056"/>
              <a:gd name="connsiteY5" fmla="*/ 4 h 9991"/>
              <a:gd name="connsiteX0" fmla="*/ 0 w 10000"/>
              <a:gd name="connsiteY0" fmla="*/ 4 h 9996"/>
              <a:gd name="connsiteX1" fmla="*/ 7009 w 10000"/>
              <a:gd name="connsiteY1" fmla="*/ 0 h 9996"/>
              <a:gd name="connsiteX2" fmla="*/ 6949 w 10000"/>
              <a:gd name="connsiteY2" fmla="*/ 9637 h 9996"/>
              <a:gd name="connsiteX3" fmla="*/ 10000 w 10000"/>
              <a:gd name="connsiteY3" fmla="*/ 9996 h 9996"/>
              <a:gd name="connsiteX4" fmla="*/ 128 w 10000"/>
              <a:gd name="connsiteY4" fmla="*/ 9992 h 9996"/>
              <a:gd name="connsiteX5" fmla="*/ 0 w 10000"/>
              <a:gd name="connsiteY5" fmla="*/ 4 h 9996"/>
              <a:gd name="connsiteX0" fmla="*/ 0 w 10000"/>
              <a:gd name="connsiteY0" fmla="*/ 4 h 10000"/>
              <a:gd name="connsiteX1" fmla="*/ 7009 w 10000"/>
              <a:gd name="connsiteY1" fmla="*/ 0 h 10000"/>
              <a:gd name="connsiteX2" fmla="*/ 6949 w 10000"/>
              <a:gd name="connsiteY2" fmla="*/ 9641 h 10000"/>
              <a:gd name="connsiteX3" fmla="*/ 10000 w 10000"/>
              <a:gd name="connsiteY3" fmla="*/ 10000 h 10000"/>
              <a:gd name="connsiteX4" fmla="*/ 128 w 10000"/>
              <a:gd name="connsiteY4" fmla="*/ 9996 h 10000"/>
              <a:gd name="connsiteX5" fmla="*/ 0 w 10000"/>
              <a:gd name="connsiteY5" fmla="*/ 4 h 10000"/>
              <a:gd name="connsiteX0" fmla="*/ 0 w 10000"/>
              <a:gd name="connsiteY0" fmla="*/ 4 h 10000"/>
              <a:gd name="connsiteX1" fmla="*/ 7009 w 10000"/>
              <a:gd name="connsiteY1" fmla="*/ 0 h 10000"/>
              <a:gd name="connsiteX2" fmla="*/ 6949 w 10000"/>
              <a:gd name="connsiteY2" fmla="*/ 9641 h 10000"/>
              <a:gd name="connsiteX3" fmla="*/ 10000 w 10000"/>
              <a:gd name="connsiteY3" fmla="*/ 10000 h 10000"/>
              <a:gd name="connsiteX4" fmla="*/ 128 w 10000"/>
              <a:gd name="connsiteY4" fmla="*/ 9996 h 10000"/>
              <a:gd name="connsiteX5" fmla="*/ 0 w 10000"/>
              <a:gd name="connsiteY5" fmla="*/ 4 h 10000"/>
              <a:gd name="connsiteX0" fmla="*/ 0 w 10000"/>
              <a:gd name="connsiteY0" fmla="*/ 4 h 10000"/>
              <a:gd name="connsiteX1" fmla="*/ 7009 w 10000"/>
              <a:gd name="connsiteY1" fmla="*/ 0 h 10000"/>
              <a:gd name="connsiteX2" fmla="*/ 6949 w 10000"/>
              <a:gd name="connsiteY2" fmla="*/ 9641 h 10000"/>
              <a:gd name="connsiteX3" fmla="*/ 10000 w 10000"/>
              <a:gd name="connsiteY3" fmla="*/ 10000 h 10000"/>
              <a:gd name="connsiteX4" fmla="*/ 128 w 10000"/>
              <a:gd name="connsiteY4" fmla="*/ 9996 h 10000"/>
              <a:gd name="connsiteX5" fmla="*/ 0 w 10000"/>
              <a:gd name="connsiteY5" fmla="*/ 4 h 10000"/>
              <a:gd name="connsiteX0" fmla="*/ 0 w 10000"/>
              <a:gd name="connsiteY0" fmla="*/ 4 h 10004"/>
              <a:gd name="connsiteX1" fmla="*/ 7009 w 10000"/>
              <a:gd name="connsiteY1" fmla="*/ 0 h 10004"/>
              <a:gd name="connsiteX2" fmla="*/ 6949 w 10000"/>
              <a:gd name="connsiteY2" fmla="*/ 9641 h 10004"/>
              <a:gd name="connsiteX3" fmla="*/ 10000 w 10000"/>
              <a:gd name="connsiteY3" fmla="*/ 10000 h 10004"/>
              <a:gd name="connsiteX4" fmla="*/ 128 w 10000"/>
              <a:gd name="connsiteY4" fmla="*/ 10004 h 10004"/>
              <a:gd name="connsiteX5" fmla="*/ 0 w 10000"/>
              <a:gd name="connsiteY5" fmla="*/ 4 h 100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000" h="10004">
                <a:moveTo>
                  <a:pt x="0" y="4"/>
                </a:moveTo>
                <a:lnTo>
                  <a:pt x="7009" y="0"/>
                </a:lnTo>
                <a:cubicBezTo>
                  <a:pt x="6847" y="1556"/>
                  <a:pt x="6821" y="9283"/>
                  <a:pt x="6949" y="9641"/>
                </a:cubicBezTo>
                <a:cubicBezTo>
                  <a:pt x="6923" y="9843"/>
                  <a:pt x="8314" y="10000"/>
                  <a:pt x="10000" y="10000"/>
                </a:cubicBezTo>
                <a:lnTo>
                  <a:pt x="128" y="10004"/>
                </a:lnTo>
                <a:cubicBezTo>
                  <a:pt x="97" y="8408"/>
                  <a:pt x="98" y="1073"/>
                  <a:pt x="0" y="4"/>
                </a:cubicBezTo>
                <a:close/>
              </a:path>
            </a:pathLst>
          </a:custGeom>
          <a:solidFill>
            <a:srgbClr val="0092F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050" dirty="0"/>
          </a:p>
        </p:txBody>
      </p:sp>
      <p:sp>
        <p:nvSpPr>
          <p:cNvPr id="5" name="Flowchart: Stored Data 4">
            <a:extLst>
              <a:ext uri="{FF2B5EF4-FFF2-40B4-BE49-F238E27FC236}">
                <a16:creationId xmlns:a16="http://schemas.microsoft.com/office/drawing/2014/main" id="{D150C2D2-09E4-F78B-7FA6-F42DD5FA59F4}"/>
              </a:ext>
            </a:extLst>
          </p:cNvPr>
          <p:cNvSpPr/>
          <p:nvPr userDrawn="1"/>
        </p:nvSpPr>
        <p:spPr>
          <a:xfrm rot="5400000">
            <a:off x="5283465" y="-5325515"/>
            <a:ext cx="1614236" cy="12214770"/>
          </a:xfrm>
          <a:custGeom>
            <a:avLst/>
            <a:gdLst>
              <a:gd name="connsiteX0" fmla="*/ 1667 w 10000"/>
              <a:gd name="connsiteY0" fmla="*/ 0 h 10000"/>
              <a:gd name="connsiteX1" fmla="*/ 10000 w 10000"/>
              <a:gd name="connsiteY1" fmla="*/ 0 h 10000"/>
              <a:gd name="connsiteX2" fmla="*/ 8333 w 10000"/>
              <a:gd name="connsiteY2" fmla="*/ 5000 h 10000"/>
              <a:gd name="connsiteX3" fmla="*/ 10000 w 10000"/>
              <a:gd name="connsiteY3" fmla="*/ 10000 h 10000"/>
              <a:gd name="connsiteX4" fmla="*/ 1667 w 10000"/>
              <a:gd name="connsiteY4" fmla="*/ 10000 h 10000"/>
              <a:gd name="connsiteX5" fmla="*/ 0 w 10000"/>
              <a:gd name="connsiteY5" fmla="*/ 5000 h 10000"/>
              <a:gd name="connsiteX6" fmla="*/ 1667 w 10000"/>
              <a:gd name="connsiteY6" fmla="*/ 0 h 10000"/>
              <a:gd name="connsiteX0" fmla="*/ 1667 w 10000"/>
              <a:gd name="connsiteY0" fmla="*/ 0 h 10000"/>
              <a:gd name="connsiteX1" fmla="*/ 10000 w 10000"/>
              <a:gd name="connsiteY1" fmla="*/ 0 h 10000"/>
              <a:gd name="connsiteX2" fmla="*/ 8333 w 10000"/>
              <a:gd name="connsiteY2" fmla="*/ 5000 h 10000"/>
              <a:gd name="connsiteX3" fmla="*/ 10000 w 10000"/>
              <a:gd name="connsiteY3" fmla="*/ 10000 h 10000"/>
              <a:gd name="connsiteX4" fmla="*/ 1667 w 10000"/>
              <a:gd name="connsiteY4" fmla="*/ 10000 h 10000"/>
              <a:gd name="connsiteX5" fmla="*/ 0 w 10000"/>
              <a:gd name="connsiteY5" fmla="*/ 5000 h 10000"/>
              <a:gd name="connsiteX6" fmla="*/ 1667 w 10000"/>
              <a:gd name="connsiteY6" fmla="*/ 0 h 10000"/>
              <a:gd name="connsiteX0" fmla="*/ 1667 w 10000"/>
              <a:gd name="connsiteY0" fmla="*/ 38798 h 49391"/>
              <a:gd name="connsiteX1" fmla="*/ 7817 w 10000"/>
              <a:gd name="connsiteY1" fmla="*/ 0 h 49391"/>
              <a:gd name="connsiteX2" fmla="*/ 8333 w 10000"/>
              <a:gd name="connsiteY2" fmla="*/ 43798 h 49391"/>
              <a:gd name="connsiteX3" fmla="*/ 10000 w 10000"/>
              <a:gd name="connsiteY3" fmla="*/ 48798 h 49391"/>
              <a:gd name="connsiteX4" fmla="*/ 1667 w 10000"/>
              <a:gd name="connsiteY4" fmla="*/ 48798 h 49391"/>
              <a:gd name="connsiteX5" fmla="*/ 0 w 10000"/>
              <a:gd name="connsiteY5" fmla="*/ 43798 h 49391"/>
              <a:gd name="connsiteX6" fmla="*/ 1667 w 10000"/>
              <a:gd name="connsiteY6" fmla="*/ 38798 h 49391"/>
              <a:gd name="connsiteX0" fmla="*/ 1667 w 10000"/>
              <a:gd name="connsiteY0" fmla="*/ 38798 h 49391"/>
              <a:gd name="connsiteX1" fmla="*/ 7817 w 10000"/>
              <a:gd name="connsiteY1" fmla="*/ 0 h 49391"/>
              <a:gd name="connsiteX2" fmla="*/ 8333 w 10000"/>
              <a:gd name="connsiteY2" fmla="*/ 43798 h 49391"/>
              <a:gd name="connsiteX3" fmla="*/ 10000 w 10000"/>
              <a:gd name="connsiteY3" fmla="*/ 48798 h 49391"/>
              <a:gd name="connsiteX4" fmla="*/ 1667 w 10000"/>
              <a:gd name="connsiteY4" fmla="*/ 48798 h 49391"/>
              <a:gd name="connsiteX5" fmla="*/ 0 w 10000"/>
              <a:gd name="connsiteY5" fmla="*/ 43798 h 49391"/>
              <a:gd name="connsiteX6" fmla="*/ 1667 w 10000"/>
              <a:gd name="connsiteY6" fmla="*/ 38798 h 49391"/>
              <a:gd name="connsiteX0" fmla="*/ 1667 w 10000"/>
              <a:gd name="connsiteY0" fmla="*/ 89795 h 103750"/>
              <a:gd name="connsiteX1" fmla="*/ 8293 w 10000"/>
              <a:gd name="connsiteY1" fmla="*/ 0 h 103750"/>
              <a:gd name="connsiteX2" fmla="*/ 8333 w 10000"/>
              <a:gd name="connsiteY2" fmla="*/ 94795 h 103750"/>
              <a:gd name="connsiteX3" fmla="*/ 10000 w 10000"/>
              <a:gd name="connsiteY3" fmla="*/ 99795 h 103750"/>
              <a:gd name="connsiteX4" fmla="*/ 1667 w 10000"/>
              <a:gd name="connsiteY4" fmla="*/ 99795 h 103750"/>
              <a:gd name="connsiteX5" fmla="*/ 0 w 10000"/>
              <a:gd name="connsiteY5" fmla="*/ 94795 h 103750"/>
              <a:gd name="connsiteX6" fmla="*/ 1667 w 10000"/>
              <a:gd name="connsiteY6" fmla="*/ 89795 h 103750"/>
              <a:gd name="connsiteX0" fmla="*/ 1667 w 10000"/>
              <a:gd name="connsiteY0" fmla="*/ 87862 h 101680"/>
              <a:gd name="connsiteX1" fmla="*/ 7836 w 10000"/>
              <a:gd name="connsiteY1" fmla="*/ 0 h 101680"/>
              <a:gd name="connsiteX2" fmla="*/ 8333 w 10000"/>
              <a:gd name="connsiteY2" fmla="*/ 92862 h 101680"/>
              <a:gd name="connsiteX3" fmla="*/ 10000 w 10000"/>
              <a:gd name="connsiteY3" fmla="*/ 97862 h 101680"/>
              <a:gd name="connsiteX4" fmla="*/ 1667 w 10000"/>
              <a:gd name="connsiteY4" fmla="*/ 97862 h 101680"/>
              <a:gd name="connsiteX5" fmla="*/ 0 w 10000"/>
              <a:gd name="connsiteY5" fmla="*/ 92862 h 101680"/>
              <a:gd name="connsiteX6" fmla="*/ 1667 w 10000"/>
              <a:gd name="connsiteY6" fmla="*/ 87862 h 101680"/>
              <a:gd name="connsiteX0" fmla="*/ 1667 w 10000"/>
              <a:gd name="connsiteY0" fmla="*/ 87862 h 101680"/>
              <a:gd name="connsiteX1" fmla="*/ 7836 w 10000"/>
              <a:gd name="connsiteY1" fmla="*/ 0 h 101680"/>
              <a:gd name="connsiteX2" fmla="*/ 8333 w 10000"/>
              <a:gd name="connsiteY2" fmla="*/ 92862 h 101680"/>
              <a:gd name="connsiteX3" fmla="*/ 10000 w 10000"/>
              <a:gd name="connsiteY3" fmla="*/ 97862 h 101680"/>
              <a:gd name="connsiteX4" fmla="*/ 1667 w 10000"/>
              <a:gd name="connsiteY4" fmla="*/ 97862 h 101680"/>
              <a:gd name="connsiteX5" fmla="*/ 0 w 10000"/>
              <a:gd name="connsiteY5" fmla="*/ 92862 h 101680"/>
              <a:gd name="connsiteX6" fmla="*/ 1667 w 10000"/>
              <a:gd name="connsiteY6" fmla="*/ 87862 h 101680"/>
              <a:gd name="connsiteX0" fmla="*/ 1667 w 10000"/>
              <a:gd name="connsiteY0" fmla="*/ 93062 h 107249"/>
              <a:gd name="connsiteX1" fmla="*/ 8511 w 10000"/>
              <a:gd name="connsiteY1" fmla="*/ 0 h 107249"/>
              <a:gd name="connsiteX2" fmla="*/ 8333 w 10000"/>
              <a:gd name="connsiteY2" fmla="*/ 98062 h 107249"/>
              <a:gd name="connsiteX3" fmla="*/ 10000 w 10000"/>
              <a:gd name="connsiteY3" fmla="*/ 103062 h 107249"/>
              <a:gd name="connsiteX4" fmla="*/ 1667 w 10000"/>
              <a:gd name="connsiteY4" fmla="*/ 103062 h 107249"/>
              <a:gd name="connsiteX5" fmla="*/ 0 w 10000"/>
              <a:gd name="connsiteY5" fmla="*/ 98062 h 107249"/>
              <a:gd name="connsiteX6" fmla="*/ 1667 w 10000"/>
              <a:gd name="connsiteY6" fmla="*/ 93062 h 107249"/>
              <a:gd name="connsiteX0" fmla="*/ 1667 w 10000"/>
              <a:gd name="connsiteY0" fmla="*/ 93062 h 107249"/>
              <a:gd name="connsiteX1" fmla="*/ 8511 w 10000"/>
              <a:gd name="connsiteY1" fmla="*/ 0 h 107249"/>
              <a:gd name="connsiteX2" fmla="*/ 8333 w 10000"/>
              <a:gd name="connsiteY2" fmla="*/ 98062 h 107249"/>
              <a:gd name="connsiteX3" fmla="*/ 10000 w 10000"/>
              <a:gd name="connsiteY3" fmla="*/ 103062 h 107249"/>
              <a:gd name="connsiteX4" fmla="*/ 1667 w 10000"/>
              <a:gd name="connsiteY4" fmla="*/ 103062 h 107249"/>
              <a:gd name="connsiteX5" fmla="*/ 0 w 10000"/>
              <a:gd name="connsiteY5" fmla="*/ 98062 h 107249"/>
              <a:gd name="connsiteX6" fmla="*/ 1667 w 10000"/>
              <a:gd name="connsiteY6" fmla="*/ 93062 h 107249"/>
              <a:gd name="connsiteX0" fmla="*/ 5639 w 10161"/>
              <a:gd name="connsiteY0" fmla="*/ 18392 h 112308"/>
              <a:gd name="connsiteX1" fmla="*/ 8672 w 10161"/>
              <a:gd name="connsiteY1" fmla="*/ 5059 h 112308"/>
              <a:gd name="connsiteX2" fmla="*/ 8494 w 10161"/>
              <a:gd name="connsiteY2" fmla="*/ 103121 h 112308"/>
              <a:gd name="connsiteX3" fmla="*/ 10161 w 10161"/>
              <a:gd name="connsiteY3" fmla="*/ 108121 h 112308"/>
              <a:gd name="connsiteX4" fmla="*/ 1828 w 10161"/>
              <a:gd name="connsiteY4" fmla="*/ 108121 h 112308"/>
              <a:gd name="connsiteX5" fmla="*/ 161 w 10161"/>
              <a:gd name="connsiteY5" fmla="*/ 103121 h 112308"/>
              <a:gd name="connsiteX6" fmla="*/ 5639 w 10161"/>
              <a:gd name="connsiteY6" fmla="*/ 18392 h 112308"/>
              <a:gd name="connsiteX0" fmla="*/ 5639 w 10161"/>
              <a:gd name="connsiteY0" fmla="*/ 48998 h 145481"/>
              <a:gd name="connsiteX1" fmla="*/ 8354 w 10161"/>
              <a:gd name="connsiteY1" fmla="*/ 0 h 145481"/>
              <a:gd name="connsiteX2" fmla="*/ 8494 w 10161"/>
              <a:gd name="connsiteY2" fmla="*/ 133727 h 145481"/>
              <a:gd name="connsiteX3" fmla="*/ 10161 w 10161"/>
              <a:gd name="connsiteY3" fmla="*/ 138727 h 145481"/>
              <a:gd name="connsiteX4" fmla="*/ 1828 w 10161"/>
              <a:gd name="connsiteY4" fmla="*/ 138727 h 145481"/>
              <a:gd name="connsiteX5" fmla="*/ 161 w 10161"/>
              <a:gd name="connsiteY5" fmla="*/ 133727 h 145481"/>
              <a:gd name="connsiteX6" fmla="*/ 5639 w 10161"/>
              <a:gd name="connsiteY6" fmla="*/ 48998 h 145481"/>
              <a:gd name="connsiteX0" fmla="*/ 4738 w 10113"/>
              <a:gd name="connsiteY0" fmla="*/ 13812 h 159292"/>
              <a:gd name="connsiteX1" fmla="*/ 8306 w 10113"/>
              <a:gd name="connsiteY1" fmla="*/ 13811 h 159292"/>
              <a:gd name="connsiteX2" fmla="*/ 8446 w 10113"/>
              <a:gd name="connsiteY2" fmla="*/ 147538 h 159292"/>
              <a:gd name="connsiteX3" fmla="*/ 10113 w 10113"/>
              <a:gd name="connsiteY3" fmla="*/ 152538 h 159292"/>
              <a:gd name="connsiteX4" fmla="*/ 1780 w 10113"/>
              <a:gd name="connsiteY4" fmla="*/ 152538 h 159292"/>
              <a:gd name="connsiteX5" fmla="*/ 113 w 10113"/>
              <a:gd name="connsiteY5" fmla="*/ 147538 h 159292"/>
              <a:gd name="connsiteX6" fmla="*/ 4738 w 10113"/>
              <a:gd name="connsiteY6" fmla="*/ 13812 h 159292"/>
              <a:gd name="connsiteX0" fmla="*/ 4738 w 10113"/>
              <a:gd name="connsiteY0" fmla="*/ 2870 h 148350"/>
              <a:gd name="connsiteX1" fmla="*/ 8306 w 10113"/>
              <a:gd name="connsiteY1" fmla="*/ 2869 h 148350"/>
              <a:gd name="connsiteX2" fmla="*/ 8446 w 10113"/>
              <a:gd name="connsiteY2" fmla="*/ 136596 h 148350"/>
              <a:gd name="connsiteX3" fmla="*/ 10113 w 10113"/>
              <a:gd name="connsiteY3" fmla="*/ 141596 h 148350"/>
              <a:gd name="connsiteX4" fmla="*/ 1780 w 10113"/>
              <a:gd name="connsiteY4" fmla="*/ 141596 h 148350"/>
              <a:gd name="connsiteX5" fmla="*/ 113 w 10113"/>
              <a:gd name="connsiteY5" fmla="*/ 136596 h 148350"/>
              <a:gd name="connsiteX6" fmla="*/ 4738 w 10113"/>
              <a:gd name="connsiteY6" fmla="*/ 2870 h 148350"/>
              <a:gd name="connsiteX0" fmla="*/ 4738 w 10113"/>
              <a:gd name="connsiteY0" fmla="*/ 51 h 145531"/>
              <a:gd name="connsiteX1" fmla="*/ 8306 w 10113"/>
              <a:gd name="connsiteY1" fmla="*/ 50 h 145531"/>
              <a:gd name="connsiteX2" fmla="*/ 8446 w 10113"/>
              <a:gd name="connsiteY2" fmla="*/ 133777 h 145531"/>
              <a:gd name="connsiteX3" fmla="*/ 10113 w 10113"/>
              <a:gd name="connsiteY3" fmla="*/ 138777 h 145531"/>
              <a:gd name="connsiteX4" fmla="*/ 1780 w 10113"/>
              <a:gd name="connsiteY4" fmla="*/ 138777 h 145531"/>
              <a:gd name="connsiteX5" fmla="*/ 113 w 10113"/>
              <a:gd name="connsiteY5" fmla="*/ 133777 h 145531"/>
              <a:gd name="connsiteX6" fmla="*/ 4738 w 10113"/>
              <a:gd name="connsiteY6" fmla="*/ 51 h 145531"/>
              <a:gd name="connsiteX0" fmla="*/ 4738 w 10113"/>
              <a:gd name="connsiteY0" fmla="*/ 68 h 145548"/>
              <a:gd name="connsiteX1" fmla="*/ 8306 w 10113"/>
              <a:gd name="connsiteY1" fmla="*/ 67 h 145548"/>
              <a:gd name="connsiteX2" fmla="*/ 8446 w 10113"/>
              <a:gd name="connsiteY2" fmla="*/ 133794 h 145548"/>
              <a:gd name="connsiteX3" fmla="*/ 10113 w 10113"/>
              <a:gd name="connsiteY3" fmla="*/ 138794 h 145548"/>
              <a:gd name="connsiteX4" fmla="*/ 1780 w 10113"/>
              <a:gd name="connsiteY4" fmla="*/ 138794 h 145548"/>
              <a:gd name="connsiteX5" fmla="*/ 113 w 10113"/>
              <a:gd name="connsiteY5" fmla="*/ 133794 h 145548"/>
              <a:gd name="connsiteX6" fmla="*/ 4738 w 10113"/>
              <a:gd name="connsiteY6" fmla="*/ 68 h 145548"/>
              <a:gd name="connsiteX0" fmla="*/ 4738 w 10113"/>
              <a:gd name="connsiteY0" fmla="*/ 68 h 145548"/>
              <a:gd name="connsiteX1" fmla="*/ 8306 w 10113"/>
              <a:gd name="connsiteY1" fmla="*/ 67 h 145548"/>
              <a:gd name="connsiteX2" fmla="*/ 8446 w 10113"/>
              <a:gd name="connsiteY2" fmla="*/ 133794 h 145548"/>
              <a:gd name="connsiteX3" fmla="*/ 10113 w 10113"/>
              <a:gd name="connsiteY3" fmla="*/ 138794 h 145548"/>
              <a:gd name="connsiteX4" fmla="*/ 1780 w 10113"/>
              <a:gd name="connsiteY4" fmla="*/ 138794 h 145548"/>
              <a:gd name="connsiteX5" fmla="*/ 113 w 10113"/>
              <a:gd name="connsiteY5" fmla="*/ 133794 h 145548"/>
              <a:gd name="connsiteX6" fmla="*/ 4738 w 10113"/>
              <a:gd name="connsiteY6" fmla="*/ 68 h 145548"/>
              <a:gd name="connsiteX0" fmla="*/ 4674 w 10109"/>
              <a:gd name="connsiteY0" fmla="*/ 170 h 145517"/>
              <a:gd name="connsiteX1" fmla="*/ 8302 w 10109"/>
              <a:gd name="connsiteY1" fmla="*/ 36 h 145517"/>
              <a:gd name="connsiteX2" fmla="*/ 8442 w 10109"/>
              <a:gd name="connsiteY2" fmla="*/ 133763 h 145517"/>
              <a:gd name="connsiteX3" fmla="*/ 10109 w 10109"/>
              <a:gd name="connsiteY3" fmla="*/ 138763 h 145517"/>
              <a:gd name="connsiteX4" fmla="*/ 1776 w 10109"/>
              <a:gd name="connsiteY4" fmla="*/ 138763 h 145517"/>
              <a:gd name="connsiteX5" fmla="*/ 109 w 10109"/>
              <a:gd name="connsiteY5" fmla="*/ 133763 h 145517"/>
              <a:gd name="connsiteX6" fmla="*/ 4674 w 10109"/>
              <a:gd name="connsiteY6" fmla="*/ 170 h 145517"/>
              <a:gd name="connsiteX0" fmla="*/ 3080 w 8515"/>
              <a:gd name="connsiteY0" fmla="*/ 170 h 145517"/>
              <a:gd name="connsiteX1" fmla="*/ 6708 w 8515"/>
              <a:gd name="connsiteY1" fmla="*/ 36 h 145517"/>
              <a:gd name="connsiteX2" fmla="*/ 6848 w 8515"/>
              <a:gd name="connsiteY2" fmla="*/ 133763 h 145517"/>
              <a:gd name="connsiteX3" fmla="*/ 8515 w 8515"/>
              <a:gd name="connsiteY3" fmla="*/ 138763 h 145517"/>
              <a:gd name="connsiteX4" fmla="*/ 182 w 8515"/>
              <a:gd name="connsiteY4" fmla="*/ 138763 h 145517"/>
              <a:gd name="connsiteX5" fmla="*/ 3080 w 8515"/>
              <a:gd name="connsiteY5" fmla="*/ 170 h 145517"/>
              <a:gd name="connsiteX0" fmla="*/ 3617 w 10000"/>
              <a:gd name="connsiteY0" fmla="*/ 12 h 9536"/>
              <a:gd name="connsiteX1" fmla="*/ 7878 w 10000"/>
              <a:gd name="connsiteY1" fmla="*/ 2 h 9536"/>
              <a:gd name="connsiteX2" fmla="*/ 8042 w 10000"/>
              <a:gd name="connsiteY2" fmla="*/ 9192 h 9536"/>
              <a:gd name="connsiteX3" fmla="*/ 10000 w 10000"/>
              <a:gd name="connsiteY3" fmla="*/ 9536 h 9536"/>
              <a:gd name="connsiteX4" fmla="*/ 214 w 10000"/>
              <a:gd name="connsiteY4" fmla="*/ 9536 h 9536"/>
              <a:gd name="connsiteX5" fmla="*/ 3617 w 10000"/>
              <a:gd name="connsiteY5" fmla="*/ 12 h 9536"/>
              <a:gd name="connsiteX0" fmla="*/ 3403 w 9786"/>
              <a:gd name="connsiteY0" fmla="*/ 13 h 10000"/>
              <a:gd name="connsiteX1" fmla="*/ 7664 w 9786"/>
              <a:gd name="connsiteY1" fmla="*/ 2 h 10000"/>
              <a:gd name="connsiteX2" fmla="*/ 7828 w 9786"/>
              <a:gd name="connsiteY2" fmla="*/ 9639 h 10000"/>
              <a:gd name="connsiteX3" fmla="*/ 9786 w 9786"/>
              <a:gd name="connsiteY3" fmla="*/ 10000 h 10000"/>
              <a:gd name="connsiteX4" fmla="*/ 0 w 9786"/>
              <a:gd name="connsiteY4" fmla="*/ 10000 h 10000"/>
              <a:gd name="connsiteX5" fmla="*/ 3403 w 9786"/>
              <a:gd name="connsiteY5" fmla="*/ 13 h 10000"/>
              <a:gd name="connsiteX0" fmla="*/ 494 w 7017"/>
              <a:gd name="connsiteY0" fmla="*/ 743 h 10730"/>
              <a:gd name="connsiteX1" fmla="*/ 4849 w 7017"/>
              <a:gd name="connsiteY1" fmla="*/ 732 h 10730"/>
              <a:gd name="connsiteX2" fmla="*/ 5016 w 7017"/>
              <a:gd name="connsiteY2" fmla="*/ 10369 h 10730"/>
              <a:gd name="connsiteX3" fmla="*/ 7017 w 7017"/>
              <a:gd name="connsiteY3" fmla="*/ 10730 h 10730"/>
              <a:gd name="connsiteX4" fmla="*/ 45 w 7017"/>
              <a:gd name="connsiteY4" fmla="*/ 10709 h 10730"/>
              <a:gd name="connsiteX5" fmla="*/ 494 w 7017"/>
              <a:gd name="connsiteY5" fmla="*/ 743 h 10730"/>
              <a:gd name="connsiteX0" fmla="*/ 521 w 9817"/>
              <a:gd name="connsiteY0" fmla="*/ 692 h 10000"/>
              <a:gd name="connsiteX1" fmla="*/ 6727 w 9817"/>
              <a:gd name="connsiteY1" fmla="*/ 682 h 10000"/>
              <a:gd name="connsiteX2" fmla="*/ 6965 w 9817"/>
              <a:gd name="connsiteY2" fmla="*/ 9664 h 10000"/>
              <a:gd name="connsiteX3" fmla="*/ 9817 w 9817"/>
              <a:gd name="connsiteY3" fmla="*/ 10000 h 10000"/>
              <a:gd name="connsiteX4" fmla="*/ 273 w 9817"/>
              <a:gd name="connsiteY4" fmla="*/ 9980 h 10000"/>
              <a:gd name="connsiteX5" fmla="*/ 521 w 9817"/>
              <a:gd name="connsiteY5" fmla="*/ 692 h 10000"/>
              <a:gd name="connsiteX0" fmla="*/ 531 w 10000"/>
              <a:gd name="connsiteY0" fmla="*/ 692 h 10000"/>
              <a:gd name="connsiteX1" fmla="*/ 6852 w 10000"/>
              <a:gd name="connsiteY1" fmla="*/ 682 h 10000"/>
              <a:gd name="connsiteX2" fmla="*/ 7095 w 10000"/>
              <a:gd name="connsiteY2" fmla="*/ 9664 h 10000"/>
              <a:gd name="connsiteX3" fmla="*/ 10000 w 10000"/>
              <a:gd name="connsiteY3" fmla="*/ 10000 h 10000"/>
              <a:gd name="connsiteX4" fmla="*/ 278 w 10000"/>
              <a:gd name="connsiteY4" fmla="*/ 9980 h 10000"/>
              <a:gd name="connsiteX5" fmla="*/ 531 w 10000"/>
              <a:gd name="connsiteY5" fmla="*/ 692 h 10000"/>
              <a:gd name="connsiteX0" fmla="*/ 531 w 10000"/>
              <a:gd name="connsiteY0" fmla="*/ 692 h 10000"/>
              <a:gd name="connsiteX1" fmla="*/ 6852 w 10000"/>
              <a:gd name="connsiteY1" fmla="*/ 682 h 10000"/>
              <a:gd name="connsiteX2" fmla="*/ 7095 w 10000"/>
              <a:gd name="connsiteY2" fmla="*/ 9664 h 10000"/>
              <a:gd name="connsiteX3" fmla="*/ 10000 w 10000"/>
              <a:gd name="connsiteY3" fmla="*/ 10000 h 10000"/>
              <a:gd name="connsiteX4" fmla="*/ 278 w 10000"/>
              <a:gd name="connsiteY4" fmla="*/ 9980 h 10000"/>
              <a:gd name="connsiteX5" fmla="*/ 531 w 10000"/>
              <a:gd name="connsiteY5" fmla="*/ 692 h 10000"/>
              <a:gd name="connsiteX0" fmla="*/ 531 w 10000"/>
              <a:gd name="connsiteY0" fmla="*/ 692 h 10000"/>
              <a:gd name="connsiteX1" fmla="*/ 6852 w 10000"/>
              <a:gd name="connsiteY1" fmla="*/ 682 h 10000"/>
              <a:gd name="connsiteX2" fmla="*/ 7095 w 10000"/>
              <a:gd name="connsiteY2" fmla="*/ 9664 h 10000"/>
              <a:gd name="connsiteX3" fmla="*/ 10000 w 10000"/>
              <a:gd name="connsiteY3" fmla="*/ 10000 h 10000"/>
              <a:gd name="connsiteX4" fmla="*/ 278 w 10000"/>
              <a:gd name="connsiteY4" fmla="*/ 9980 h 10000"/>
              <a:gd name="connsiteX5" fmla="*/ 531 w 10000"/>
              <a:gd name="connsiteY5" fmla="*/ 692 h 10000"/>
              <a:gd name="connsiteX0" fmla="*/ 570 w 10039"/>
              <a:gd name="connsiteY0" fmla="*/ 695 h 10015"/>
              <a:gd name="connsiteX1" fmla="*/ 6891 w 10039"/>
              <a:gd name="connsiteY1" fmla="*/ 685 h 10015"/>
              <a:gd name="connsiteX2" fmla="*/ 7134 w 10039"/>
              <a:gd name="connsiteY2" fmla="*/ 9667 h 10015"/>
              <a:gd name="connsiteX3" fmla="*/ 10039 w 10039"/>
              <a:gd name="connsiteY3" fmla="*/ 10003 h 10015"/>
              <a:gd name="connsiteX4" fmla="*/ 217 w 10039"/>
              <a:gd name="connsiteY4" fmla="*/ 10015 h 10015"/>
              <a:gd name="connsiteX5" fmla="*/ 570 w 10039"/>
              <a:gd name="connsiteY5" fmla="*/ 695 h 10015"/>
              <a:gd name="connsiteX0" fmla="*/ 615 w 10084"/>
              <a:gd name="connsiteY0" fmla="*/ 695 h 10015"/>
              <a:gd name="connsiteX1" fmla="*/ 6936 w 10084"/>
              <a:gd name="connsiteY1" fmla="*/ 685 h 10015"/>
              <a:gd name="connsiteX2" fmla="*/ 7179 w 10084"/>
              <a:gd name="connsiteY2" fmla="*/ 9667 h 10015"/>
              <a:gd name="connsiteX3" fmla="*/ 10084 w 10084"/>
              <a:gd name="connsiteY3" fmla="*/ 10003 h 10015"/>
              <a:gd name="connsiteX4" fmla="*/ 262 w 10084"/>
              <a:gd name="connsiteY4" fmla="*/ 10015 h 10015"/>
              <a:gd name="connsiteX5" fmla="*/ 615 w 10084"/>
              <a:gd name="connsiteY5" fmla="*/ 695 h 10015"/>
              <a:gd name="connsiteX0" fmla="*/ 356 w 9825"/>
              <a:gd name="connsiteY0" fmla="*/ 695 h 10015"/>
              <a:gd name="connsiteX1" fmla="*/ 6677 w 9825"/>
              <a:gd name="connsiteY1" fmla="*/ 685 h 10015"/>
              <a:gd name="connsiteX2" fmla="*/ 6920 w 9825"/>
              <a:gd name="connsiteY2" fmla="*/ 9667 h 10015"/>
              <a:gd name="connsiteX3" fmla="*/ 9825 w 9825"/>
              <a:gd name="connsiteY3" fmla="*/ 10003 h 10015"/>
              <a:gd name="connsiteX4" fmla="*/ 3 w 9825"/>
              <a:gd name="connsiteY4" fmla="*/ 10015 h 10015"/>
              <a:gd name="connsiteX5" fmla="*/ 356 w 9825"/>
              <a:gd name="connsiteY5" fmla="*/ 695 h 10015"/>
              <a:gd name="connsiteX0" fmla="*/ 362 w 10000"/>
              <a:gd name="connsiteY0" fmla="*/ 10 h 9316"/>
              <a:gd name="connsiteX1" fmla="*/ 6796 w 10000"/>
              <a:gd name="connsiteY1" fmla="*/ 0 h 9316"/>
              <a:gd name="connsiteX2" fmla="*/ 7043 w 10000"/>
              <a:gd name="connsiteY2" fmla="*/ 8969 h 9316"/>
              <a:gd name="connsiteX3" fmla="*/ 10000 w 10000"/>
              <a:gd name="connsiteY3" fmla="*/ 9304 h 9316"/>
              <a:gd name="connsiteX4" fmla="*/ 3 w 10000"/>
              <a:gd name="connsiteY4" fmla="*/ 9316 h 9316"/>
              <a:gd name="connsiteX5" fmla="*/ 362 w 10000"/>
              <a:gd name="connsiteY5" fmla="*/ 10 h 9316"/>
              <a:gd name="connsiteX0" fmla="*/ 362 w 10000"/>
              <a:gd name="connsiteY0" fmla="*/ 11 h 10000"/>
              <a:gd name="connsiteX1" fmla="*/ 6796 w 10000"/>
              <a:gd name="connsiteY1" fmla="*/ 0 h 10000"/>
              <a:gd name="connsiteX2" fmla="*/ 7043 w 10000"/>
              <a:gd name="connsiteY2" fmla="*/ 9628 h 10000"/>
              <a:gd name="connsiteX3" fmla="*/ 10000 w 10000"/>
              <a:gd name="connsiteY3" fmla="*/ 9987 h 10000"/>
              <a:gd name="connsiteX4" fmla="*/ 3 w 10000"/>
              <a:gd name="connsiteY4" fmla="*/ 10000 h 10000"/>
              <a:gd name="connsiteX5" fmla="*/ 362 w 10000"/>
              <a:gd name="connsiteY5" fmla="*/ 11 h 10000"/>
              <a:gd name="connsiteX0" fmla="*/ 362 w 10000"/>
              <a:gd name="connsiteY0" fmla="*/ 11 h 10000"/>
              <a:gd name="connsiteX1" fmla="*/ 6796 w 10000"/>
              <a:gd name="connsiteY1" fmla="*/ 0 h 10000"/>
              <a:gd name="connsiteX2" fmla="*/ 7043 w 10000"/>
              <a:gd name="connsiteY2" fmla="*/ 9628 h 10000"/>
              <a:gd name="connsiteX3" fmla="*/ 10000 w 10000"/>
              <a:gd name="connsiteY3" fmla="*/ 9987 h 10000"/>
              <a:gd name="connsiteX4" fmla="*/ 3 w 10000"/>
              <a:gd name="connsiteY4" fmla="*/ 10000 h 10000"/>
              <a:gd name="connsiteX5" fmla="*/ 362 w 10000"/>
              <a:gd name="connsiteY5" fmla="*/ 11 h 10000"/>
              <a:gd name="connsiteX0" fmla="*/ 362 w 10000"/>
              <a:gd name="connsiteY0" fmla="*/ 11 h 10474"/>
              <a:gd name="connsiteX1" fmla="*/ 7101 w 10000"/>
              <a:gd name="connsiteY1" fmla="*/ 0 h 10474"/>
              <a:gd name="connsiteX2" fmla="*/ 7043 w 10000"/>
              <a:gd name="connsiteY2" fmla="*/ 9628 h 10474"/>
              <a:gd name="connsiteX3" fmla="*/ 10000 w 10000"/>
              <a:gd name="connsiteY3" fmla="*/ 9987 h 10474"/>
              <a:gd name="connsiteX4" fmla="*/ 3 w 10000"/>
              <a:gd name="connsiteY4" fmla="*/ 10000 h 10474"/>
              <a:gd name="connsiteX5" fmla="*/ 362 w 10000"/>
              <a:gd name="connsiteY5" fmla="*/ 11 h 10474"/>
              <a:gd name="connsiteX0" fmla="*/ 362 w 10000"/>
              <a:gd name="connsiteY0" fmla="*/ 11 h 10474"/>
              <a:gd name="connsiteX1" fmla="*/ 7101 w 10000"/>
              <a:gd name="connsiteY1" fmla="*/ 0 h 10474"/>
              <a:gd name="connsiteX2" fmla="*/ 7043 w 10000"/>
              <a:gd name="connsiteY2" fmla="*/ 9628 h 10474"/>
              <a:gd name="connsiteX3" fmla="*/ 10000 w 10000"/>
              <a:gd name="connsiteY3" fmla="*/ 9987 h 10474"/>
              <a:gd name="connsiteX4" fmla="*/ 3 w 10000"/>
              <a:gd name="connsiteY4" fmla="*/ 10000 h 10474"/>
              <a:gd name="connsiteX5" fmla="*/ 362 w 10000"/>
              <a:gd name="connsiteY5" fmla="*/ 11 h 10474"/>
              <a:gd name="connsiteX0" fmla="*/ 362 w 10000"/>
              <a:gd name="connsiteY0" fmla="*/ 11 h 10474"/>
              <a:gd name="connsiteX1" fmla="*/ 7101 w 10000"/>
              <a:gd name="connsiteY1" fmla="*/ 0 h 10474"/>
              <a:gd name="connsiteX2" fmla="*/ 7043 w 10000"/>
              <a:gd name="connsiteY2" fmla="*/ 9628 h 10474"/>
              <a:gd name="connsiteX3" fmla="*/ 10000 w 10000"/>
              <a:gd name="connsiteY3" fmla="*/ 9987 h 10474"/>
              <a:gd name="connsiteX4" fmla="*/ 3 w 10000"/>
              <a:gd name="connsiteY4" fmla="*/ 10000 h 10474"/>
              <a:gd name="connsiteX5" fmla="*/ 362 w 10000"/>
              <a:gd name="connsiteY5" fmla="*/ 11 h 10474"/>
              <a:gd name="connsiteX0" fmla="*/ 362 w 10000"/>
              <a:gd name="connsiteY0" fmla="*/ 11 h 10000"/>
              <a:gd name="connsiteX1" fmla="*/ 7101 w 10000"/>
              <a:gd name="connsiteY1" fmla="*/ 0 h 10000"/>
              <a:gd name="connsiteX2" fmla="*/ 7043 w 10000"/>
              <a:gd name="connsiteY2" fmla="*/ 9628 h 10000"/>
              <a:gd name="connsiteX3" fmla="*/ 10000 w 10000"/>
              <a:gd name="connsiteY3" fmla="*/ 9987 h 10000"/>
              <a:gd name="connsiteX4" fmla="*/ 3 w 10000"/>
              <a:gd name="connsiteY4" fmla="*/ 10000 h 10000"/>
              <a:gd name="connsiteX5" fmla="*/ 362 w 10000"/>
              <a:gd name="connsiteY5" fmla="*/ 11 h 10000"/>
              <a:gd name="connsiteX0" fmla="*/ 362 w 10000"/>
              <a:gd name="connsiteY0" fmla="*/ 11 h 10000"/>
              <a:gd name="connsiteX1" fmla="*/ 7101 w 10000"/>
              <a:gd name="connsiteY1" fmla="*/ 0 h 10000"/>
              <a:gd name="connsiteX2" fmla="*/ 7043 w 10000"/>
              <a:gd name="connsiteY2" fmla="*/ 9628 h 10000"/>
              <a:gd name="connsiteX3" fmla="*/ 10000 w 10000"/>
              <a:gd name="connsiteY3" fmla="*/ 9987 h 10000"/>
              <a:gd name="connsiteX4" fmla="*/ 3 w 10000"/>
              <a:gd name="connsiteY4" fmla="*/ 10000 h 10000"/>
              <a:gd name="connsiteX5" fmla="*/ 362 w 10000"/>
              <a:gd name="connsiteY5" fmla="*/ 11 h 10000"/>
              <a:gd name="connsiteX0" fmla="*/ 362 w 10000"/>
              <a:gd name="connsiteY0" fmla="*/ 11 h 10000"/>
              <a:gd name="connsiteX1" fmla="*/ 7101 w 10000"/>
              <a:gd name="connsiteY1" fmla="*/ 0 h 10000"/>
              <a:gd name="connsiteX2" fmla="*/ 7043 w 10000"/>
              <a:gd name="connsiteY2" fmla="*/ 9628 h 10000"/>
              <a:gd name="connsiteX3" fmla="*/ 10000 w 10000"/>
              <a:gd name="connsiteY3" fmla="*/ 9987 h 10000"/>
              <a:gd name="connsiteX4" fmla="*/ 3 w 10000"/>
              <a:gd name="connsiteY4" fmla="*/ 10000 h 10000"/>
              <a:gd name="connsiteX5" fmla="*/ 362 w 10000"/>
              <a:gd name="connsiteY5" fmla="*/ 11 h 10000"/>
              <a:gd name="connsiteX0" fmla="*/ 362 w 10000"/>
              <a:gd name="connsiteY0" fmla="*/ 11 h 10000"/>
              <a:gd name="connsiteX1" fmla="*/ 7101 w 10000"/>
              <a:gd name="connsiteY1" fmla="*/ 0 h 10000"/>
              <a:gd name="connsiteX2" fmla="*/ 7043 w 10000"/>
              <a:gd name="connsiteY2" fmla="*/ 9628 h 10000"/>
              <a:gd name="connsiteX3" fmla="*/ 10000 w 10000"/>
              <a:gd name="connsiteY3" fmla="*/ 9987 h 10000"/>
              <a:gd name="connsiteX4" fmla="*/ 3 w 10000"/>
              <a:gd name="connsiteY4" fmla="*/ 10000 h 10000"/>
              <a:gd name="connsiteX5" fmla="*/ 362 w 10000"/>
              <a:gd name="connsiteY5" fmla="*/ 11 h 10000"/>
              <a:gd name="connsiteX0" fmla="*/ 362 w 10000"/>
              <a:gd name="connsiteY0" fmla="*/ 11 h 10000"/>
              <a:gd name="connsiteX1" fmla="*/ 7101 w 10000"/>
              <a:gd name="connsiteY1" fmla="*/ 0 h 10000"/>
              <a:gd name="connsiteX2" fmla="*/ 7043 w 10000"/>
              <a:gd name="connsiteY2" fmla="*/ 9628 h 10000"/>
              <a:gd name="connsiteX3" fmla="*/ 10000 w 10000"/>
              <a:gd name="connsiteY3" fmla="*/ 9987 h 10000"/>
              <a:gd name="connsiteX4" fmla="*/ 3 w 10000"/>
              <a:gd name="connsiteY4" fmla="*/ 10000 h 10000"/>
              <a:gd name="connsiteX5" fmla="*/ 362 w 10000"/>
              <a:gd name="connsiteY5" fmla="*/ 11 h 10000"/>
              <a:gd name="connsiteX0" fmla="*/ 362 w 10000"/>
              <a:gd name="connsiteY0" fmla="*/ 11 h 10000"/>
              <a:gd name="connsiteX1" fmla="*/ 7101 w 10000"/>
              <a:gd name="connsiteY1" fmla="*/ 0 h 10000"/>
              <a:gd name="connsiteX2" fmla="*/ 7043 w 10000"/>
              <a:gd name="connsiteY2" fmla="*/ 9628 h 10000"/>
              <a:gd name="connsiteX3" fmla="*/ 10000 w 10000"/>
              <a:gd name="connsiteY3" fmla="*/ 9987 h 10000"/>
              <a:gd name="connsiteX4" fmla="*/ 3 w 10000"/>
              <a:gd name="connsiteY4" fmla="*/ 10000 h 10000"/>
              <a:gd name="connsiteX5" fmla="*/ 362 w 10000"/>
              <a:gd name="connsiteY5" fmla="*/ 11 h 10000"/>
              <a:gd name="connsiteX0" fmla="*/ 360 w 9998"/>
              <a:gd name="connsiteY0" fmla="*/ 11 h 10000"/>
              <a:gd name="connsiteX1" fmla="*/ 7099 w 9998"/>
              <a:gd name="connsiteY1" fmla="*/ 0 h 10000"/>
              <a:gd name="connsiteX2" fmla="*/ 7041 w 9998"/>
              <a:gd name="connsiteY2" fmla="*/ 9628 h 10000"/>
              <a:gd name="connsiteX3" fmla="*/ 9998 w 9998"/>
              <a:gd name="connsiteY3" fmla="*/ 9987 h 10000"/>
              <a:gd name="connsiteX4" fmla="*/ 1 w 9998"/>
              <a:gd name="connsiteY4" fmla="*/ 10000 h 10000"/>
              <a:gd name="connsiteX5" fmla="*/ 360 w 9998"/>
              <a:gd name="connsiteY5" fmla="*/ 11 h 10000"/>
              <a:gd name="connsiteX0" fmla="*/ 0 w 9640"/>
              <a:gd name="connsiteY0" fmla="*/ 11 h 10000"/>
              <a:gd name="connsiteX1" fmla="*/ 6740 w 9640"/>
              <a:gd name="connsiteY1" fmla="*/ 0 h 10000"/>
              <a:gd name="connsiteX2" fmla="*/ 6682 w 9640"/>
              <a:gd name="connsiteY2" fmla="*/ 9628 h 10000"/>
              <a:gd name="connsiteX3" fmla="*/ 9640 w 9640"/>
              <a:gd name="connsiteY3" fmla="*/ 9987 h 10000"/>
              <a:gd name="connsiteX4" fmla="*/ 302 w 9640"/>
              <a:gd name="connsiteY4" fmla="*/ 10000 h 10000"/>
              <a:gd name="connsiteX5" fmla="*/ 0 w 9640"/>
              <a:gd name="connsiteY5" fmla="*/ 11 h 10000"/>
              <a:gd name="connsiteX0" fmla="*/ 0 w 10000"/>
              <a:gd name="connsiteY0" fmla="*/ 11 h 10000"/>
              <a:gd name="connsiteX1" fmla="*/ 6992 w 10000"/>
              <a:gd name="connsiteY1" fmla="*/ 0 h 10000"/>
              <a:gd name="connsiteX2" fmla="*/ 6932 w 10000"/>
              <a:gd name="connsiteY2" fmla="*/ 9628 h 10000"/>
              <a:gd name="connsiteX3" fmla="*/ 10000 w 10000"/>
              <a:gd name="connsiteY3" fmla="*/ 9987 h 10000"/>
              <a:gd name="connsiteX4" fmla="*/ 6 w 10000"/>
              <a:gd name="connsiteY4" fmla="*/ 10000 h 10000"/>
              <a:gd name="connsiteX5" fmla="*/ 0 w 10000"/>
              <a:gd name="connsiteY5" fmla="*/ 11 h 10000"/>
              <a:gd name="connsiteX0" fmla="*/ 0 w 10000"/>
              <a:gd name="connsiteY0" fmla="*/ 11 h 10000"/>
              <a:gd name="connsiteX1" fmla="*/ 6992 w 10000"/>
              <a:gd name="connsiteY1" fmla="*/ 0 h 10000"/>
              <a:gd name="connsiteX2" fmla="*/ 6932 w 10000"/>
              <a:gd name="connsiteY2" fmla="*/ 9628 h 10000"/>
              <a:gd name="connsiteX3" fmla="*/ 10000 w 10000"/>
              <a:gd name="connsiteY3" fmla="*/ 9987 h 10000"/>
              <a:gd name="connsiteX4" fmla="*/ 6 w 10000"/>
              <a:gd name="connsiteY4" fmla="*/ 10000 h 10000"/>
              <a:gd name="connsiteX5" fmla="*/ 0 w 10000"/>
              <a:gd name="connsiteY5" fmla="*/ 11 h 10000"/>
              <a:gd name="connsiteX0" fmla="*/ 0 w 10056"/>
              <a:gd name="connsiteY0" fmla="*/ 4 h 10000"/>
              <a:gd name="connsiteX1" fmla="*/ 7048 w 10056"/>
              <a:gd name="connsiteY1" fmla="*/ 0 h 10000"/>
              <a:gd name="connsiteX2" fmla="*/ 6988 w 10056"/>
              <a:gd name="connsiteY2" fmla="*/ 9628 h 10000"/>
              <a:gd name="connsiteX3" fmla="*/ 10056 w 10056"/>
              <a:gd name="connsiteY3" fmla="*/ 9987 h 10000"/>
              <a:gd name="connsiteX4" fmla="*/ 62 w 10056"/>
              <a:gd name="connsiteY4" fmla="*/ 10000 h 10000"/>
              <a:gd name="connsiteX5" fmla="*/ 0 w 10056"/>
              <a:gd name="connsiteY5" fmla="*/ 4 h 10000"/>
              <a:gd name="connsiteX0" fmla="*/ 0 w 10056"/>
              <a:gd name="connsiteY0" fmla="*/ 4 h 10000"/>
              <a:gd name="connsiteX1" fmla="*/ 7048 w 10056"/>
              <a:gd name="connsiteY1" fmla="*/ 0 h 10000"/>
              <a:gd name="connsiteX2" fmla="*/ 6988 w 10056"/>
              <a:gd name="connsiteY2" fmla="*/ 9628 h 10000"/>
              <a:gd name="connsiteX3" fmla="*/ 10056 w 10056"/>
              <a:gd name="connsiteY3" fmla="*/ 9987 h 10000"/>
              <a:gd name="connsiteX4" fmla="*/ 62 w 10056"/>
              <a:gd name="connsiteY4" fmla="*/ 10000 h 10000"/>
              <a:gd name="connsiteX5" fmla="*/ 0 w 10056"/>
              <a:gd name="connsiteY5" fmla="*/ 4 h 10000"/>
              <a:gd name="connsiteX0" fmla="*/ 0 w 10056"/>
              <a:gd name="connsiteY0" fmla="*/ 4 h 10000"/>
              <a:gd name="connsiteX1" fmla="*/ 7048 w 10056"/>
              <a:gd name="connsiteY1" fmla="*/ 0 h 10000"/>
              <a:gd name="connsiteX2" fmla="*/ 6988 w 10056"/>
              <a:gd name="connsiteY2" fmla="*/ 9628 h 10000"/>
              <a:gd name="connsiteX3" fmla="*/ 10056 w 10056"/>
              <a:gd name="connsiteY3" fmla="*/ 9987 h 10000"/>
              <a:gd name="connsiteX4" fmla="*/ 62 w 10056"/>
              <a:gd name="connsiteY4" fmla="*/ 10000 h 10000"/>
              <a:gd name="connsiteX5" fmla="*/ 0 w 10056"/>
              <a:gd name="connsiteY5" fmla="*/ 4 h 10000"/>
              <a:gd name="connsiteX0" fmla="*/ 0 w 10056"/>
              <a:gd name="connsiteY0" fmla="*/ 4 h 10000"/>
              <a:gd name="connsiteX1" fmla="*/ 7048 w 10056"/>
              <a:gd name="connsiteY1" fmla="*/ 0 h 10000"/>
              <a:gd name="connsiteX2" fmla="*/ 6988 w 10056"/>
              <a:gd name="connsiteY2" fmla="*/ 9628 h 10000"/>
              <a:gd name="connsiteX3" fmla="*/ 10056 w 10056"/>
              <a:gd name="connsiteY3" fmla="*/ 9987 h 10000"/>
              <a:gd name="connsiteX4" fmla="*/ 62 w 10056"/>
              <a:gd name="connsiteY4" fmla="*/ 10000 h 10000"/>
              <a:gd name="connsiteX5" fmla="*/ 0 w 10056"/>
              <a:gd name="connsiteY5" fmla="*/ 4 h 10000"/>
              <a:gd name="connsiteX0" fmla="*/ 0 w 10056"/>
              <a:gd name="connsiteY0" fmla="*/ 4 h 10000"/>
              <a:gd name="connsiteX1" fmla="*/ 7048 w 10056"/>
              <a:gd name="connsiteY1" fmla="*/ 0 h 10000"/>
              <a:gd name="connsiteX2" fmla="*/ 6988 w 10056"/>
              <a:gd name="connsiteY2" fmla="*/ 9628 h 10000"/>
              <a:gd name="connsiteX3" fmla="*/ 10056 w 10056"/>
              <a:gd name="connsiteY3" fmla="*/ 9987 h 10000"/>
              <a:gd name="connsiteX4" fmla="*/ 62 w 10056"/>
              <a:gd name="connsiteY4" fmla="*/ 10000 h 10000"/>
              <a:gd name="connsiteX5" fmla="*/ 0 w 10056"/>
              <a:gd name="connsiteY5" fmla="*/ 4 h 10000"/>
              <a:gd name="connsiteX0" fmla="*/ 0 w 10056"/>
              <a:gd name="connsiteY0" fmla="*/ 4 h 10000"/>
              <a:gd name="connsiteX1" fmla="*/ 7048 w 10056"/>
              <a:gd name="connsiteY1" fmla="*/ 0 h 10000"/>
              <a:gd name="connsiteX2" fmla="*/ 6988 w 10056"/>
              <a:gd name="connsiteY2" fmla="*/ 9628 h 10000"/>
              <a:gd name="connsiteX3" fmla="*/ 10056 w 10056"/>
              <a:gd name="connsiteY3" fmla="*/ 9987 h 10000"/>
              <a:gd name="connsiteX4" fmla="*/ 62 w 10056"/>
              <a:gd name="connsiteY4" fmla="*/ 10000 h 10000"/>
              <a:gd name="connsiteX5" fmla="*/ 0 w 10056"/>
              <a:gd name="connsiteY5" fmla="*/ 4 h 10000"/>
              <a:gd name="connsiteX0" fmla="*/ 0 w 10056"/>
              <a:gd name="connsiteY0" fmla="*/ 4 h 10000"/>
              <a:gd name="connsiteX1" fmla="*/ 7048 w 10056"/>
              <a:gd name="connsiteY1" fmla="*/ 0 h 10000"/>
              <a:gd name="connsiteX2" fmla="*/ 6988 w 10056"/>
              <a:gd name="connsiteY2" fmla="*/ 9628 h 10000"/>
              <a:gd name="connsiteX3" fmla="*/ 10056 w 10056"/>
              <a:gd name="connsiteY3" fmla="*/ 9987 h 10000"/>
              <a:gd name="connsiteX4" fmla="*/ 62 w 10056"/>
              <a:gd name="connsiteY4" fmla="*/ 10000 h 10000"/>
              <a:gd name="connsiteX5" fmla="*/ 0 w 10056"/>
              <a:gd name="connsiteY5" fmla="*/ 4 h 10000"/>
              <a:gd name="connsiteX0" fmla="*/ 0 w 10056"/>
              <a:gd name="connsiteY0" fmla="*/ 4 h 10000"/>
              <a:gd name="connsiteX1" fmla="*/ 7048 w 10056"/>
              <a:gd name="connsiteY1" fmla="*/ 0 h 10000"/>
              <a:gd name="connsiteX2" fmla="*/ 6988 w 10056"/>
              <a:gd name="connsiteY2" fmla="*/ 9628 h 10000"/>
              <a:gd name="connsiteX3" fmla="*/ 10056 w 10056"/>
              <a:gd name="connsiteY3" fmla="*/ 9987 h 10000"/>
              <a:gd name="connsiteX4" fmla="*/ 62 w 10056"/>
              <a:gd name="connsiteY4" fmla="*/ 10000 h 10000"/>
              <a:gd name="connsiteX5" fmla="*/ 0 w 10056"/>
              <a:gd name="connsiteY5" fmla="*/ 4 h 10000"/>
              <a:gd name="connsiteX0" fmla="*/ 0 w 10056"/>
              <a:gd name="connsiteY0" fmla="*/ 4 h 10000"/>
              <a:gd name="connsiteX1" fmla="*/ 7048 w 10056"/>
              <a:gd name="connsiteY1" fmla="*/ 0 h 10000"/>
              <a:gd name="connsiteX2" fmla="*/ 6988 w 10056"/>
              <a:gd name="connsiteY2" fmla="*/ 9628 h 10000"/>
              <a:gd name="connsiteX3" fmla="*/ 10056 w 10056"/>
              <a:gd name="connsiteY3" fmla="*/ 9987 h 10000"/>
              <a:gd name="connsiteX4" fmla="*/ 62 w 10056"/>
              <a:gd name="connsiteY4" fmla="*/ 10000 h 10000"/>
              <a:gd name="connsiteX5" fmla="*/ 0 w 10056"/>
              <a:gd name="connsiteY5" fmla="*/ 4 h 10000"/>
              <a:gd name="connsiteX0" fmla="*/ 0 w 10056"/>
              <a:gd name="connsiteY0" fmla="*/ 4 h 10000"/>
              <a:gd name="connsiteX1" fmla="*/ 7048 w 10056"/>
              <a:gd name="connsiteY1" fmla="*/ 0 h 10000"/>
              <a:gd name="connsiteX2" fmla="*/ 6988 w 10056"/>
              <a:gd name="connsiteY2" fmla="*/ 9628 h 10000"/>
              <a:gd name="connsiteX3" fmla="*/ 10056 w 10056"/>
              <a:gd name="connsiteY3" fmla="*/ 9987 h 10000"/>
              <a:gd name="connsiteX4" fmla="*/ 62 w 10056"/>
              <a:gd name="connsiteY4" fmla="*/ 10000 h 10000"/>
              <a:gd name="connsiteX5" fmla="*/ 0 w 10056"/>
              <a:gd name="connsiteY5" fmla="*/ 4 h 10000"/>
              <a:gd name="connsiteX0" fmla="*/ 0 w 10056"/>
              <a:gd name="connsiteY0" fmla="*/ 0 h 9996"/>
              <a:gd name="connsiteX1" fmla="*/ 7001 w 10056"/>
              <a:gd name="connsiteY1" fmla="*/ 1 h 9996"/>
              <a:gd name="connsiteX2" fmla="*/ 6988 w 10056"/>
              <a:gd name="connsiteY2" fmla="*/ 9624 h 9996"/>
              <a:gd name="connsiteX3" fmla="*/ 10056 w 10056"/>
              <a:gd name="connsiteY3" fmla="*/ 9983 h 9996"/>
              <a:gd name="connsiteX4" fmla="*/ 62 w 10056"/>
              <a:gd name="connsiteY4" fmla="*/ 9996 h 9996"/>
              <a:gd name="connsiteX5" fmla="*/ 0 w 10056"/>
              <a:gd name="connsiteY5" fmla="*/ 0 h 9996"/>
              <a:gd name="connsiteX0" fmla="*/ 0 w 10000"/>
              <a:gd name="connsiteY0" fmla="*/ 2 h 10002"/>
              <a:gd name="connsiteX1" fmla="*/ 6962 w 10000"/>
              <a:gd name="connsiteY1" fmla="*/ 0 h 10002"/>
              <a:gd name="connsiteX2" fmla="*/ 6949 w 10000"/>
              <a:gd name="connsiteY2" fmla="*/ 9630 h 10002"/>
              <a:gd name="connsiteX3" fmla="*/ 10000 w 10000"/>
              <a:gd name="connsiteY3" fmla="*/ 9989 h 10002"/>
              <a:gd name="connsiteX4" fmla="*/ 62 w 10000"/>
              <a:gd name="connsiteY4" fmla="*/ 10002 h 10002"/>
              <a:gd name="connsiteX5" fmla="*/ 0 w 10000"/>
              <a:gd name="connsiteY5" fmla="*/ 2 h 10002"/>
              <a:gd name="connsiteX0" fmla="*/ 0 w 10000"/>
              <a:gd name="connsiteY0" fmla="*/ 4 h 10004"/>
              <a:gd name="connsiteX1" fmla="*/ 6927 w 10000"/>
              <a:gd name="connsiteY1" fmla="*/ 0 h 10004"/>
              <a:gd name="connsiteX2" fmla="*/ 6949 w 10000"/>
              <a:gd name="connsiteY2" fmla="*/ 9632 h 10004"/>
              <a:gd name="connsiteX3" fmla="*/ 10000 w 10000"/>
              <a:gd name="connsiteY3" fmla="*/ 9991 h 10004"/>
              <a:gd name="connsiteX4" fmla="*/ 62 w 10000"/>
              <a:gd name="connsiteY4" fmla="*/ 10004 h 10004"/>
              <a:gd name="connsiteX5" fmla="*/ 0 w 10000"/>
              <a:gd name="connsiteY5" fmla="*/ 4 h 10004"/>
              <a:gd name="connsiteX0" fmla="*/ 0 w 10000"/>
              <a:gd name="connsiteY0" fmla="*/ 4 h 10004"/>
              <a:gd name="connsiteX1" fmla="*/ 6927 w 10000"/>
              <a:gd name="connsiteY1" fmla="*/ 0 h 10004"/>
              <a:gd name="connsiteX2" fmla="*/ 6949 w 10000"/>
              <a:gd name="connsiteY2" fmla="*/ 9632 h 10004"/>
              <a:gd name="connsiteX3" fmla="*/ 10000 w 10000"/>
              <a:gd name="connsiteY3" fmla="*/ 9991 h 10004"/>
              <a:gd name="connsiteX4" fmla="*/ 62 w 10000"/>
              <a:gd name="connsiteY4" fmla="*/ 10004 h 10004"/>
              <a:gd name="connsiteX5" fmla="*/ 0 w 10000"/>
              <a:gd name="connsiteY5" fmla="*/ 4 h 100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000" h="10004">
                <a:moveTo>
                  <a:pt x="0" y="4"/>
                </a:moveTo>
                <a:lnTo>
                  <a:pt x="6927" y="0"/>
                </a:lnTo>
                <a:cubicBezTo>
                  <a:pt x="6894" y="1547"/>
                  <a:pt x="6891" y="9283"/>
                  <a:pt x="6949" y="9632"/>
                </a:cubicBezTo>
                <a:cubicBezTo>
                  <a:pt x="6923" y="9834"/>
                  <a:pt x="8645" y="9997"/>
                  <a:pt x="10000" y="9991"/>
                </a:cubicBezTo>
                <a:lnTo>
                  <a:pt x="62" y="10004"/>
                </a:lnTo>
                <a:cubicBezTo>
                  <a:pt x="31" y="8409"/>
                  <a:pt x="98" y="1072"/>
                  <a:pt x="0" y="4"/>
                </a:cubicBezTo>
                <a:close/>
              </a:path>
            </a:pathLst>
          </a:custGeom>
          <a:solidFill>
            <a:srgbClr val="00396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2" name="Rectangle 11"/>
          <p:cNvSpPr/>
          <p:nvPr userDrawn="1"/>
        </p:nvSpPr>
        <p:spPr>
          <a:xfrm>
            <a:off x="7489445" y="5672093"/>
            <a:ext cx="4708523" cy="421061"/>
          </a:xfrm>
          <a:prstGeom prst="rect">
            <a:avLst/>
          </a:prstGeom>
          <a:gradFill flip="none" rotWithShape="1">
            <a:gsLst>
              <a:gs pos="0">
                <a:srgbClr val="AA0065">
                  <a:shade val="30000"/>
                  <a:satMod val="115000"/>
                </a:srgbClr>
              </a:gs>
              <a:gs pos="50000">
                <a:srgbClr val="AA0065">
                  <a:shade val="67500"/>
                  <a:satMod val="115000"/>
                </a:srgbClr>
              </a:gs>
              <a:gs pos="100000">
                <a:srgbClr val="AA0065">
                  <a:shade val="100000"/>
                  <a:satMod val="115000"/>
                </a:srgbClr>
              </a:gs>
            </a:gsLst>
            <a:lin ang="135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900"/>
          </a:p>
        </p:txBody>
      </p:sp>
      <p:grpSp>
        <p:nvGrpSpPr>
          <p:cNvPr id="13" name="Group 12"/>
          <p:cNvGrpSpPr/>
          <p:nvPr userDrawn="1"/>
        </p:nvGrpSpPr>
        <p:grpSpPr>
          <a:xfrm>
            <a:off x="7637330" y="6112457"/>
            <a:ext cx="4174624" cy="723275"/>
            <a:chOff x="7646796" y="6098813"/>
            <a:chExt cx="4174624" cy="723275"/>
          </a:xfrm>
        </p:grpSpPr>
        <p:pic>
          <p:nvPicPr>
            <p:cNvPr id="14" name="Picture 10" descr="LOGO_IPNA_Blue"/>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646796" y="6186597"/>
              <a:ext cx="581637" cy="581637"/>
            </a:xfrm>
            <a:prstGeom prst="rect">
              <a:avLst/>
            </a:prstGeom>
            <a:noFill/>
            <a:extLst>
              <a:ext uri="{909E8E84-426E-40DD-AFC4-6F175D3DCCD1}">
                <a14:hiddenFill xmlns:a14="http://schemas.microsoft.com/office/drawing/2010/main">
                  <a:solidFill>
                    <a:srgbClr val="FFFFFF"/>
                  </a:solidFill>
                </a14:hiddenFill>
              </a:ext>
            </a:extLst>
          </p:spPr>
        </p:pic>
        <p:sp>
          <p:nvSpPr>
            <p:cNvPr id="15" name="Rectangle 12"/>
            <p:cNvSpPr>
              <a:spLocks noChangeArrowheads="1"/>
            </p:cNvSpPr>
            <p:nvPr/>
          </p:nvSpPr>
          <p:spPr bwMode="auto">
            <a:xfrm>
              <a:off x="8208157" y="6098813"/>
              <a:ext cx="3613263" cy="723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b="1" i="0" u="none" strike="noStrike" cap="none" normalizeH="0" baseline="0" dirty="0">
                  <a:ln>
                    <a:noFill/>
                  </a:ln>
                  <a:solidFill>
                    <a:srgbClr val="296DC0"/>
                  </a:solidFill>
                  <a:effectLst/>
                  <a:latin typeface="Arial" panose="020B0604020202020204" pitchFamily="34" charset="0"/>
                  <a:ea typeface="Calibri" panose="020F0502020204030204" pitchFamily="34" charset="0"/>
                  <a:cs typeface="Calibri" panose="020F0502020204030204" pitchFamily="34" charset="0"/>
                </a:rPr>
                <a:t>Pediatric Nephrology</a:t>
              </a:r>
              <a:endParaRPr kumimoji="0" lang="en-GB" altLang="en-US" sz="5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1100" b="0" i="0" u="none" strike="noStrike" cap="none" normalizeH="0" baseline="0" dirty="0">
                  <a:ln>
                    <a:noFill/>
                  </a:ln>
                  <a:solidFill>
                    <a:schemeClr val="tx1"/>
                  </a:solidFill>
                  <a:effectLst/>
                  <a:latin typeface="Arial" panose="020B0604020202020204" pitchFamily="34" charset="0"/>
                  <a:ea typeface="Calibri" panose="020F0502020204030204" pitchFamily="34" charset="0"/>
                  <a:cs typeface="Times New Roman" panose="02020603050405020304" pitchFamily="18" charset="0"/>
                </a:rPr>
                <a:t>Journal of the </a:t>
              </a:r>
              <a:br>
                <a:rPr kumimoji="0" lang="en-GB" altLang="en-US" sz="1100" b="0" i="0" u="none" strike="noStrike" cap="none" normalizeH="0" baseline="0" dirty="0">
                  <a:ln>
                    <a:noFill/>
                  </a:ln>
                  <a:solidFill>
                    <a:schemeClr val="tx1"/>
                  </a:solidFill>
                  <a:effectLst/>
                  <a:latin typeface="Arial" panose="020B0604020202020204" pitchFamily="34" charset="0"/>
                  <a:ea typeface="Calibri" panose="020F0502020204030204" pitchFamily="34" charset="0"/>
                  <a:cs typeface="Times New Roman" panose="02020603050405020304" pitchFamily="18" charset="0"/>
                </a:rPr>
              </a:br>
              <a:r>
                <a:rPr kumimoji="0" lang="en-GB" altLang="en-US" sz="1200" b="0" i="0" u="none" strike="noStrike" cap="none" normalizeH="0" baseline="0" dirty="0">
                  <a:ln>
                    <a:noFill/>
                  </a:ln>
                  <a:solidFill>
                    <a:schemeClr val="tx1"/>
                  </a:solidFill>
                  <a:effectLst/>
                  <a:latin typeface="Arial" panose="020B0604020202020204" pitchFamily="34" charset="0"/>
                  <a:ea typeface="Calibri" panose="020F0502020204030204" pitchFamily="34" charset="0"/>
                  <a:cs typeface="Times New Roman" panose="02020603050405020304" pitchFamily="18" charset="0"/>
                </a:rPr>
                <a:t>International Pediatric Nephrology Association</a:t>
              </a:r>
              <a:endParaRPr kumimoji="0" lang="en-GB" altLang="en-US" sz="1200" b="0" i="0" u="none" strike="noStrike" cap="none" normalizeH="0" baseline="0" dirty="0">
                <a:ln>
                  <a:noFill/>
                </a:ln>
                <a:solidFill>
                  <a:schemeClr val="tx1"/>
                </a:solidFill>
                <a:effectLst/>
                <a:latin typeface="Arial" panose="020B0604020202020204" pitchFamily="34" charset="0"/>
              </a:endParaRPr>
            </a:p>
          </p:txBody>
        </p:sp>
      </p:grpSp>
      <p:sp>
        <p:nvSpPr>
          <p:cNvPr id="37" name="Rectangle 36">
            <a:extLst>
              <a:ext uri="{FF2B5EF4-FFF2-40B4-BE49-F238E27FC236}">
                <a16:creationId xmlns:a16="http://schemas.microsoft.com/office/drawing/2014/main" id="{FB861B61-643E-7D14-D771-2A7BF1205723}"/>
              </a:ext>
            </a:extLst>
          </p:cNvPr>
          <p:cNvSpPr/>
          <p:nvPr userDrawn="1"/>
        </p:nvSpPr>
        <p:spPr>
          <a:xfrm>
            <a:off x="10265756" y="-25248"/>
            <a:ext cx="1935480" cy="1116814"/>
          </a:xfrm>
          <a:prstGeom prst="rect">
            <a:avLst/>
          </a:prstGeom>
          <a:solidFill>
            <a:srgbClr val="65AA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34" name="Group 33">
            <a:extLst>
              <a:ext uri="{FF2B5EF4-FFF2-40B4-BE49-F238E27FC236}">
                <a16:creationId xmlns:a16="http://schemas.microsoft.com/office/drawing/2014/main" id="{49043F73-8834-4114-AD27-24C1BD0B05A6}"/>
              </a:ext>
            </a:extLst>
          </p:cNvPr>
          <p:cNvGrpSpPr/>
          <p:nvPr userDrawn="1"/>
        </p:nvGrpSpPr>
        <p:grpSpPr>
          <a:xfrm>
            <a:off x="10507067" y="138710"/>
            <a:ext cx="1613769" cy="780217"/>
            <a:chOff x="10446107" y="176810"/>
            <a:chExt cx="1613769" cy="780217"/>
          </a:xfrm>
        </p:grpSpPr>
        <p:sp>
          <p:nvSpPr>
            <p:cNvPr id="19" name="TextBox 18"/>
            <p:cNvSpPr txBox="1"/>
            <p:nvPr/>
          </p:nvSpPr>
          <p:spPr>
            <a:xfrm>
              <a:off x="10618401" y="433807"/>
              <a:ext cx="1441475" cy="523220"/>
            </a:xfrm>
            <a:prstGeom prst="rect">
              <a:avLst/>
            </a:prstGeom>
            <a:noFill/>
          </p:spPr>
          <p:txBody>
            <a:bodyPr wrap="square" rtlCol="0">
              <a:spAutoFit/>
            </a:bodyPr>
            <a:lstStyle/>
            <a:p>
              <a:r>
                <a:rPr lang="en-GB" sz="2800" dirty="0">
                  <a:solidFill>
                    <a:schemeClr val="bg1"/>
                  </a:solidFill>
                </a:rPr>
                <a:t>Article</a:t>
              </a:r>
            </a:p>
          </p:txBody>
        </p:sp>
        <p:sp>
          <p:nvSpPr>
            <p:cNvPr id="18" name="TextBox 17"/>
            <p:cNvSpPr txBox="1"/>
            <p:nvPr/>
          </p:nvSpPr>
          <p:spPr>
            <a:xfrm>
              <a:off x="10446107" y="176810"/>
              <a:ext cx="1593052" cy="523220"/>
            </a:xfrm>
            <a:prstGeom prst="rect">
              <a:avLst/>
            </a:prstGeom>
            <a:noFill/>
          </p:spPr>
          <p:txBody>
            <a:bodyPr wrap="square" rtlCol="0">
              <a:spAutoFit/>
            </a:bodyPr>
            <a:lstStyle/>
            <a:p>
              <a:r>
                <a:rPr lang="en-GB" sz="2800" dirty="0">
                  <a:solidFill>
                    <a:schemeClr val="bg1"/>
                  </a:solidFill>
                </a:rPr>
                <a:t>Original</a:t>
              </a:r>
            </a:p>
          </p:txBody>
        </p:sp>
      </p:grpSp>
      <p:sp>
        <p:nvSpPr>
          <p:cNvPr id="29" name="Flowchart: Stored Data 4">
            <a:extLst>
              <a:ext uri="{FF2B5EF4-FFF2-40B4-BE49-F238E27FC236}">
                <a16:creationId xmlns:a16="http://schemas.microsoft.com/office/drawing/2014/main" id="{17034CCF-1EDD-D498-AB89-09358AFA3492}"/>
              </a:ext>
            </a:extLst>
          </p:cNvPr>
          <p:cNvSpPr/>
          <p:nvPr userDrawn="1"/>
        </p:nvSpPr>
        <p:spPr>
          <a:xfrm rot="16200000" flipV="1">
            <a:off x="2885446" y="2269341"/>
            <a:ext cx="1695596" cy="7512401"/>
          </a:xfrm>
          <a:custGeom>
            <a:avLst/>
            <a:gdLst>
              <a:gd name="connsiteX0" fmla="*/ 1667 w 10000"/>
              <a:gd name="connsiteY0" fmla="*/ 0 h 10000"/>
              <a:gd name="connsiteX1" fmla="*/ 10000 w 10000"/>
              <a:gd name="connsiteY1" fmla="*/ 0 h 10000"/>
              <a:gd name="connsiteX2" fmla="*/ 8333 w 10000"/>
              <a:gd name="connsiteY2" fmla="*/ 5000 h 10000"/>
              <a:gd name="connsiteX3" fmla="*/ 10000 w 10000"/>
              <a:gd name="connsiteY3" fmla="*/ 10000 h 10000"/>
              <a:gd name="connsiteX4" fmla="*/ 1667 w 10000"/>
              <a:gd name="connsiteY4" fmla="*/ 10000 h 10000"/>
              <a:gd name="connsiteX5" fmla="*/ 0 w 10000"/>
              <a:gd name="connsiteY5" fmla="*/ 5000 h 10000"/>
              <a:gd name="connsiteX6" fmla="*/ 1667 w 10000"/>
              <a:gd name="connsiteY6" fmla="*/ 0 h 10000"/>
              <a:gd name="connsiteX0" fmla="*/ 1667 w 10000"/>
              <a:gd name="connsiteY0" fmla="*/ 0 h 10000"/>
              <a:gd name="connsiteX1" fmla="*/ 10000 w 10000"/>
              <a:gd name="connsiteY1" fmla="*/ 0 h 10000"/>
              <a:gd name="connsiteX2" fmla="*/ 8333 w 10000"/>
              <a:gd name="connsiteY2" fmla="*/ 5000 h 10000"/>
              <a:gd name="connsiteX3" fmla="*/ 10000 w 10000"/>
              <a:gd name="connsiteY3" fmla="*/ 10000 h 10000"/>
              <a:gd name="connsiteX4" fmla="*/ 1667 w 10000"/>
              <a:gd name="connsiteY4" fmla="*/ 10000 h 10000"/>
              <a:gd name="connsiteX5" fmla="*/ 0 w 10000"/>
              <a:gd name="connsiteY5" fmla="*/ 5000 h 10000"/>
              <a:gd name="connsiteX6" fmla="*/ 1667 w 10000"/>
              <a:gd name="connsiteY6" fmla="*/ 0 h 10000"/>
              <a:gd name="connsiteX0" fmla="*/ 1667 w 10000"/>
              <a:gd name="connsiteY0" fmla="*/ 38798 h 49391"/>
              <a:gd name="connsiteX1" fmla="*/ 7817 w 10000"/>
              <a:gd name="connsiteY1" fmla="*/ 0 h 49391"/>
              <a:gd name="connsiteX2" fmla="*/ 8333 w 10000"/>
              <a:gd name="connsiteY2" fmla="*/ 43798 h 49391"/>
              <a:gd name="connsiteX3" fmla="*/ 10000 w 10000"/>
              <a:gd name="connsiteY3" fmla="*/ 48798 h 49391"/>
              <a:gd name="connsiteX4" fmla="*/ 1667 w 10000"/>
              <a:gd name="connsiteY4" fmla="*/ 48798 h 49391"/>
              <a:gd name="connsiteX5" fmla="*/ 0 w 10000"/>
              <a:gd name="connsiteY5" fmla="*/ 43798 h 49391"/>
              <a:gd name="connsiteX6" fmla="*/ 1667 w 10000"/>
              <a:gd name="connsiteY6" fmla="*/ 38798 h 49391"/>
              <a:gd name="connsiteX0" fmla="*/ 1667 w 10000"/>
              <a:gd name="connsiteY0" fmla="*/ 38798 h 49391"/>
              <a:gd name="connsiteX1" fmla="*/ 7817 w 10000"/>
              <a:gd name="connsiteY1" fmla="*/ 0 h 49391"/>
              <a:gd name="connsiteX2" fmla="*/ 8333 w 10000"/>
              <a:gd name="connsiteY2" fmla="*/ 43798 h 49391"/>
              <a:gd name="connsiteX3" fmla="*/ 10000 w 10000"/>
              <a:gd name="connsiteY3" fmla="*/ 48798 h 49391"/>
              <a:gd name="connsiteX4" fmla="*/ 1667 w 10000"/>
              <a:gd name="connsiteY4" fmla="*/ 48798 h 49391"/>
              <a:gd name="connsiteX5" fmla="*/ 0 w 10000"/>
              <a:gd name="connsiteY5" fmla="*/ 43798 h 49391"/>
              <a:gd name="connsiteX6" fmla="*/ 1667 w 10000"/>
              <a:gd name="connsiteY6" fmla="*/ 38798 h 49391"/>
              <a:gd name="connsiteX0" fmla="*/ 1667 w 10000"/>
              <a:gd name="connsiteY0" fmla="*/ 89795 h 103750"/>
              <a:gd name="connsiteX1" fmla="*/ 8293 w 10000"/>
              <a:gd name="connsiteY1" fmla="*/ 0 h 103750"/>
              <a:gd name="connsiteX2" fmla="*/ 8333 w 10000"/>
              <a:gd name="connsiteY2" fmla="*/ 94795 h 103750"/>
              <a:gd name="connsiteX3" fmla="*/ 10000 w 10000"/>
              <a:gd name="connsiteY3" fmla="*/ 99795 h 103750"/>
              <a:gd name="connsiteX4" fmla="*/ 1667 w 10000"/>
              <a:gd name="connsiteY4" fmla="*/ 99795 h 103750"/>
              <a:gd name="connsiteX5" fmla="*/ 0 w 10000"/>
              <a:gd name="connsiteY5" fmla="*/ 94795 h 103750"/>
              <a:gd name="connsiteX6" fmla="*/ 1667 w 10000"/>
              <a:gd name="connsiteY6" fmla="*/ 89795 h 103750"/>
              <a:gd name="connsiteX0" fmla="*/ 1667 w 10000"/>
              <a:gd name="connsiteY0" fmla="*/ 87862 h 101680"/>
              <a:gd name="connsiteX1" fmla="*/ 7836 w 10000"/>
              <a:gd name="connsiteY1" fmla="*/ 0 h 101680"/>
              <a:gd name="connsiteX2" fmla="*/ 8333 w 10000"/>
              <a:gd name="connsiteY2" fmla="*/ 92862 h 101680"/>
              <a:gd name="connsiteX3" fmla="*/ 10000 w 10000"/>
              <a:gd name="connsiteY3" fmla="*/ 97862 h 101680"/>
              <a:gd name="connsiteX4" fmla="*/ 1667 w 10000"/>
              <a:gd name="connsiteY4" fmla="*/ 97862 h 101680"/>
              <a:gd name="connsiteX5" fmla="*/ 0 w 10000"/>
              <a:gd name="connsiteY5" fmla="*/ 92862 h 101680"/>
              <a:gd name="connsiteX6" fmla="*/ 1667 w 10000"/>
              <a:gd name="connsiteY6" fmla="*/ 87862 h 101680"/>
              <a:gd name="connsiteX0" fmla="*/ 1667 w 10000"/>
              <a:gd name="connsiteY0" fmla="*/ 87862 h 101680"/>
              <a:gd name="connsiteX1" fmla="*/ 7836 w 10000"/>
              <a:gd name="connsiteY1" fmla="*/ 0 h 101680"/>
              <a:gd name="connsiteX2" fmla="*/ 8333 w 10000"/>
              <a:gd name="connsiteY2" fmla="*/ 92862 h 101680"/>
              <a:gd name="connsiteX3" fmla="*/ 10000 w 10000"/>
              <a:gd name="connsiteY3" fmla="*/ 97862 h 101680"/>
              <a:gd name="connsiteX4" fmla="*/ 1667 w 10000"/>
              <a:gd name="connsiteY4" fmla="*/ 97862 h 101680"/>
              <a:gd name="connsiteX5" fmla="*/ 0 w 10000"/>
              <a:gd name="connsiteY5" fmla="*/ 92862 h 101680"/>
              <a:gd name="connsiteX6" fmla="*/ 1667 w 10000"/>
              <a:gd name="connsiteY6" fmla="*/ 87862 h 101680"/>
              <a:gd name="connsiteX0" fmla="*/ 1667 w 10000"/>
              <a:gd name="connsiteY0" fmla="*/ 93062 h 107249"/>
              <a:gd name="connsiteX1" fmla="*/ 8511 w 10000"/>
              <a:gd name="connsiteY1" fmla="*/ 0 h 107249"/>
              <a:gd name="connsiteX2" fmla="*/ 8333 w 10000"/>
              <a:gd name="connsiteY2" fmla="*/ 98062 h 107249"/>
              <a:gd name="connsiteX3" fmla="*/ 10000 w 10000"/>
              <a:gd name="connsiteY3" fmla="*/ 103062 h 107249"/>
              <a:gd name="connsiteX4" fmla="*/ 1667 w 10000"/>
              <a:gd name="connsiteY4" fmla="*/ 103062 h 107249"/>
              <a:gd name="connsiteX5" fmla="*/ 0 w 10000"/>
              <a:gd name="connsiteY5" fmla="*/ 98062 h 107249"/>
              <a:gd name="connsiteX6" fmla="*/ 1667 w 10000"/>
              <a:gd name="connsiteY6" fmla="*/ 93062 h 107249"/>
              <a:gd name="connsiteX0" fmla="*/ 1667 w 10000"/>
              <a:gd name="connsiteY0" fmla="*/ 93062 h 107249"/>
              <a:gd name="connsiteX1" fmla="*/ 8511 w 10000"/>
              <a:gd name="connsiteY1" fmla="*/ 0 h 107249"/>
              <a:gd name="connsiteX2" fmla="*/ 8333 w 10000"/>
              <a:gd name="connsiteY2" fmla="*/ 98062 h 107249"/>
              <a:gd name="connsiteX3" fmla="*/ 10000 w 10000"/>
              <a:gd name="connsiteY3" fmla="*/ 103062 h 107249"/>
              <a:gd name="connsiteX4" fmla="*/ 1667 w 10000"/>
              <a:gd name="connsiteY4" fmla="*/ 103062 h 107249"/>
              <a:gd name="connsiteX5" fmla="*/ 0 w 10000"/>
              <a:gd name="connsiteY5" fmla="*/ 98062 h 107249"/>
              <a:gd name="connsiteX6" fmla="*/ 1667 w 10000"/>
              <a:gd name="connsiteY6" fmla="*/ 93062 h 107249"/>
              <a:gd name="connsiteX0" fmla="*/ 5639 w 10161"/>
              <a:gd name="connsiteY0" fmla="*/ 18392 h 112308"/>
              <a:gd name="connsiteX1" fmla="*/ 8672 w 10161"/>
              <a:gd name="connsiteY1" fmla="*/ 5059 h 112308"/>
              <a:gd name="connsiteX2" fmla="*/ 8494 w 10161"/>
              <a:gd name="connsiteY2" fmla="*/ 103121 h 112308"/>
              <a:gd name="connsiteX3" fmla="*/ 10161 w 10161"/>
              <a:gd name="connsiteY3" fmla="*/ 108121 h 112308"/>
              <a:gd name="connsiteX4" fmla="*/ 1828 w 10161"/>
              <a:gd name="connsiteY4" fmla="*/ 108121 h 112308"/>
              <a:gd name="connsiteX5" fmla="*/ 161 w 10161"/>
              <a:gd name="connsiteY5" fmla="*/ 103121 h 112308"/>
              <a:gd name="connsiteX6" fmla="*/ 5639 w 10161"/>
              <a:gd name="connsiteY6" fmla="*/ 18392 h 112308"/>
              <a:gd name="connsiteX0" fmla="*/ 5639 w 10161"/>
              <a:gd name="connsiteY0" fmla="*/ 48998 h 145481"/>
              <a:gd name="connsiteX1" fmla="*/ 8354 w 10161"/>
              <a:gd name="connsiteY1" fmla="*/ 0 h 145481"/>
              <a:gd name="connsiteX2" fmla="*/ 8494 w 10161"/>
              <a:gd name="connsiteY2" fmla="*/ 133727 h 145481"/>
              <a:gd name="connsiteX3" fmla="*/ 10161 w 10161"/>
              <a:gd name="connsiteY3" fmla="*/ 138727 h 145481"/>
              <a:gd name="connsiteX4" fmla="*/ 1828 w 10161"/>
              <a:gd name="connsiteY4" fmla="*/ 138727 h 145481"/>
              <a:gd name="connsiteX5" fmla="*/ 161 w 10161"/>
              <a:gd name="connsiteY5" fmla="*/ 133727 h 145481"/>
              <a:gd name="connsiteX6" fmla="*/ 5639 w 10161"/>
              <a:gd name="connsiteY6" fmla="*/ 48998 h 145481"/>
              <a:gd name="connsiteX0" fmla="*/ 4738 w 10113"/>
              <a:gd name="connsiteY0" fmla="*/ 13812 h 159292"/>
              <a:gd name="connsiteX1" fmla="*/ 8306 w 10113"/>
              <a:gd name="connsiteY1" fmla="*/ 13811 h 159292"/>
              <a:gd name="connsiteX2" fmla="*/ 8446 w 10113"/>
              <a:gd name="connsiteY2" fmla="*/ 147538 h 159292"/>
              <a:gd name="connsiteX3" fmla="*/ 10113 w 10113"/>
              <a:gd name="connsiteY3" fmla="*/ 152538 h 159292"/>
              <a:gd name="connsiteX4" fmla="*/ 1780 w 10113"/>
              <a:gd name="connsiteY4" fmla="*/ 152538 h 159292"/>
              <a:gd name="connsiteX5" fmla="*/ 113 w 10113"/>
              <a:gd name="connsiteY5" fmla="*/ 147538 h 159292"/>
              <a:gd name="connsiteX6" fmla="*/ 4738 w 10113"/>
              <a:gd name="connsiteY6" fmla="*/ 13812 h 159292"/>
              <a:gd name="connsiteX0" fmla="*/ 4738 w 10113"/>
              <a:gd name="connsiteY0" fmla="*/ 2870 h 148350"/>
              <a:gd name="connsiteX1" fmla="*/ 8306 w 10113"/>
              <a:gd name="connsiteY1" fmla="*/ 2869 h 148350"/>
              <a:gd name="connsiteX2" fmla="*/ 8446 w 10113"/>
              <a:gd name="connsiteY2" fmla="*/ 136596 h 148350"/>
              <a:gd name="connsiteX3" fmla="*/ 10113 w 10113"/>
              <a:gd name="connsiteY3" fmla="*/ 141596 h 148350"/>
              <a:gd name="connsiteX4" fmla="*/ 1780 w 10113"/>
              <a:gd name="connsiteY4" fmla="*/ 141596 h 148350"/>
              <a:gd name="connsiteX5" fmla="*/ 113 w 10113"/>
              <a:gd name="connsiteY5" fmla="*/ 136596 h 148350"/>
              <a:gd name="connsiteX6" fmla="*/ 4738 w 10113"/>
              <a:gd name="connsiteY6" fmla="*/ 2870 h 148350"/>
              <a:gd name="connsiteX0" fmla="*/ 4738 w 10113"/>
              <a:gd name="connsiteY0" fmla="*/ 51 h 145531"/>
              <a:gd name="connsiteX1" fmla="*/ 8306 w 10113"/>
              <a:gd name="connsiteY1" fmla="*/ 50 h 145531"/>
              <a:gd name="connsiteX2" fmla="*/ 8446 w 10113"/>
              <a:gd name="connsiteY2" fmla="*/ 133777 h 145531"/>
              <a:gd name="connsiteX3" fmla="*/ 10113 w 10113"/>
              <a:gd name="connsiteY3" fmla="*/ 138777 h 145531"/>
              <a:gd name="connsiteX4" fmla="*/ 1780 w 10113"/>
              <a:gd name="connsiteY4" fmla="*/ 138777 h 145531"/>
              <a:gd name="connsiteX5" fmla="*/ 113 w 10113"/>
              <a:gd name="connsiteY5" fmla="*/ 133777 h 145531"/>
              <a:gd name="connsiteX6" fmla="*/ 4738 w 10113"/>
              <a:gd name="connsiteY6" fmla="*/ 51 h 145531"/>
              <a:gd name="connsiteX0" fmla="*/ 4738 w 10113"/>
              <a:gd name="connsiteY0" fmla="*/ 68 h 145548"/>
              <a:gd name="connsiteX1" fmla="*/ 8306 w 10113"/>
              <a:gd name="connsiteY1" fmla="*/ 67 h 145548"/>
              <a:gd name="connsiteX2" fmla="*/ 8446 w 10113"/>
              <a:gd name="connsiteY2" fmla="*/ 133794 h 145548"/>
              <a:gd name="connsiteX3" fmla="*/ 10113 w 10113"/>
              <a:gd name="connsiteY3" fmla="*/ 138794 h 145548"/>
              <a:gd name="connsiteX4" fmla="*/ 1780 w 10113"/>
              <a:gd name="connsiteY4" fmla="*/ 138794 h 145548"/>
              <a:gd name="connsiteX5" fmla="*/ 113 w 10113"/>
              <a:gd name="connsiteY5" fmla="*/ 133794 h 145548"/>
              <a:gd name="connsiteX6" fmla="*/ 4738 w 10113"/>
              <a:gd name="connsiteY6" fmla="*/ 68 h 145548"/>
              <a:gd name="connsiteX0" fmla="*/ 4738 w 10113"/>
              <a:gd name="connsiteY0" fmla="*/ 68 h 145548"/>
              <a:gd name="connsiteX1" fmla="*/ 8306 w 10113"/>
              <a:gd name="connsiteY1" fmla="*/ 67 h 145548"/>
              <a:gd name="connsiteX2" fmla="*/ 8446 w 10113"/>
              <a:gd name="connsiteY2" fmla="*/ 133794 h 145548"/>
              <a:gd name="connsiteX3" fmla="*/ 10113 w 10113"/>
              <a:gd name="connsiteY3" fmla="*/ 138794 h 145548"/>
              <a:gd name="connsiteX4" fmla="*/ 1780 w 10113"/>
              <a:gd name="connsiteY4" fmla="*/ 138794 h 145548"/>
              <a:gd name="connsiteX5" fmla="*/ 113 w 10113"/>
              <a:gd name="connsiteY5" fmla="*/ 133794 h 145548"/>
              <a:gd name="connsiteX6" fmla="*/ 4738 w 10113"/>
              <a:gd name="connsiteY6" fmla="*/ 68 h 145548"/>
              <a:gd name="connsiteX0" fmla="*/ 4674 w 10109"/>
              <a:gd name="connsiteY0" fmla="*/ 170 h 145517"/>
              <a:gd name="connsiteX1" fmla="*/ 8302 w 10109"/>
              <a:gd name="connsiteY1" fmla="*/ 36 h 145517"/>
              <a:gd name="connsiteX2" fmla="*/ 8442 w 10109"/>
              <a:gd name="connsiteY2" fmla="*/ 133763 h 145517"/>
              <a:gd name="connsiteX3" fmla="*/ 10109 w 10109"/>
              <a:gd name="connsiteY3" fmla="*/ 138763 h 145517"/>
              <a:gd name="connsiteX4" fmla="*/ 1776 w 10109"/>
              <a:gd name="connsiteY4" fmla="*/ 138763 h 145517"/>
              <a:gd name="connsiteX5" fmla="*/ 109 w 10109"/>
              <a:gd name="connsiteY5" fmla="*/ 133763 h 145517"/>
              <a:gd name="connsiteX6" fmla="*/ 4674 w 10109"/>
              <a:gd name="connsiteY6" fmla="*/ 170 h 145517"/>
              <a:gd name="connsiteX0" fmla="*/ 3080 w 8515"/>
              <a:gd name="connsiteY0" fmla="*/ 170 h 145517"/>
              <a:gd name="connsiteX1" fmla="*/ 6708 w 8515"/>
              <a:gd name="connsiteY1" fmla="*/ 36 h 145517"/>
              <a:gd name="connsiteX2" fmla="*/ 6848 w 8515"/>
              <a:gd name="connsiteY2" fmla="*/ 133763 h 145517"/>
              <a:gd name="connsiteX3" fmla="*/ 8515 w 8515"/>
              <a:gd name="connsiteY3" fmla="*/ 138763 h 145517"/>
              <a:gd name="connsiteX4" fmla="*/ 182 w 8515"/>
              <a:gd name="connsiteY4" fmla="*/ 138763 h 145517"/>
              <a:gd name="connsiteX5" fmla="*/ 3080 w 8515"/>
              <a:gd name="connsiteY5" fmla="*/ 170 h 145517"/>
              <a:gd name="connsiteX0" fmla="*/ 3617 w 10000"/>
              <a:gd name="connsiteY0" fmla="*/ 12 h 9536"/>
              <a:gd name="connsiteX1" fmla="*/ 7878 w 10000"/>
              <a:gd name="connsiteY1" fmla="*/ 2 h 9536"/>
              <a:gd name="connsiteX2" fmla="*/ 8042 w 10000"/>
              <a:gd name="connsiteY2" fmla="*/ 9192 h 9536"/>
              <a:gd name="connsiteX3" fmla="*/ 10000 w 10000"/>
              <a:gd name="connsiteY3" fmla="*/ 9536 h 9536"/>
              <a:gd name="connsiteX4" fmla="*/ 214 w 10000"/>
              <a:gd name="connsiteY4" fmla="*/ 9536 h 9536"/>
              <a:gd name="connsiteX5" fmla="*/ 3617 w 10000"/>
              <a:gd name="connsiteY5" fmla="*/ 12 h 9536"/>
              <a:gd name="connsiteX0" fmla="*/ 3403 w 9786"/>
              <a:gd name="connsiteY0" fmla="*/ 13 h 10000"/>
              <a:gd name="connsiteX1" fmla="*/ 7664 w 9786"/>
              <a:gd name="connsiteY1" fmla="*/ 2 h 10000"/>
              <a:gd name="connsiteX2" fmla="*/ 7828 w 9786"/>
              <a:gd name="connsiteY2" fmla="*/ 9639 h 10000"/>
              <a:gd name="connsiteX3" fmla="*/ 9786 w 9786"/>
              <a:gd name="connsiteY3" fmla="*/ 10000 h 10000"/>
              <a:gd name="connsiteX4" fmla="*/ 0 w 9786"/>
              <a:gd name="connsiteY4" fmla="*/ 10000 h 10000"/>
              <a:gd name="connsiteX5" fmla="*/ 3403 w 9786"/>
              <a:gd name="connsiteY5" fmla="*/ 13 h 10000"/>
              <a:gd name="connsiteX0" fmla="*/ 494 w 7017"/>
              <a:gd name="connsiteY0" fmla="*/ 743 h 10730"/>
              <a:gd name="connsiteX1" fmla="*/ 4849 w 7017"/>
              <a:gd name="connsiteY1" fmla="*/ 732 h 10730"/>
              <a:gd name="connsiteX2" fmla="*/ 5016 w 7017"/>
              <a:gd name="connsiteY2" fmla="*/ 10369 h 10730"/>
              <a:gd name="connsiteX3" fmla="*/ 7017 w 7017"/>
              <a:gd name="connsiteY3" fmla="*/ 10730 h 10730"/>
              <a:gd name="connsiteX4" fmla="*/ 45 w 7017"/>
              <a:gd name="connsiteY4" fmla="*/ 10709 h 10730"/>
              <a:gd name="connsiteX5" fmla="*/ 494 w 7017"/>
              <a:gd name="connsiteY5" fmla="*/ 743 h 10730"/>
              <a:gd name="connsiteX0" fmla="*/ 521 w 9817"/>
              <a:gd name="connsiteY0" fmla="*/ 692 h 10000"/>
              <a:gd name="connsiteX1" fmla="*/ 6727 w 9817"/>
              <a:gd name="connsiteY1" fmla="*/ 682 h 10000"/>
              <a:gd name="connsiteX2" fmla="*/ 6965 w 9817"/>
              <a:gd name="connsiteY2" fmla="*/ 9664 h 10000"/>
              <a:gd name="connsiteX3" fmla="*/ 9817 w 9817"/>
              <a:gd name="connsiteY3" fmla="*/ 10000 h 10000"/>
              <a:gd name="connsiteX4" fmla="*/ 273 w 9817"/>
              <a:gd name="connsiteY4" fmla="*/ 9980 h 10000"/>
              <a:gd name="connsiteX5" fmla="*/ 521 w 9817"/>
              <a:gd name="connsiteY5" fmla="*/ 692 h 10000"/>
              <a:gd name="connsiteX0" fmla="*/ 531 w 10000"/>
              <a:gd name="connsiteY0" fmla="*/ 692 h 10000"/>
              <a:gd name="connsiteX1" fmla="*/ 6852 w 10000"/>
              <a:gd name="connsiteY1" fmla="*/ 682 h 10000"/>
              <a:gd name="connsiteX2" fmla="*/ 7095 w 10000"/>
              <a:gd name="connsiteY2" fmla="*/ 9664 h 10000"/>
              <a:gd name="connsiteX3" fmla="*/ 10000 w 10000"/>
              <a:gd name="connsiteY3" fmla="*/ 10000 h 10000"/>
              <a:gd name="connsiteX4" fmla="*/ 278 w 10000"/>
              <a:gd name="connsiteY4" fmla="*/ 9980 h 10000"/>
              <a:gd name="connsiteX5" fmla="*/ 531 w 10000"/>
              <a:gd name="connsiteY5" fmla="*/ 692 h 10000"/>
              <a:gd name="connsiteX0" fmla="*/ 531 w 10000"/>
              <a:gd name="connsiteY0" fmla="*/ 692 h 10000"/>
              <a:gd name="connsiteX1" fmla="*/ 6852 w 10000"/>
              <a:gd name="connsiteY1" fmla="*/ 682 h 10000"/>
              <a:gd name="connsiteX2" fmla="*/ 7095 w 10000"/>
              <a:gd name="connsiteY2" fmla="*/ 9664 h 10000"/>
              <a:gd name="connsiteX3" fmla="*/ 10000 w 10000"/>
              <a:gd name="connsiteY3" fmla="*/ 10000 h 10000"/>
              <a:gd name="connsiteX4" fmla="*/ 278 w 10000"/>
              <a:gd name="connsiteY4" fmla="*/ 9980 h 10000"/>
              <a:gd name="connsiteX5" fmla="*/ 531 w 10000"/>
              <a:gd name="connsiteY5" fmla="*/ 692 h 10000"/>
              <a:gd name="connsiteX0" fmla="*/ 531 w 10000"/>
              <a:gd name="connsiteY0" fmla="*/ 692 h 10000"/>
              <a:gd name="connsiteX1" fmla="*/ 6852 w 10000"/>
              <a:gd name="connsiteY1" fmla="*/ 682 h 10000"/>
              <a:gd name="connsiteX2" fmla="*/ 7095 w 10000"/>
              <a:gd name="connsiteY2" fmla="*/ 9664 h 10000"/>
              <a:gd name="connsiteX3" fmla="*/ 10000 w 10000"/>
              <a:gd name="connsiteY3" fmla="*/ 10000 h 10000"/>
              <a:gd name="connsiteX4" fmla="*/ 278 w 10000"/>
              <a:gd name="connsiteY4" fmla="*/ 9980 h 10000"/>
              <a:gd name="connsiteX5" fmla="*/ 531 w 10000"/>
              <a:gd name="connsiteY5" fmla="*/ 692 h 10000"/>
              <a:gd name="connsiteX0" fmla="*/ 570 w 10039"/>
              <a:gd name="connsiteY0" fmla="*/ 695 h 10015"/>
              <a:gd name="connsiteX1" fmla="*/ 6891 w 10039"/>
              <a:gd name="connsiteY1" fmla="*/ 685 h 10015"/>
              <a:gd name="connsiteX2" fmla="*/ 7134 w 10039"/>
              <a:gd name="connsiteY2" fmla="*/ 9667 h 10015"/>
              <a:gd name="connsiteX3" fmla="*/ 10039 w 10039"/>
              <a:gd name="connsiteY3" fmla="*/ 10003 h 10015"/>
              <a:gd name="connsiteX4" fmla="*/ 217 w 10039"/>
              <a:gd name="connsiteY4" fmla="*/ 10015 h 10015"/>
              <a:gd name="connsiteX5" fmla="*/ 570 w 10039"/>
              <a:gd name="connsiteY5" fmla="*/ 695 h 10015"/>
              <a:gd name="connsiteX0" fmla="*/ 615 w 10084"/>
              <a:gd name="connsiteY0" fmla="*/ 695 h 10015"/>
              <a:gd name="connsiteX1" fmla="*/ 6936 w 10084"/>
              <a:gd name="connsiteY1" fmla="*/ 685 h 10015"/>
              <a:gd name="connsiteX2" fmla="*/ 7179 w 10084"/>
              <a:gd name="connsiteY2" fmla="*/ 9667 h 10015"/>
              <a:gd name="connsiteX3" fmla="*/ 10084 w 10084"/>
              <a:gd name="connsiteY3" fmla="*/ 10003 h 10015"/>
              <a:gd name="connsiteX4" fmla="*/ 262 w 10084"/>
              <a:gd name="connsiteY4" fmla="*/ 10015 h 10015"/>
              <a:gd name="connsiteX5" fmla="*/ 615 w 10084"/>
              <a:gd name="connsiteY5" fmla="*/ 695 h 10015"/>
              <a:gd name="connsiteX0" fmla="*/ 356 w 9825"/>
              <a:gd name="connsiteY0" fmla="*/ 695 h 10015"/>
              <a:gd name="connsiteX1" fmla="*/ 6677 w 9825"/>
              <a:gd name="connsiteY1" fmla="*/ 685 h 10015"/>
              <a:gd name="connsiteX2" fmla="*/ 6920 w 9825"/>
              <a:gd name="connsiteY2" fmla="*/ 9667 h 10015"/>
              <a:gd name="connsiteX3" fmla="*/ 9825 w 9825"/>
              <a:gd name="connsiteY3" fmla="*/ 10003 h 10015"/>
              <a:gd name="connsiteX4" fmla="*/ 3 w 9825"/>
              <a:gd name="connsiteY4" fmla="*/ 10015 h 10015"/>
              <a:gd name="connsiteX5" fmla="*/ 356 w 9825"/>
              <a:gd name="connsiteY5" fmla="*/ 695 h 10015"/>
              <a:gd name="connsiteX0" fmla="*/ 362 w 10000"/>
              <a:gd name="connsiteY0" fmla="*/ 10 h 9316"/>
              <a:gd name="connsiteX1" fmla="*/ 6796 w 10000"/>
              <a:gd name="connsiteY1" fmla="*/ 0 h 9316"/>
              <a:gd name="connsiteX2" fmla="*/ 7043 w 10000"/>
              <a:gd name="connsiteY2" fmla="*/ 8969 h 9316"/>
              <a:gd name="connsiteX3" fmla="*/ 10000 w 10000"/>
              <a:gd name="connsiteY3" fmla="*/ 9304 h 9316"/>
              <a:gd name="connsiteX4" fmla="*/ 3 w 10000"/>
              <a:gd name="connsiteY4" fmla="*/ 9316 h 9316"/>
              <a:gd name="connsiteX5" fmla="*/ 362 w 10000"/>
              <a:gd name="connsiteY5" fmla="*/ 10 h 9316"/>
              <a:gd name="connsiteX0" fmla="*/ 362 w 10000"/>
              <a:gd name="connsiteY0" fmla="*/ 11 h 10000"/>
              <a:gd name="connsiteX1" fmla="*/ 6796 w 10000"/>
              <a:gd name="connsiteY1" fmla="*/ 0 h 10000"/>
              <a:gd name="connsiteX2" fmla="*/ 7043 w 10000"/>
              <a:gd name="connsiteY2" fmla="*/ 9628 h 10000"/>
              <a:gd name="connsiteX3" fmla="*/ 10000 w 10000"/>
              <a:gd name="connsiteY3" fmla="*/ 9987 h 10000"/>
              <a:gd name="connsiteX4" fmla="*/ 3 w 10000"/>
              <a:gd name="connsiteY4" fmla="*/ 10000 h 10000"/>
              <a:gd name="connsiteX5" fmla="*/ 362 w 10000"/>
              <a:gd name="connsiteY5" fmla="*/ 11 h 10000"/>
              <a:gd name="connsiteX0" fmla="*/ 362 w 10000"/>
              <a:gd name="connsiteY0" fmla="*/ 11 h 10000"/>
              <a:gd name="connsiteX1" fmla="*/ 6796 w 10000"/>
              <a:gd name="connsiteY1" fmla="*/ 0 h 10000"/>
              <a:gd name="connsiteX2" fmla="*/ 7043 w 10000"/>
              <a:gd name="connsiteY2" fmla="*/ 9628 h 10000"/>
              <a:gd name="connsiteX3" fmla="*/ 10000 w 10000"/>
              <a:gd name="connsiteY3" fmla="*/ 9987 h 10000"/>
              <a:gd name="connsiteX4" fmla="*/ 3 w 10000"/>
              <a:gd name="connsiteY4" fmla="*/ 10000 h 10000"/>
              <a:gd name="connsiteX5" fmla="*/ 362 w 10000"/>
              <a:gd name="connsiteY5" fmla="*/ 11 h 10000"/>
              <a:gd name="connsiteX0" fmla="*/ 362 w 10000"/>
              <a:gd name="connsiteY0" fmla="*/ 11 h 10474"/>
              <a:gd name="connsiteX1" fmla="*/ 7101 w 10000"/>
              <a:gd name="connsiteY1" fmla="*/ 0 h 10474"/>
              <a:gd name="connsiteX2" fmla="*/ 7043 w 10000"/>
              <a:gd name="connsiteY2" fmla="*/ 9628 h 10474"/>
              <a:gd name="connsiteX3" fmla="*/ 10000 w 10000"/>
              <a:gd name="connsiteY3" fmla="*/ 9987 h 10474"/>
              <a:gd name="connsiteX4" fmla="*/ 3 w 10000"/>
              <a:gd name="connsiteY4" fmla="*/ 10000 h 10474"/>
              <a:gd name="connsiteX5" fmla="*/ 362 w 10000"/>
              <a:gd name="connsiteY5" fmla="*/ 11 h 10474"/>
              <a:gd name="connsiteX0" fmla="*/ 362 w 10000"/>
              <a:gd name="connsiteY0" fmla="*/ 11 h 10474"/>
              <a:gd name="connsiteX1" fmla="*/ 7101 w 10000"/>
              <a:gd name="connsiteY1" fmla="*/ 0 h 10474"/>
              <a:gd name="connsiteX2" fmla="*/ 7043 w 10000"/>
              <a:gd name="connsiteY2" fmla="*/ 9628 h 10474"/>
              <a:gd name="connsiteX3" fmla="*/ 10000 w 10000"/>
              <a:gd name="connsiteY3" fmla="*/ 9987 h 10474"/>
              <a:gd name="connsiteX4" fmla="*/ 3 w 10000"/>
              <a:gd name="connsiteY4" fmla="*/ 10000 h 10474"/>
              <a:gd name="connsiteX5" fmla="*/ 362 w 10000"/>
              <a:gd name="connsiteY5" fmla="*/ 11 h 10474"/>
              <a:gd name="connsiteX0" fmla="*/ 362 w 10000"/>
              <a:gd name="connsiteY0" fmla="*/ 11 h 10474"/>
              <a:gd name="connsiteX1" fmla="*/ 7101 w 10000"/>
              <a:gd name="connsiteY1" fmla="*/ 0 h 10474"/>
              <a:gd name="connsiteX2" fmla="*/ 7043 w 10000"/>
              <a:gd name="connsiteY2" fmla="*/ 9628 h 10474"/>
              <a:gd name="connsiteX3" fmla="*/ 10000 w 10000"/>
              <a:gd name="connsiteY3" fmla="*/ 9987 h 10474"/>
              <a:gd name="connsiteX4" fmla="*/ 3 w 10000"/>
              <a:gd name="connsiteY4" fmla="*/ 10000 h 10474"/>
              <a:gd name="connsiteX5" fmla="*/ 362 w 10000"/>
              <a:gd name="connsiteY5" fmla="*/ 11 h 10474"/>
              <a:gd name="connsiteX0" fmla="*/ 362 w 10000"/>
              <a:gd name="connsiteY0" fmla="*/ 11 h 10000"/>
              <a:gd name="connsiteX1" fmla="*/ 7101 w 10000"/>
              <a:gd name="connsiteY1" fmla="*/ 0 h 10000"/>
              <a:gd name="connsiteX2" fmla="*/ 7043 w 10000"/>
              <a:gd name="connsiteY2" fmla="*/ 9628 h 10000"/>
              <a:gd name="connsiteX3" fmla="*/ 10000 w 10000"/>
              <a:gd name="connsiteY3" fmla="*/ 9987 h 10000"/>
              <a:gd name="connsiteX4" fmla="*/ 3 w 10000"/>
              <a:gd name="connsiteY4" fmla="*/ 10000 h 10000"/>
              <a:gd name="connsiteX5" fmla="*/ 362 w 10000"/>
              <a:gd name="connsiteY5" fmla="*/ 11 h 10000"/>
              <a:gd name="connsiteX0" fmla="*/ 362 w 10000"/>
              <a:gd name="connsiteY0" fmla="*/ 11 h 10000"/>
              <a:gd name="connsiteX1" fmla="*/ 7101 w 10000"/>
              <a:gd name="connsiteY1" fmla="*/ 0 h 10000"/>
              <a:gd name="connsiteX2" fmla="*/ 7043 w 10000"/>
              <a:gd name="connsiteY2" fmla="*/ 9628 h 10000"/>
              <a:gd name="connsiteX3" fmla="*/ 10000 w 10000"/>
              <a:gd name="connsiteY3" fmla="*/ 9987 h 10000"/>
              <a:gd name="connsiteX4" fmla="*/ 3 w 10000"/>
              <a:gd name="connsiteY4" fmla="*/ 10000 h 10000"/>
              <a:gd name="connsiteX5" fmla="*/ 362 w 10000"/>
              <a:gd name="connsiteY5" fmla="*/ 11 h 10000"/>
              <a:gd name="connsiteX0" fmla="*/ 362 w 10000"/>
              <a:gd name="connsiteY0" fmla="*/ 11 h 10000"/>
              <a:gd name="connsiteX1" fmla="*/ 7101 w 10000"/>
              <a:gd name="connsiteY1" fmla="*/ 0 h 10000"/>
              <a:gd name="connsiteX2" fmla="*/ 7043 w 10000"/>
              <a:gd name="connsiteY2" fmla="*/ 9628 h 10000"/>
              <a:gd name="connsiteX3" fmla="*/ 10000 w 10000"/>
              <a:gd name="connsiteY3" fmla="*/ 9987 h 10000"/>
              <a:gd name="connsiteX4" fmla="*/ 3 w 10000"/>
              <a:gd name="connsiteY4" fmla="*/ 10000 h 10000"/>
              <a:gd name="connsiteX5" fmla="*/ 362 w 10000"/>
              <a:gd name="connsiteY5" fmla="*/ 11 h 10000"/>
              <a:gd name="connsiteX0" fmla="*/ 362 w 10000"/>
              <a:gd name="connsiteY0" fmla="*/ 11 h 10000"/>
              <a:gd name="connsiteX1" fmla="*/ 7101 w 10000"/>
              <a:gd name="connsiteY1" fmla="*/ 0 h 10000"/>
              <a:gd name="connsiteX2" fmla="*/ 7043 w 10000"/>
              <a:gd name="connsiteY2" fmla="*/ 9628 h 10000"/>
              <a:gd name="connsiteX3" fmla="*/ 10000 w 10000"/>
              <a:gd name="connsiteY3" fmla="*/ 9987 h 10000"/>
              <a:gd name="connsiteX4" fmla="*/ 3 w 10000"/>
              <a:gd name="connsiteY4" fmla="*/ 10000 h 10000"/>
              <a:gd name="connsiteX5" fmla="*/ 362 w 10000"/>
              <a:gd name="connsiteY5" fmla="*/ 11 h 10000"/>
              <a:gd name="connsiteX0" fmla="*/ 362 w 10000"/>
              <a:gd name="connsiteY0" fmla="*/ 11 h 10000"/>
              <a:gd name="connsiteX1" fmla="*/ 7101 w 10000"/>
              <a:gd name="connsiteY1" fmla="*/ 0 h 10000"/>
              <a:gd name="connsiteX2" fmla="*/ 7043 w 10000"/>
              <a:gd name="connsiteY2" fmla="*/ 9628 h 10000"/>
              <a:gd name="connsiteX3" fmla="*/ 10000 w 10000"/>
              <a:gd name="connsiteY3" fmla="*/ 9987 h 10000"/>
              <a:gd name="connsiteX4" fmla="*/ 3 w 10000"/>
              <a:gd name="connsiteY4" fmla="*/ 10000 h 10000"/>
              <a:gd name="connsiteX5" fmla="*/ 362 w 10000"/>
              <a:gd name="connsiteY5" fmla="*/ 11 h 10000"/>
              <a:gd name="connsiteX0" fmla="*/ 362 w 10000"/>
              <a:gd name="connsiteY0" fmla="*/ 11 h 10000"/>
              <a:gd name="connsiteX1" fmla="*/ 7101 w 10000"/>
              <a:gd name="connsiteY1" fmla="*/ 0 h 10000"/>
              <a:gd name="connsiteX2" fmla="*/ 7043 w 10000"/>
              <a:gd name="connsiteY2" fmla="*/ 9628 h 10000"/>
              <a:gd name="connsiteX3" fmla="*/ 10000 w 10000"/>
              <a:gd name="connsiteY3" fmla="*/ 9987 h 10000"/>
              <a:gd name="connsiteX4" fmla="*/ 3 w 10000"/>
              <a:gd name="connsiteY4" fmla="*/ 10000 h 10000"/>
              <a:gd name="connsiteX5" fmla="*/ 362 w 10000"/>
              <a:gd name="connsiteY5" fmla="*/ 11 h 10000"/>
              <a:gd name="connsiteX0" fmla="*/ 360 w 9998"/>
              <a:gd name="connsiteY0" fmla="*/ 11 h 10000"/>
              <a:gd name="connsiteX1" fmla="*/ 7099 w 9998"/>
              <a:gd name="connsiteY1" fmla="*/ 0 h 10000"/>
              <a:gd name="connsiteX2" fmla="*/ 7041 w 9998"/>
              <a:gd name="connsiteY2" fmla="*/ 9628 h 10000"/>
              <a:gd name="connsiteX3" fmla="*/ 9998 w 9998"/>
              <a:gd name="connsiteY3" fmla="*/ 9987 h 10000"/>
              <a:gd name="connsiteX4" fmla="*/ 1 w 9998"/>
              <a:gd name="connsiteY4" fmla="*/ 10000 h 10000"/>
              <a:gd name="connsiteX5" fmla="*/ 360 w 9998"/>
              <a:gd name="connsiteY5" fmla="*/ 11 h 10000"/>
              <a:gd name="connsiteX0" fmla="*/ 0 w 9640"/>
              <a:gd name="connsiteY0" fmla="*/ 11 h 10000"/>
              <a:gd name="connsiteX1" fmla="*/ 6740 w 9640"/>
              <a:gd name="connsiteY1" fmla="*/ 0 h 10000"/>
              <a:gd name="connsiteX2" fmla="*/ 6682 w 9640"/>
              <a:gd name="connsiteY2" fmla="*/ 9628 h 10000"/>
              <a:gd name="connsiteX3" fmla="*/ 9640 w 9640"/>
              <a:gd name="connsiteY3" fmla="*/ 9987 h 10000"/>
              <a:gd name="connsiteX4" fmla="*/ 302 w 9640"/>
              <a:gd name="connsiteY4" fmla="*/ 10000 h 10000"/>
              <a:gd name="connsiteX5" fmla="*/ 0 w 9640"/>
              <a:gd name="connsiteY5" fmla="*/ 11 h 10000"/>
              <a:gd name="connsiteX0" fmla="*/ 0 w 10000"/>
              <a:gd name="connsiteY0" fmla="*/ 11 h 10000"/>
              <a:gd name="connsiteX1" fmla="*/ 6992 w 10000"/>
              <a:gd name="connsiteY1" fmla="*/ 0 h 10000"/>
              <a:gd name="connsiteX2" fmla="*/ 6932 w 10000"/>
              <a:gd name="connsiteY2" fmla="*/ 9628 h 10000"/>
              <a:gd name="connsiteX3" fmla="*/ 10000 w 10000"/>
              <a:gd name="connsiteY3" fmla="*/ 9987 h 10000"/>
              <a:gd name="connsiteX4" fmla="*/ 6 w 10000"/>
              <a:gd name="connsiteY4" fmla="*/ 10000 h 10000"/>
              <a:gd name="connsiteX5" fmla="*/ 0 w 10000"/>
              <a:gd name="connsiteY5" fmla="*/ 11 h 10000"/>
              <a:gd name="connsiteX0" fmla="*/ 0 w 10000"/>
              <a:gd name="connsiteY0" fmla="*/ 11 h 10000"/>
              <a:gd name="connsiteX1" fmla="*/ 6992 w 10000"/>
              <a:gd name="connsiteY1" fmla="*/ 0 h 10000"/>
              <a:gd name="connsiteX2" fmla="*/ 6932 w 10000"/>
              <a:gd name="connsiteY2" fmla="*/ 9628 h 10000"/>
              <a:gd name="connsiteX3" fmla="*/ 10000 w 10000"/>
              <a:gd name="connsiteY3" fmla="*/ 9987 h 10000"/>
              <a:gd name="connsiteX4" fmla="*/ 6 w 10000"/>
              <a:gd name="connsiteY4" fmla="*/ 10000 h 10000"/>
              <a:gd name="connsiteX5" fmla="*/ 0 w 10000"/>
              <a:gd name="connsiteY5" fmla="*/ 11 h 10000"/>
              <a:gd name="connsiteX0" fmla="*/ 0 w 10056"/>
              <a:gd name="connsiteY0" fmla="*/ 4 h 10000"/>
              <a:gd name="connsiteX1" fmla="*/ 7048 w 10056"/>
              <a:gd name="connsiteY1" fmla="*/ 0 h 10000"/>
              <a:gd name="connsiteX2" fmla="*/ 6988 w 10056"/>
              <a:gd name="connsiteY2" fmla="*/ 9628 h 10000"/>
              <a:gd name="connsiteX3" fmla="*/ 10056 w 10056"/>
              <a:gd name="connsiteY3" fmla="*/ 9987 h 10000"/>
              <a:gd name="connsiteX4" fmla="*/ 62 w 10056"/>
              <a:gd name="connsiteY4" fmla="*/ 10000 h 10000"/>
              <a:gd name="connsiteX5" fmla="*/ 0 w 10056"/>
              <a:gd name="connsiteY5" fmla="*/ 4 h 10000"/>
              <a:gd name="connsiteX0" fmla="*/ 0 w 10056"/>
              <a:gd name="connsiteY0" fmla="*/ 4 h 10000"/>
              <a:gd name="connsiteX1" fmla="*/ 7048 w 10056"/>
              <a:gd name="connsiteY1" fmla="*/ 0 h 10000"/>
              <a:gd name="connsiteX2" fmla="*/ 6988 w 10056"/>
              <a:gd name="connsiteY2" fmla="*/ 9628 h 10000"/>
              <a:gd name="connsiteX3" fmla="*/ 10056 w 10056"/>
              <a:gd name="connsiteY3" fmla="*/ 9987 h 10000"/>
              <a:gd name="connsiteX4" fmla="*/ 62 w 10056"/>
              <a:gd name="connsiteY4" fmla="*/ 10000 h 10000"/>
              <a:gd name="connsiteX5" fmla="*/ 0 w 10056"/>
              <a:gd name="connsiteY5" fmla="*/ 4 h 10000"/>
              <a:gd name="connsiteX0" fmla="*/ 0 w 10056"/>
              <a:gd name="connsiteY0" fmla="*/ 4 h 9991"/>
              <a:gd name="connsiteX1" fmla="*/ 7048 w 10056"/>
              <a:gd name="connsiteY1" fmla="*/ 0 h 9991"/>
              <a:gd name="connsiteX2" fmla="*/ 6988 w 10056"/>
              <a:gd name="connsiteY2" fmla="*/ 9628 h 9991"/>
              <a:gd name="connsiteX3" fmla="*/ 10056 w 10056"/>
              <a:gd name="connsiteY3" fmla="*/ 9987 h 9991"/>
              <a:gd name="connsiteX4" fmla="*/ 129 w 10056"/>
              <a:gd name="connsiteY4" fmla="*/ 9991 h 9991"/>
              <a:gd name="connsiteX5" fmla="*/ 0 w 10056"/>
              <a:gd name="connsiteY5" fmla="*/ 4 h 9991"/>
              <a:gd name="connsiteX0" fmla="*/ 0 w 10000"/>
              <a:gd name="connsiteY0" fmla="*/ 0 h 9996"/>
              <a:gd name="connsiteX1" fmla="*/ 6799 w 10000"/>
              <a:gd name="connsiteY1" fmla="*/ 3842 h 9996"/>
              <a:gd name="connsiteX2" fmla="*/ 6949 w 10000"/>
              <a:gd name="connsiteY2" fmla="*/ 9633 h 9996"/>
              <a:gd name="connsiteX3" fmla="*/ 10000 w 10000"/>
              <a:gd name="connsiteY3" fmla="*/ 9992 h 9996"/>
              <a:gd name="connsiteX4" fmla="*/ 128 w 10000"/>
              <a:gd name="connsiteY4" fmla="*/ 9996 h 9996"/>
              <a:gd name="connsiteX5" fmla="*/ 0 w 10000"/>
              <a:gd name="connsiteY5" fmla="*/ 0 h 9996"/>
              <a:gd name="connsiteX0" fmla="*/ 0 w 9895"/>
              <a:gd name="connsiteY0" fmla="*/ 11 h 6156"/>
              <a:gd name="connsiteX1" fmla="*/ 6694 w 9895"/>
              <a:gd name="connsiteY1" fmla="*/ 0 h 6156"/>
              <a:gd name="connsiteX2" fmla="*/ 6844 w 9895"/>
              <a:gd name="connsiteY2" fmla="*/ 5793 h 6156"/>
              <a:gd name="connsiteX3" fmla="*/ 9895 w 9895"/>
              <a:gd name="connsiteY3" fmla="*/ 6152 h 6156"/>
              <a:gd name="connsiteX4" fmla="*/ 23 w 9895"/>
              <a:gd name="connsiteY4" fmla="*/ 6156 h 6156"/>
              <a:gd name="connsiteX5" fmla="*/ 0 w 9895"/>
              <a:gd name="connsiteY5" fmla="*/ 11 h 6156"/>
              <a:gd name="connsiteX0" fmla="*/ 0 w 11007"/>
              <a:gd name="connsiteY0" fmla="*/ 7 h 10000"/>
              <a:gd name="connsiteX1" fmla="*/ 7772 w 11007"/>
              <a:gd name="connsiteY1" fmla="*/ 0 h 10000"/>
              <a:gd name="connsiteX2" fmla="*/ 7924 w 11007"/>
              <a:gd name="connsiteY2" fmla="*/ 9410 h 10000"/>
              <a:gd name="connsiteX3" fmla="*/ 11007 w 11007"/>
              <a:gd name="connsiteY3" fmla="*/ 9994 h 10000"/>
              <a:gd name="connsiteX4" fmla="*/ 1030 w 11007"/>
              <a:gd name="connsiteY4" fmla="*/ 10000 h 10000"/>
              <a:gd name="connsiteX5" fmla="*/ 0 w 11007"/>
              <a:gd name="connsiteY5" fmla="*/ 7 h 10000"/>
              <a:gd name="connsiteX0" fmla="*/ 0 w 11007"/>
              <a:gd name="connsiteY0" fmla="*/ 7 h 10000"/>
              <a:gd name="connsiteX1" fmla="*/ 7772 w 11007"/>
              <a:gd name="connsiteY1" fmla="*/ 0 h 10000"/>
              <a:gd name="connsiteX2" fmla="*/ 7924 w 11007"/>
              <a:gd name="connsiteY2" fmla="*/ 9410 h 10000"/>
              <a:gd name="connsiteX3" fmla="*/ 11007 w 11007"/>
              <a:gd name="connsiteY3" fmla="*/ 9994 h 10000"/>
              <a:gd name="connsiteX4" fmla="*/ 23 w 11007"/>
              <a:gd name="connsiteY4" fmla="*/ 10000 h 10000"/>
              <a:gd name="connsiteX5" fmla="*/ 0 w 11007"/>
              <a:gd name="connsiteY5" fmla="*/ 7 h 10000"/>
              <a:gd name="connsiteX0" fmla="*/ 76 w 10988"/>
              <a:gd name="connsiteY0" fmla="*/ 45 h 10000"/>
              <a:gd name="connsiteX1" fmla="*/ 7753 w 10988"/>
              <a:gd name="connsiteY1" fmla="*/ 0 h 10000"/>
              <a:gd name="connsiteX2" fmla="*/ 7905 w 10988"/>
              <a:gd name="connsiteY2" fmla="*/ 9410 h 10000"/>
              <a:gd name="connsiteX3" fmla="*/ 10988 w 10988"/>
              <a:gd name="connsiteY3" fmla="*/ 9994 h 10000"/>
              <a:gd name="connsiteX4" fmla="*/ 4 w 10988"/>
              <a:gd name="connsiteY4" fmla="*/ 10000 h 10000"/>
              <a:gd name="connsiteX5" fmla="*/ 76 w 10988"/>
              <a:gd name="connsiteY5" fmla="*/ 45 h 10000"/>
              <a:gd name="connsiteX0" fmla="*/ 16 w 10988"/>
              <a:gd name="connsiteY0" fmla="*/ 20 h 10000"/>
              <a:gd name="connsiteX1" fmla="*/ 7753 w 10988"/>
              <a:gd name="connsiteY1" fmla="*/ 0 h 10000"/>
              <a:gd name="connsiteX2" fmla="*/ 7905 w 10988"/>
              <a:gd name="connsiteY2" fmla="*/ 9410 h 10000"/>
              <a:gd name="connsiteX3" fmla="*/ 10988 w 10988"/>
              <a:gd name="connsiteY3" fmla="*/ 9994 h 10000"/>
              <a:gd name="connsiteX4" fmla="*/ 4 w 10988"/>
              <a:gd name="connsiteY4" fmla="*/ 10000 h 10000"/>
              <a:gd name="connsiteX5" fmla="*/ 16 w 10988"/>
              <a:gd name="connsiteY5" fmla="*/ 20 h 10000"/>
              <a:gd name="connsiteX0" fmla="*/ 16 w 10988"/>
              <a:gd name="connsiteY0" fmla="*/ 0 h 9980"/>
              <a:gd name="connsiteX1" fmla="*/ 7753 w 10988"/>
              <a:gd name="connsiteY1" fmla="*/ 0 h 9980"/>
              <a:gd name="connsiteX2" fmla="*/ 7905 w 10988"/>
              <a:gd name="connsiteY2" fmla="*/ 9390 h 9980"/>
              <a:gd name="connsiteX3" fmla="*/ 10988 w 10988"/>
              <a:gd name="connsiteY3" fmla="*/ 9974 h 9980"/>
              <a:gd name="connsiteX4" fmla="*/ 4 w 10988"/>
              <a:gd name="connsiteY4" fmla="*/ 9980 h 9980"/>
              <a:gd name="connsiteX5" fmla="*/ 16 w 10988"/>
              <a:gd name="connsiteY5" fmla="*/ 0 h 9980"/>
              <a:gd name="connsiteX0" fmla="*/ 0 w 9985"/>
              <a:gd name="connsiteY0" fmla="*/ 0 h 9994"/>
              <a:gd name="connsiteX1" fmla="*/ 7041 w 9985"/>
              <a:gd name="connsiteY1" fmla="*/ 0 h 9994"/>
              <a:gd name="connsiteX2" fmla="*/ 7179 w 9985"/>
              <a:gd name="connsiteY2" fmla="*/ 9409 h 9994"/>
              <a:gd name="connsiteX3" fmla="*/ 9985 w 9985"/>
              <a:gd name="connsiteY3" fmla="*/ 9994 h 9994"/>
              <a:gd name="connsiteX4" fmla="*/ 11 w 9985"/>
              <a:gd name="connsiteY4" fmla="*/ 9987 h 9994"/>
              <a:gd name="connsiteX5" fmla="*/ 0 w 9985"/>
              <a:gd name="connsiteY5" fmla="*/ 0 h 9994"/>
              <a:gd name="connsiteX0" fmla="*/ 0 w 10000"/>
              <a:gd name="connsiteY0" fmla="*/ 0 h 10000"/>
              <a:gd name="connsiteX1" fmla="*/ 7052 w 10000"/>
              <a:gd name="connsiteY1" fmla="*/ 0 h 10000"/>
              <a:gd name="connsiteX2" fmla="*/ 7190 w 10000"/>
              <a:gd name="connsiteY2" fmla="*/ 9415 h 10000"/>
              <a:gd name="connsiteX3" fmla="*/ 10000 w 10000"/>
              <a:gd name="connsiteY3" fmla="*/ 10000 h 10000"/>
              <a:gd name="connsiteX4" fmla="*/ 11 w 10000"/>
              <a:gd name="connsiteY4" fmla="*/ 9996 h 10000"/>
              <a:gd name="connsiteX5" fmla="*/ 0 w 10000"/>
              <a:gd name="connsiteY5" fmla="*/ 0 h 10000"/>
              <a:gd name="connsiteX0" fmla="*/ 35 w 10035"/>
              <a:gd name="connsiteY0" fmla="*/ 0 h 10009"/>
              <a:gd name="connsiteX1" fmla="*/ 7087 w 10035"/>
              <a:gd name="connsiteY1" fmla="*/ 0 h 10009"/>
              <a:gd name="connsiteX2" fmla="*/ 7225 w 10035"/>
              <a:gd name="connsiteY2" fmla="*/ 9415 h 10009"/>
              <a:gd name="connsiteX3" fmla="*/ 10035 w 10035"/>
              <a:gd name="connsiteY3" fmla="*/ 10000 h 10009"/>
              <a:gd name="connsiteX4" fmla="*/ 3 w 10035"/>
              <a:gd name="connsiteY4" fmla="*/ 10009 h 10009"/>
              <a:gd name="connsiteX5" fmla="*/ 35 w 10035"/>
              <a:gd name="connsiteY5" fmla="*/ 0 h 10009"/>
              <a:gd name="connsiteX0" fmla="*/ 0 w 10000"/>
              <a:gd name="connsiteY0" fmla="*/ 0 h 10000"/>
              <a:gd name="connsiteX1" fmla="*/ 7052 w 10000"/>
              <a:gd name="connsiteY1" fmla="*/ 0 h 10000"/>
              <a:gd name="connsiteX2" fmla="*/ 7190 w 10000"/>
              <a:gd name="connsiteY2" fmla="*/ 9415 h 10000"/>
              <a:gd name="connsiteX3" fmla="*/ 10000 w 10000"/>
              <a:gd name="connsiteY3" fmla="*/ 10000 h 10000"/>
              <a:gd name="connsiteX4" fmla="*/ 66 w 10000"/>
              <a:gd name="connsiteY4" fmla="*/ 9989 h 10000"/>
              <a:gd name="connsiteX5" fmla="*/ 0 w 10000"/>
              <a:gd name="connsiteY5" fmla="*/ 0 h 10000"/>
              <a:gd name="connsiteX0" fmla="*/ 0 w 10000"/>
              <a:gd name="connsiteY0" fmla="*/ 0 h 10002"/>
              <a:gd name="connsiteX1" fmla="*/ 7052 w 10000"/>
              <a:gd name="connsiteY1" fmla="*/ 0 h 10002"/>
              <a:gd name="connsiteX2" fmla="*/ 7190 w 10000"/>
              <a:gd name="connsiteY2" fmla="*/ 9415 h 10002"/>
              <a:gd name="connsiteX3" fmla="*/ 10000 w 10000"/>
              <a:gd name="connsiteY3" fmla="*/ 10000 h 10002"/>
              <a:gd name="connsiteX4" fmla="*/ 23 w 10000"/>
              <a:gd name="connsiteY4" fmla="*/ 10002 h 10002"/>
              <a:gd name="connsiteX5" fmla="*/ 0 w 10000"/>
              <a:gd name="connsiteY5" fmla="*/ 0 h 10002"/>
              <a:gd name="connsiteX0" fmla="*/ 164 w 10164"/>
              <a:gd name="connsiteY0" fmla="*/ 0 h 10000"/>
              <a:gd name="connsiteX1" fmla="*/ 7216 w 10164"/>
              <a:gd name="connsiteY1" fmla="*/ 0 h 10000"/>
              <a:gd name="connsiteX2" fmla="*/ 7354 w 10164"/>
              <a:gd name="connsiteY2" fmla="*/ 9415 h 10000"/>
              <a:gd name="connsiteX3" fmla="*/ 10164 w 10164"/>
              <a:gd name="connsiteY3" fmla="*/ 10000 h 10000"/>
              <a:gd name="connsiteX4" fmla="*/ 2 w 10164"/>
              <a:gd name="connsiteY4" fmla="*/ 9999 h 10000"/>
              <a:gd name="connsiteX5" fmla="*/ 164 w 10164"/>
              <a:gd name="connsiteY5" fmla="*/ 0 h 10000"/>
              <a:gd name="connsiteX0" fmla="*/ 163 w 10163"/>
              <a:gd name="connsiteY0" fmla="*/ 0 h 10000"/>
              <a:gd name="connsiteX1" fmla="*/ 7215 w 10163"/>
              <a:gd name="connsiteY1" fmla="*/ 0 h 10000"/>
              <a:gd name="connsiteX2" fmla="*/ 7353 w 10163"/>
              <a:gd name="connsiteY2" fmla="*/ 9415 h 10000"/>
              <a:gd name="connsiteX3" fmla="*/ 10163 w 10163"/>
              <a:gd name="connsiteY3" fmla="*/ 10000 h 10000"/>
              <a:gd name="connsiteX4" fmla="*/ 1 w 10163"/>
              <a:gd name="connsiteY4" fmla="*/ 9999 h 10000"/>
              <a:gd name="connsiteX5" fmla="*/ 163 w 10163"/>
              <a:gd name="connsiteY5" fmla="*/ 0 h 10000"/>
              <a:gd name="connsiteX0" fmla="*/ 0 w 10174"/>
              <a:gd name="connsiteY0" fmla="*/ 0 h 10000"/>
              <a:gd name="connsiteX1" fmla="*/ 7226 w 10174"/>
              <a:gd name="connsiteY1" fmla="*/ 0 h 10000"/>
              <a:gd name="connsiteX2" fmla="*/ 7364 w 10174"/>
              <a:gd name="connsiteY2" fmla="*/ 9415 h 10000"/>
              <a:gd name="connsiteX3" fmla="*/ 10174 w 10174"/>
              <a:gd name="connsiteY3" fmla="*/ 10000 h 10000"/>
              <a:gd name="connsiteX4" fmla="*/ 12 w 10174"/>
              <a:gd name="connsiteY4" fmla="*/ 9999 h 10000"/>
              <a:gd name="connsiteX5" fmla="*/ 0 w 10174"/>
              <a:gd name="connsiteY5" fmla="*/ 0 h 10000"/>
              <a:gd name="connsiteX0" fmla="*/ 0 w 10174"/>
              <a:gd name="connsiteY0" fmla="*/ 0 h 10000"/>
              <a:gd name="connsiteX1" fmla="*/ 7226 w 10174"/>
              <a:gd name="connsiteY1" fmla="*/ 0 h 10000"/>
              <a:gd name="connsiteX2" fmla="*/ 7364 w 10174"/>
              <a:gd name="connsiteY2" fmla="*/ 9415 h 10000"/>
              <a:gd name="connsiteX3" fmla="*/ 10174 w 10174"/>
              <a:gd name="connsiteY3" fmla="*/ 10000 h 10000"/>
              <a:gd name="connsiteX4" fmla="*/ 12 w 10174"/>
              <a:gd name="connsiteY4" fmla="*/ 9999 h 10000"/>
              <a:gd name="connsiteX5" fmla="*/ 0 w 10174"/>
              <a:gd name="connsiteY5" fmla="*/ 0 h 10000"/>
              <a:gd name="connsiteX0" fmla="*/ 0 w 10174"/>
              <a:gd name="connsiteY0" fmla="*/ 3 h 10003"/>
              <a:gd name="connsiteX1" fmla="*/ 7335 w 10174"/>
              <a:gd name="connsiteY1" fmla="*/ 0 h 10003"/>
              <a:gd name="connsiteX2" fmla="*/ 7364 w 10174"/>
              <a:gd name="connsiteY2" fmla="*/ 9418 h 10003"/>
              <a:gd name="connsiteX3" fmla="*/ 10174 w 10174"/>
              <a:gd name="connsiteY3" fmla="*/ 10003 h 10003"/>
              <a:gd name="connsiteX4" fmla="*/ 12 w 10174"/>
              <a:gd name="connsiteY4" fmla="*/ 10002 h 10003"/>
              <a:gd name="connsiteX5" fmla="*/ 0 w 10174"/>
              <a:gd name="connsiteY5" fmla="*/ 3 h 10003"/>
              <a:gd name="connsiteX0" fmla="*/ 0 w 10174"/>
              <a:gd name="connsiteY0" fmla="*/ 6 h 10006"/>
              <a:gd name="connsiteX1" fmla="*/ 7346 w 10174"/>
              <a:gd name="connsiteY1" fmla="*/ 0 h 10006"/>
              <a:gd name="connsiteX2" fmla="*/ 7364 w 10174"/>
              <a:gd name="connsiteY2" fmla="*/ 9421 h 10006"/>
              <a:gd name="connsiteX3" fmla="*/ 10174 w 10174"/>
              <a:gd name="connsiteY3" fmla="*/ 10006 h 10006"/>
              <a:gd name="connsiteX4" fmla="*/ 12 w 10174"/>
              <a:gd name="connsiteY4" fmla="*/ 10005 h 10006"/>
              <a:gd name="connsiteX5" fmla="*/ 0 w 10174"/>
              <a:gd name="connsiteY5" fmla="*/ 6 h 10006"/>
              <a:gd name="connsiteX0" fmla="*/ 0 w 10174"/>
              <a:gd name="connsiteY0" fmla="*/ 6 h 10006"/>
              <a:gd name="connsiteX1" fmla="*/ 7346 w 10174"/>
              <a:gd name="connsiteY1" fmla="*/ 0 h 10006"/>
              <a:gd name="connsiteX2" fmla="*/ 7364 w 10174"/>
              <a:gd name="connsiteY2" fmla="*/ 9421 h 10006"/>
              <a:gd name="connsiteX3" fmla="*/ 10174 w 10174"/>
              <a:gd name="connsiteY3" fmla="*/ 10006 h 10006"/>
              <a:gd name="connsiteX4" fmla="*/ 12 w 10174"/>
              <a:gd name="connsiteY4" fmla="*/ 10005 h 10006"/>
              <a:gd name="connsiteX5" fmla="*/ 0 w 10174"/>
              <a:gd name="connsiteY5" fmla="*/ 6 h 10006"/>
              <a:gd name="connsiteX0" fmla="*/ 0 w 10174"/>
              <a:gd name="connsiteY0" fmla="*/ 9 h 10009"/>
              <a:gd name="connsiteX1" fmla="*/ 7346 w 10174"/>
              <a:gd name="connsiteY1" fmla="*/ 0 h 10009"/>
              <a:gd name="connsiteX2" fmla="*/ 7364 w 10174"/>
              <a:gd name="connsiteY2" fmla="*/ 9424 h 10009"/>
              <a:gd name="connsiteX3" fmla="*/ 10174 w 10174"/>
              <a:gd name="connsiteY3" fmla="*/ 10009 h 10009"/>
              <a:gd name="connsiteX4" fmla="*/ 12 w 10174"/>
              <a:gd name="connsiteY4" fmla="*/ 10008 h 10009"/>
              <a:gd name="connsiteX5" fmla="*/ 0 w 10174"/>
              <a:gd name="connsiteY5" fmla="*/ 9 h 10009"/>
              <a:gd name="connsiteX0" fmla="*/ 0 w 10174"/>
              <a:gd name="connsiteY0" fmla="*/ 9 h 10009"/>
              <a:gd name="connsiteX1" fmla="*/ 7346 w 10174"/>
              <a:gd name="connsiteY1" fmla="*/ 0 h 10009"/>
              <a:gd name="connsiteX2" fmla="*/ 7364 w 10174"/>
              <a:gd name="connsiteY2" fmla="*/ 9424 h 10009"/>
              <a:gd name="connsiteX3" fmla="*/ 10174 w 10174"/>
              <a:gd name="connsiteY3" fmla="*/ 10009 h 10009"/>
              <a:gd name="connsiteX4" fmla="*/ 12 w 10174"/>
              <a:gd name="connsiteY4" fmla="*/ 10008 h 10009"/>
              <a:gd name="connsiteX5" fmla="*/ 0 w 10174"/>
              <a:gd name="connsiteY5" fmla="*/ 9 h 10009"/>
              <a:gd name="connsiteX0" fmla="*/ 0 w 10174"/>
              <a:gd name="connsiteY0" fmla="*/ 9 h 10009"/>
              <a:gd name="connsiteX1" fmla="*/ 7346 w 10174"/>
              <a:gd name="connsiteY1" fmla="*/ 0 h 10009"/>
              <a:gd name="connsiteX2" fmla="*/ 7364 w 10174"/>
              <a:gd name="connsiteY2" fmla="*/ 9424 h 10009"/>
              <a:gd name="connsiteX3" fmla="*/ 10174 w 10174"/>
              <a:gd name="connsiteY3" fmla="*/ 10009 h 10009"/>
              <a:gd name="connsiteX4" fmla="*/ 12 w 10174"/>
              <a:gd name="connsiteY4" fmla="*/ 10008 h 10009"/>
              <a:gd name="connsiteX5" fmla="*/ 0 w 10174"/>
              <a:gd name="connsiteY5" fmla="*/ 9 h 10009"/>
              <a:gd name="connsiteX0" fmla="*/ 0 w 10174"/>
              <a:gd name="connsiteY0" fmla="*/ 9 h 10009"/>
              <a:gd name="connsiteX1" fmla="*/ 7346 w 10174"/>
              <a:gd name="connsiteY1" fmla="*/ 0 h 10009"/>
              <a:gd name="connsiteX2" fmla="*/ 7364 w 10174"/>
              <a:gd name="connsiteY2" fmla="*/ 9424 h 10009"/>
              <a:gd name="connsiteX3" fmla="*/ 10174 w 10174"/>
              <a:gd name="connsiteY3" fmla="*/ 10009 h 10009"/>
              <a:gd name="connsiteX4" fmla="*/ 12 w 10174"/>
              <a:gd name="connsiteY4" fmla="*/ 10008 h 10009"/>
              <a:gd name="connsiteX5" fmla="*/ 0 w 10174"/>
              <a:gd name="connsiteY5" fmla="*/ 9 h 10009"/>
              <a:gd name="connsiteX0" fmla="*/ 550 w 10163"/>
              <a:gd name="connsiteY0" fmla="*/ 3 h 10009"/>
              <a:gd name="connsiteX1" fmla="*/ 7335 w 10163"/>
              <a:gd name="connsiteY1" fmla="*/ 0 h 10009"/>
              <a:gd name="connsiteX2" fmla="*/ 7353 w 10163"/>
              <a:gd name="connsiteY2" fmla="*/ 9424 h 10009"/>
              <a:gd name="connsiteX3" fmla="*/ 10163 w 10163"/>
              <a:gd name="connsiteY3" fmla="*/ 10009 h 10009"/>
              <a:gd name="connsiteX4" fmla="*/ 1 w 10163"/>
              <a:gd name="connsiteY4" fmla="*/ 10008 h 10009"/>
              <a:gd name="connsiteX5" fmla="*/ 550 w 10163"/>
              <a:gd name="connsiteY5" fmla="*/ 3 h 10009"/>
              <a:gd name="connsiteX0" fmla="*/ 550 w 10163"/>
              <a:gd name="connsiteY0" fmla="*/ 3 h 10009"/>
              <a:gd name="connsiteX1" fmla="*/ 7335 w 10163"/>
              <a:gd name="connsiteY1" fmla="*/ 0 h 10009"/>
              <a:gd name="connsiteX2" fmla="*/ 7353 w 10163"/>
              <a:gd name="connsiteY2" fmla="*/ 9424 h 10009"/>
              <a:gd name="connsiteX3" fmla="*/ 10163 w 10163"/>
              <a:gd name="connsiteY3" fmla="*/ 10009 h 10009"/>
              <a:gd name="connsiteX4" fmla="*/ 1 w 10163"/>
              <a:gd name="connsiteY4" fmla="*/ 10008 h 10009"/>
              <a:gd name="connsiteX5" fmla="*/ 550 w 10163"/>
              <a:gd name="connsiteY5" fmla="*/ 3 h 10009"/>
              <a:gd name="connsiteX0" fmla="*/ 550 w 10163"/>
              <a:gd name="connsiteY0" fmla="*/ 3 h 10009"/>
              <a:gd name="connsiteX1" fmla="*/ 7335 w 10163"/>
              <a:gd name="connsiteY1" fmla="*/ 0 h 10009"/>
              <a:gd name="connsiteX2" fmla="*/ 7353 w 10163"/>
              <a:gd name="connsiteY2" fmla="*/ 9424 h 10009"/>
              <a:gd name="connsiteX3" fmla="*/ 10163 w 10163"/>
              <a:gd name="connsiteY3" fmla="*/ 10009 h 10009"/>
              <a:gd name="connsiteX4" fmla="*/ 1 w 10163"/>
              <a:gd name="connsiteY4" fmla="*/ 10008 h 10009"/>
              <a:gd name="connsiteX5" fmla="*/ 550 w 10163"/>
              <a:gd name="connsiteY5" fmla="*/ 3 h 10009"/>
              <a:gd name="connsiteX0" fmla="*/ 0 w 9613"/>
              <a:gd name="connsiteY0" fmla="*/ 3 h 10009"/>
              <a:gd name="connsiteX1" fmla="*/ 6785 w 9613"/>
              <a:gd name="connsiteY1" fmla="*/ 0 h 10009"/>
              <a:gd name="connsiteX2" fmla="*/ 6803 w 9613"/>
              <a:gd name="connsiteY2" fmla="*/ 9424 h 10009"/>
              <a:gd name="connsiteX3" fmla="*/ 9613 w 9613"/>
              <a:gd name="connsiteY3" fmla="*/ 10009 h 10009"/>
              <a:gd name="connsiteX4" fmla="*/ 95 w 9613"/>
              <a:gd name="connsiteY4" fmla="*/ 9998 h 10009"/>
              <a:gd name="connsiteX5" fmla="*/ 0 w 9613"/>
              <a:gd name="connsiteY5" fmla="*/ 3 h 10009"/>
              <a:gd name="connsiteX0" fmla="*/ 0 w 10000"/>
              <a:gd name="connsiteY0" fmla="*/ 3 h 10000"/>
              <a:gd name="connsiteX1" fmla="*/ 7058 w 10000"/>
              <a:gd name="connsiteY1" fmla="*/ 0 h 10000"/>
              <a:gd name="connsiteX2" fmla="*/ 7077 w 10000"/>
              <a:gd name="connsiteY2" fmla="*/ 9416 h 10000"/>
              <a:gd name="connsiteX3" fmla="*/ 10000 w 10000"/>
              <a:gd name="connsiteY3" fmla="*/ 10000 h 10000"/>
              <a:gd name="connsiteX4" fmla="*/ 14 w 10000"/>
              <a:gd name="connsiteY4" fmla="*/ 9999 h 10000"/>
              <a:gd name="connsiteX5" fmla="*/ 0 w 10000"/>
              <a:gd name="connsiteY5" fmla="*/ 3 h 10000"/>
              <a:gd name="connsiteX0" fmla="*/ 51 w 10051"/>
              <a:gd name="connsiteY0" fmla="*/ 3 h 10028"/>
              <a:gd name="connsiteX1" fmla="*/ 7109 w 10051"/>
              <a:gd name="connsiteY1" fmla="*/ 0 h 10028"/>
              <a:gd name="connsiteX2" fmla="*/ 7128 w 10051"/>
              <a:gd name="connsiteY2" fmla="*/ 9416 h 10028"/>
              <a:gd name="connsiteX3" fmla="*/ 10051 w 10051"/>
              <a:gd name="connsiteY3" fmla="*/ 10000 h 10028"/>
              <a:gd name="connsiteX4" fmla="*/ 0 w 10051"/>
              <a:gd name="connsiteY4" fmla="*/ 10028 h 10028"/>
              <a:gd name="connsiteX5" fmla="*/ 51 w 10051"/>
              <a:gd name="connsiteY5" fmla="*/ 3 h 10028"/>
              <a:gd name="connsiteX0" fmla="*/ 0 w 10065"/>
              <a:gd name="connsiteY0" fmla="*/ 3 h 10028"/>
              <a:gd name="connsiteX1" fmla="*/ 7123 w 10065"/>
              <a:gd name="connsiteY1" fmla="*/ 0 h 10028"/>
              <a:gd name="connsiteX2" fmla="*/ 7142 w 10065"/>
              <a:gd name="connsiteY2" fmla="*/ 9416 h 10028"/>
              <a:gd name="connsiteX3" fmla="*/ 10065 w 10065"/>
              <a:gd name="connsiteY3" fmla="*/ 10000 h 10028"/>
              <a:gd name="connsiteX4" fmla="*/ 14 w 10065"/>
              <a:gd name="connsiteY4" fmla="*/ 10028 h 10028"/>
              <a:gd name="connsiteX5" fmla="*/ 0 w 10065"/>
              <a:gd name="connsiteY5" fmla="*/ 3 h 100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065" h="10028">
                <a:moveTo>
                  <a:pt x="0" y="3"/>
                </a:moveTo>
                <a:lnTo>
                  <a:pt x="7123" y="0"/>
                </a:lnTo>
                <a:cubicBezTo>
                  <a:pt x="7114" y="2528"/>
                  <a:pt x="7133" y="8825"/>
                  <a:pt x="7142" y="9416"/>
                </a:cubicBezTo>
                <a:cubicBezTo>
                  <a:pt x="7117" y="9743"/>
                  <a:pt x="8449" y="10000"/>
                  <a:pt x="10065" y="10000"/>
                </a:cubicBezTo>
                <a:lnTo>
                  <a:pt x="14" y="10028"/>
                </a:lnTo>
                <a:cubicBezTo>
                  <a:pt x="7" y="7430"/>
                  <a:pt x="15" y="1749"/>
                  <a:pt x="0" y="3"/>
                </a:cubicBezTo>
                <a:close/>
              </a:path>
            </a:pathLst>
          </a:custGeom>
          <a:solidFill>
            <a:srgbClr val="0092F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050"/>
          </a:p>
        </p:txBody>
      </p:sp>
    </p:spTree>
    <p:extLst>
      <p:ext uri="{BB962C8B-B14F-4D97-AF65-F5344CB8AC3E}">
        <p14:creationId xmlns:p14="http://schemas.microsoft.com/office/powerpoint/2010/main" val="365508860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Review">
    <p:spTree>
      <p:nvGrpSpPr>
        <p:cNvPr id="1" name=""/>
        <p:cNvGrpSpPr/>
        <p:nvPr/>
      </p:nvGrpSpPr>
      <p:grpSpPr>
        <a:xfrm>
          <a:off x="0" y="0"/>
          <a:ext cx="0" cy="0"/>
          <a:chOff x="0" y="0"/>
          <a:chExt cx="0" cy="0"/>
        </a:xfrm>
      </p:grpSpPr>
      <p:sp>
        <p:nvSpPr>
          <p:cNvPr id="5" name="Flowchart: Stored Data 4">
            <a:extLst>
              <a:ext uri="{FF2B5EF4-FFF2-40B4-BE49-F238E27FC236}">
                <a16:creationId xmlns:a16="http://schemas.microsoft.com/office/drawing/2014/main" id="{D150C2D2-09E4-F78B-7FA6-F42DD5FA59F4}"/>
              </a:ext>
            </a:extLst>
          </p:cNvPr>
          <p:cNvSpPr/>
          <p:nvPr userDrawn="1"/>
        </p:nvSpPr>
        <p:spPr>
          <a:xfrm rot="5400000">
            <a:off x="5283465" y="-5325515"/>
            <a:ext cx="1614236" cy="12214770"/>
          </a:xfrm>
          <a:custGeom>
            <a:avLst/>
            <a:gdLst>
              <a:gd name="connsiteX0" fmla="*/ 1667 w 10000"/>
              <a:gd name="connsiteY0" fmla="*/ 0 h 10000"/>
              <a:gd name="connsiteX1" fmla="*/ 10000 w 10000"/>
              <a:gd name="connsiteY1" fmla="*/ 0 h 10000"/>
              <a:gd name="connsiteX2" fmla="*/ 8333 w 10000"/>
              <a:gd name="connsiteY2" fmla="*/ 5000 h 10000"/>
              <a:gd name="connsiteX3" fmla="*/ 10000 w 10000"/>
              <a:gd name="connsiteY3" fmla="*/ 10000 h 10000"/>
              <a:gd name="connsiteX4" fmla="*/ 1667 w 10000"/>
              <a:gd name="connsiteY4" fmla="*/ 10000 h 10000"/>
              <a:gd name="connsiteX5" fmla="*/ 0 w 10000"/>
              <a:gd name="connsiteY5" fmla="*/ 5000 h 10000"/>
              <a:gd name="connsiteX6" fmla="*/ 1667 w 10000"/>
              <a:gd name="connsiteY6" fmla="*/ 0 h 10000"/>
              <a:gd name="connsiteX0" fmla="*/ 1667 w 10000"/>
              <a:gd name="connsiteY0" fmla="*/ 0 h 10000"/>
              <a:gd name="connsiteX1" fmla="*/ 10000 w 10000"/>
              <a:gd name="connsiteY1" fmla="*/ 0 h 10000"/>
              <a:gd name="connsiteX2" fmla="*/ 8333 w 10000"/>
              <a:gd name="connsiteY2" fmla="*/ 5000 h 10000"/>
              <a:gd name="connsiteX3" fmla="*/ 10000 w 10000"/>
              <a:gd name="connsiteY3" fmla="*/ 10000 h 10000"/>
              <a:gd name="connsiteX4" fmla="*/ 1667 w 10000"/>
              <a:gd name="connsiteY4" fmla="*/ 10000 h 10000"/>
              <a:gd name="connsiteX5" fmla="*/ 0 w 10000"/>
              <a:gd name="connsiteY5" fmla="*/ 5000 h 10000"/>
              <a:gd name="connsiteX6" fmla="*/ 1667 w 10000"/>
              <a:gd name="connsiteY6" fmla="*/ 0 h 10000"/>
              <a:gd name="connsiteX0" fmla="*/ 1667 w 10000"/>
              <a:gd name="connsiteY0" fmla="*/ 38798 h 49391"/>
              <a:gd name="connsiteX1" fmla="*/ 7817 w 10000"/>
              <a:gd name="connsiteY1" fmla="*/ 0 h 49391"/>
              <a:gd name="connsiteX2" fmla="*/ 8333 w 10000"/>
              <a:gd name="connsiteY2" fmla="*/ 43798 h 49391"/>
              <a:gd name="connsiteX3" fmla="*/ 10000 w 10000"/>
              <a:gd name="connsiteY3" fmla="*/ 48798 h 49391"/>
              <a:gd name="connsiteX4" fmla="*/ 1667 w 10000"/>
              <a:gd name="connsiteY4" fmla="*/ 48798 h 49391"/>
              <a:gd name="connsiteX5" fmla="*/ 0 w 10000"/>
              <a:gd name="connsiteY5" fmla="*/ 43798 h 49391"/>
              <a:gd name="connsiteX6" fmla="*/ 1667 w 10000"/>
              <a:gd name="connsiteY6" fmla="*/ 38798 h 49391"/>
              <a:gd name="connsiteX0" fmla="*/ 1667 w 10000"/>
              <a:gd name="connsiteY0" fmla="*/ 38798 h 49391"/>
              <a:gd name="connsiteX1" fmla="*/ 7817 w 10000"/>
              <a:gd name="connsiteY1" fmla="*/ 0 h 49391"/>
              <a:gd name="connsiteX2" fmla="*/ 8333 w 10000"/>
              <a:gd name="connsiteY2" fmla="*/ 43798 h 49391"/>
              <a:gd name="connsiteX3" fmla="*/ 10000 w 10000"/>
              <a:gd name="connsiteY3" fmla="*/ 48798 h 49391"/>
              <a:gd name="connsiteX4" fmla="*/ 1667 w 10000"/>
              <a:gd name="connsiteY4" fmla="*/ 48798 h 49391"/>
              <a:gd name="connsiteX5" fmla="*/ 0 w 10000"/>
              <a:gd name="connsiteY5" fmla="*/ 43798 h 49391"/>
              <a:gd name="connsiteX6" fmla="*/ 1667 w 10000"/>
              <a:gd name="connsiteY6" fmla="*/ 38798 h 49391"/>
              <a:gd name="connsiteX0" fmla="*/ 1667 w 10000"/>
              <a:gd name="connsiteY0" fmla="*/ 89795 h 103750"/>
              <a:gd name="connsiteX1" fmla="*/ 8293 w 10000"/>
              <a:gd name="connsiteY1" fmla="*/ 0 h 103750"/>
              <a:gd name="connsiteX2" fmla="*/ 8333 w 10000"/>
              <a:gd name="connsiteY2" fmla="*/ 94795 h 103750"/>
              <a:gd name="connsiteX3" fmla="*/ 10000 w 10000"/>
              <a:gd name="connsiteY3" fmla="*/ 99795 h 103750"/>
              <a:gd name="connsiteX4" fmla="*/ 1667 w 10000"/>
              <a:gd name="connsiteY4" fmla="*/ 99795 h 103750"/>
              <a:gd name="connsiteX5" fmla="*/ 0 w 10000"/>
              <a:gd name="connsiteY5" fmla="*/ 94795 h 103750"/>
              <a:gd name="connsiteX6" fmla="*/ 1667 w 10000"/>
              <a:gd name="connsiteY6" fmla="*/ 89795 h 103750"/>
              <a:gd name="connsiteX0" fmla="*/ 1667 w 10000"/>
              <a:gd name="connsiteY0" fmla="*/ 87862 h 101680"/>
              <a:gd name="connsiteX1" fmla="*/ 7836 w 10000"/>
              <a:gd name="connsiteY1" fmla="*/ 0 h 101680"/>
              <a:gd name="connsiteX2" fmla="*/ 8333 w 10000"/>
              <a:gd name="connsiteY2" fmla="*/ 92862 h 101680"/>
              <a:gd name="connsiteX3" fmla="*/ 10000 w 10000"/>
              <a:gd name="connsiteY3" fmla="*/ 97862 h 101680"/>
              <a:gd name="connsiteX4" fmla="*/ 1667 w 10000"/>
              <a:gd name="connsiteY4" fmla="*/ 97862 h 101680"/>
              <a:gd name="connsiteX5" fmla="*/ 0 w 10000"/>
              <a:gd name="connsiteY5" fmla="*/ 92862 h 101680"/>
              <a:gd name="connsiteX6" fmla="*/ 1667 w 10000"/>
              <a:gd name="connsiteY6" fmla="*/ 87862 h 101680"/>
              <a:gd name="connsiteX0" fmla="*/ 1667 w 10000"/>
              <a:gd name="connsiteY0" fmla="*/ 87862 h 101680"/>
              <a:gd name="connsiteX1" fmla="*/ 7836 w 10000"/>
              <a:gd name="connsiteY1" fmla="*/ 0 h 101680"/>
              <a:gd name="connsiteX2" fmla="*/ 8333 w 10000"/>
              <a:gd name="connsiteY2" fmla="*/ 92862 h 101680"/>
              <a:gd name="connsiteX3" fmla="*/ 10000 w 10000"/>
              <a:gd name="connsiteY3" fmla="*/ 97862 h 101680"/>
              <a:gd name="connsiteX4" fmla="*/ 1667 w 10000"/>
              <a:gd name="connsiteY4" fmla="*/ 97862 h 101680"/>
              <a:gd name="connsiteX5" fmla="*/ 0 w 10000"/>
              <a:gd name="connsiteY5" fmla="*/ 92862 h 101680"/>
              <a:gd name="connsiteX6" fmla="*/ 1667 w 10000"/>
              <a:gd name="connsiteY6" fmla="*/ 87862 h 101680"/>
              <a:gd name="connsiteX0" fmla="*/ 1667 w 10000"/>
              <a:gd name="connsiteY0" fmla="*/ 93062 h 107249"/>
              <a:gd name="connsiteX1" fmla="*/ 8511 w 10000"/>
              <a:gd name="connsiteY1" fmla="*/ 0 h 107249"/>
              <a:gd name="connsiteX2" fmla="*/ 8333 w 10000"/>
              <a:gd name="connsiteY2" fmla="*/ 98062 h 107249"/>
              <a:gd name="connsiteX3" fmla="*/ 10000 w 10000"/>
              <a:gd name="connsiteY3" fmla="*/ 103062 h 107249"/>
              <a:gd name="connsiteX4" fmla="*/ 1667 w 10000"/>
              <a:gd name="connsiteY4" fmla="*/ 103062 h 107249"/>
              <a:gd name="connsiteX5" fmla="*/ 0 w 10000"/>
              <a:gd name="connsiteY5" fmla="*/ 98062 h 107249"/>
              <a:gd name="connsiteX6" fmla="*/ 1667 w 10000"/>
              <a:gd name="connsiteY6" fmla="*/ 93062 h 107249"/>
              <a:gd name="connsiteX0" fmla="*/ 1667 w 10000"/>
              <a:gd name="connsiteY0" fmla="*/ 93062 h 107249"/>
              <a:gd name="connsiteX1" fmla="*/ 8511 w 10000"/>
              <a:gd name="connsiteY1" fmla="*/ 0 h 107249"/>
              <a:gd name="connsiteX2" fmla="*/ 8333 w 10000"/>
              <a:gd name="connsiteY2" fmla="*/ 98062 h 107249"/>
              <a:gd name="connsiteX3" fmla="*/ 10000 w 10000"/>
              <a:gd name="connsiteY3" fmla="*/ 103062 h 107249"/>
              <a:gd name="connsiteX4" fmla="*/ 1667 w 10000"/>
              <a:gd name="connsiteY4" fmla="*/ 103062 h 107249"/>
              <a:gd name="connsiteX5" fmla="*/ 0 w 10000"/>
              <a:gd name="connsiteY5" fmla="*/ 98062 h 107249"/>
              <a:gd name="connsiteX6" fmla="*/ 1667 w 10000"/>
              <a:gd name="connsiteY6" fmla="*/ 93062 h 107249"/>
              <a:gd name="connsiteX0" fmla="*/ 5639 w 10161"/>
              <a:gd name="connsiteY0" fmla="*/ 18392 h 112308"/>
              <a:gd name="connsiteX1" fmla="*/ 8672 w 10161"/>
              <a:gd name="connsiteY1" fmla="*/ 5059 h 112308"/>
              <a:gd name="connsiteX2" fmla="*/ 8494 w 10161"/>
              <a:gd name="connsiteY2" fmla="*/ 103121 h 112308"/>
              <a:gd name="connsiteX3" fmla="*/ 10161 w 10161"/>
              <a:gd name="connsiteY3" fmla="*/ 108121 h 112308"/>
              <a:gd name="connsiteX4" fmla="*/ 1828 w 10161"/>
              <a:gd name="connsiteY4" fmla="*/ 108121 h 112308"/>
              <a:gd name="connsiteX5" fmla="*/ 161 w 10161"/>
              <a:gd name="connsiteY5" fmla="*/ 103121 h 112308"/>
              <a:gd name="connsiteX6" fmla="*/ 5639 w 10161"/>
              <a:gd name="connsiteY6" fmla="*/ 18392 h 112308"/>
              <a:gd name="connsiteX0" fmla="*/ 5639 w 10161"/>
              <a:gd name="connsiteY0" fmla="*/ 48998 h 145481"/>
              <a:gd name="connsiteX1" fmla="*/ 8354 w 10161"/>
              <a:gd name="connsiteY1" fmla="*/ 0 h 145481"/>
              <a:gd name="connsiteX2" fmla="*/ 8494 w 10161"/>
              <a:gd name="connsiteY2" fmla="*/ 133727 h 145481"/>
              <a:gd name="connsiteX3" fmla="*/ 10161 w 10161"/>
              <a:gd name="connsiteY3" fmla="*/ 138727 h 145481"/>
              <a:gd name="connsiteX4" fmla="*/ 1828 w 10161"/>
              <a:gd name="connsiteY4" fmla="*/ 138727 h 145481"/>
              <a:gd name="connsiteX5" fmla="*/ 161 w 10161"/>
              <a:gd name="connsiteY5" fmla="*/ 133727 h 145481"/>
              <a:gd name="connsiteX6" fmla="*/ 5639 w 10161"/>
              <a:gd name="connsiteY6" fmla="*/ 48998 h 145481"/>
              <a:gd name="connsiteX0" fmla="*/ 4738 w 10113"/>
              <a:gd name="connsiteY0" fmla="*/ 13812 h 159292"/>
              <a:gd name="connsiteX1" fmla="*/ 8306 w 10113"/>
              <a:gd name="connsiteY1" fmla="*/ 13811 h 159292"/>
              <a:gd name="connsiteX2" fmla="*/ 8446 w 10113"/>
              <a:gd name="connsiteY2" fmla="*/ 147538 h 159292"/>
              <a:gd name="connsiteX3" fmla="*/ 10113 w 10113"/>
              <a:gd name="connsiteY3" fmla="*/ 152538 h 159292"/>
              <a:gd name="connsiteX4" fmla="*/ 1780 w 10113"/>
              <a:gd name="connsiteY4" fmla="*/ 152538 h 159292"/>
              <a:gd name="connsiteX5" fmla="*/ 113 w 10113"/>
              <a:gd name="connsiteY5" fmla="*/ 147538 h 159292"/>
              <a:gd name="connsiteX6" fmla="*/ 4738 w 10113"/>
              <a:gd name="connsiteY6" fmla="*/ 13812 h 159292"/>
              <a:gd name="connsiteX0" fmla="*/ 4738 w 10113"/>
              <a:gd name="connsiteY0" fmla="*/ 2870 h 148350"/>
              <a:gd name="connsiteX1" fmla="*/ 8306 w 10113"/>
              <a:gd name="connsiteY1" fmla="*/ 2869 h 148350"/>
              <a:gd name="connsiteX2" fmla="*/ 8446 w 10113"/>
              <a:gd name="connsiteY2" fmla="*/ 136596 h 148350"/>
              <a:gd name="connsiteX3" fmla="*/ 10113 w 10113"/>
              <a:gd name="connsiteY3" fmla="*/ 141596 h 148350"/>
              <a:gd name="connsiteX4" fmla="*/ 1780 w 10113"/>
              <a:gd name="connsiteY4" fmla="*/ 141596 h 148350"/>
              <a:gd name="connsiteX5" fmla="*/ 113 w 10113"/>
              <a:gd name="connsiteY5" fmla="*/ 136596 h 148350"/>
              <a:gd name="connsiteX6" fmla="*/ 4738 w 10113"/>
              <a:gd name="connsiteY6" fmla="*/ 2870 h 148350"/>
              <a:gd name="connsiteX0" fmla="*/ 4738 w 10113"/>
              <a:gd name="connsiteY0" fmla="*/ 51 h 145531"/>
              <a:gd name="connsiteX1" fmla="*/ 8306 w 10113"/>
              <a:gd name="connsiteY1" fmla="*/ 50 h 145531"/>
              <a:gd name="connsiteX2" fmla="*/ 8446 w 10113"/>
              <a:gd name="connsiteY2" fmla="*/ 133777 h 145531"/>
              <a:gd name="connsiteX3" fmla="*/ 10113 w 10113"/>
              <a:gd name="connsiteY3" fmla="*/ 138777 h 145531"/>
              <a:gd name="connsiteX4" fmla="*/ 1780 w 10113"/>
              <a:gd name="connsiteY4" fmla="*/ 138777 h 145531"/>
              <a:gd name="connsiteX5" fmla="*/ 113 w 10113"/>
              <a:gd name="connsiteY5" fmla="*/ 133777 h 145531"/>
              <a:gd name="connsiteX6" fmla="*/ 4738 w 10113"/>
              <a:gd name="connsiteY6" fmla="*/ 51 h 145531"/>
              <a:gd name="connsiteX0" fmla="*/ 4738 w 10113"/>
              <a:gd name="connsiteY0" fmla="*/ 68 h 145548"/>
              <a:gd name="connsiteX1" fmla="*/ 8306 w 10113"/>
              <a:gd name="connsiteY1" fmla="*/ 67 h 145548"/>
              <a:gd name="connsiteX2" fmla="*/ 8446 w 10113"/>
              <a:gd name="connsiteY2" fmla="*/ 133794 h 145548"/>
              <a:gd name="connsiteX3" fmla="*/ 10113 w 10113"/>
              <a:gd name="connsiteY3" fmla="*/ 138794 h 145548"/>
              <a:gd name="connsiteX4" fmla="*/ 1780 w 10113"/>
              <a:gd name="connsiteY4" fmla="*/ 138794 h 145548"/>
              <a:gd name="connsiteX5" fmla="*/ 113 w 10113"/>
              <a:gd name="connsiteY5" fmla="*/ 133794 h 145548"/>
              <a:gd name="connsiteX6" fmla="*/ 4738 w 10113"/>
              <a:gd name="connsiteY6" fmla="*/ 68 h 145548"/>
              <a:gd name="connsiteX0" fmla="*/ 4738 w 10113"/>
              <a:gd name="connsiteY0" fmla="*/ 68 h 145548"/>
              <a:gd name="connsiteX1" fmla="*/ 8306 w 10113"/>
              <a:gd name="connsiteY1" fmla="*/ 67 h 145548"/>
              <a:gd name="connsiteX2" fmla="*/ 8446 w 10113"/>
              <a:gd name="connsiteY2" fmla="*/ 133794 h 145548"/>
              <a:gd name="connsiteX3" fmla="*/ 10113 w 10113"/>
              <a:gd name="connsiteY3" fmla="*/ 138794 h 145548"/>
              <a:gd name="connsiteX4" fmla="*/ 1780 w 10113"/>
              <a:gd name="connsiteY4" fmla="*/ 138794 h 145548"/>
              <a:gd name="connsiteX5" fmla="*/ 113 w 10113"/>
              <a:gd name="connsiteY5" fmla="*/ 133794 h 145548"/>
              <a:gd name="connsiteX6" fmla="*/ 4738 w 10113"/>
              <a:gd name="connsiteY6" fmla="*/ 68 h 145548"/>
              <a:gd name="connsiteX0" fmla="*/ 4674 w 10109"/>
              <a:gd name="connsiteY0" fmla="*/ 170 h 145517"/>
              <a:gd name="connsiteX1" fmla="*/ 8302 w 10109"/>
              <a:gd name="connsiteY1" fmla="*/ 36 h 145517"/>
              <a:gd name="connsiteX2" fmla="*/ 8442 w 10109"/>
              <a:gd name="connsiteY2" fmla="*/ 133763 h 145517"/>
              <a:gd name="connsiteX3" fmla="*/ 10109 w 10109"/>
              <a:gd name="connsiteY3" fmla="*/ 138763 h 145517"/>
              <a:gd name="connsiteX4" fmla="*/ 1776 w 10109"/>
              <a:gd name="connsiteY4" fmla="*/ 138763 h 145517"/>
              <a:gd name="connsiteX5" fmla="*/ 109 w 10109"/>
              <a:gd name="connsiteY5" fmla="*/ 133763 h 145517"/>
              <a:gd name="connsiteX6" fmla="*/ 4674 w 10109"/>
              <a:gd name="connsiteY6" fmla="*/ 170 h 145517"/>
              <a:gd name="connsiteX0" fmla="*/ 3080 w 8515"/>
              <a:gd name="connsiteY0" fmla="*/ 170 h 145517"/>
              <a:gd name="connsiteX1" fmla="*/ 6708 w 8515"/>
              <a:gd name="connsiteY1" fmla="*/ 36 h 145517"/>
              <a:gd name="connsiteX2" fmla="*/ 6848 w 8515"/>
              <a:gd name="connsiteY2" fmla="*/ 133763 h 145517"/>
              <a:gd name="connsiteX3" fmla="*/ 8515 w 8515"/>
              <a:gd name="connsiteY3" fmla="*/ 138763 h 145517"/>
              <a:gd name="connsiteX4" fmla="*/ 182 w 8515"/>
              <a:gd name="connsiteY4" fmla="*/ 138763 h 145517"/>
              <a:gd name="connsiteX5" fmla="*/ 3080 w 8515"/>
              <a:gd name="connsiteY5" fmla="*/ 170 h 145517"/>
              <a:gd name="connsiteX0" fmla="*/ 3617 w 10000"/>
              <a:gd name="connsiteY0" fmla="*/ 12 h 9536"/>
              <a:gd name="connsiteX1" fmla="*/ 7878 w 10000"/>
              <a:gd name="connsiteY1" fmla="*/ 2 h 9536"/>
              <a:gd name="connsiteX2" fmla="*/ 8042 w 10000"/>
              <a:gd name="connsiteY2" fmla="*/ 9192 h 9536"/>
              <a:gd name="connsiteX3" fmla="*/ 10000 w 10000"/>
              <a:gd name="connsiteY3" fmla="*/ 9536 h 9536"/>
              <a:gd name="connsiteX4" fmla="*/ 214 w 10000"/>
              <a:gd name="connsiteY4" fmla="*/ 9536 h 9536"/>
              <a:gd name="connsiteX5" fmla="*/ 3617 w 10000"/>
              <a:gd name="connsiteY5" fmla="*/ 12 h 9536"/>
              <a:gd name="connsiteX0" fmla="*/ 3403 w 9786"/>
              <a:gd name="connsiteY0" fmla="*/ 13 h 10000"/>
              <a:gd name="connsiteX1" fmla="*/ 7664 w 9786"/>
              <a:gd name="connsiteY1" fmla="*/ 2 h 10000"/>
              <a:gd name="connsiteX2" fmla="*/ 7828 w 9786"/>
              <a:gd name="connsiteY2" fmla="*/ 9639 h 10000"/>
              <a:gd name="connsiteX3" fmla="*/ 9786 w 9786"/>
              <a:gd name="connsiteY3" fmla="*/ 10000 h 10000"/>
              <a:gd name="connsiteX4" fmla="*/ 0 w 9786"/>
              <a:gd name="connsiteY4" fmla="*/ 10000 h 10000"/>
              <a:gd name="connsiteX5" fmla="*/ 3403 w 9786"/>
              <a:gd name="connsiteY5" fmla="*/ 13 h 10000"/>
              <a:gd name="connsiteX0" fmla="*/ 494 w 7017"/>
              <a:gd name="connsiteY0" fmla="*/ 743 h 10730"/>
              <a:gd name="connsiteX1" fmla="*/ 4849 w 7017"/>
              <a:gd name="connsiteY1" fmla="*/ 732 h 10730"/>
              <a:gd name="connsiteX2" fmla="*/ 5016 w 7017"/>
              <a:gd name="connsiteY2" fmla="*/ 10369 h 10730"/>
              <a:gd name="connsiteX3" fmla="*/ 7017 w 7017"/>
              <a:gd name="connsiteY3" fmla="*/ 10730 h 10730"/>
              <a:gd name="connsiteX4" fmla="*/ 45 w 7017"/>
              <a:gd name="connsiteY4" fmla="*/ 10709 h 10730"/>
              <a:gd name="connsiteX5" fmla="*/ 494 w 7017"/>
              <a:gd name="connsiteY5" fmla="*/ 743 h 10730"/>
              <a:gd name="connsiteX0" fmla="*/ 521 w 9817"/>
              <a:gd name="connsiteY0" fmla="*/ 692 h 10000"/>
              <a:gd name="connsiteX1" fmla="*/ 6727 w 9817"/>
              <a:gd name="connsiteY1" fmla="*/ 682 h 10000"/>
              <a:gd name="connsiteX2" fmla="*/ 6965 w 9817"/>
              <a:gd name="connsiteY2" fmla="*/ 9664 h 10000"/>
              <a:gd name="connsiteX3" fmla="*/ 9817 w 9817"/>
              <a:gd name="connsiteY3" fmla="*/ 10000 h 10000"/>
              <a:gd name="connsiteX4" fmla="*/ 273 w 9817"/>
              <a:gd name="connsiteY4" fmla="*/ 9980 h 10000"/>
              <a:gd name="connsiteX5" fmla="*/ 521 w 9817"/>
              <a:gd name="connsiteY5" fmla="*/ 692 h 10000"/>
              <a:gd name="connsiteX0" fmla="*/ 531 w 10000"/>
              <a:gd name="connsiteY0" fmla="*/ 692 h 10000"/>
              <a:gd name="connsiteX1" fmla="*/ 6852 w 10000"/>
              <a:gd name="connsiteY1" fmla="*/ 682 h 10000"/>
              <a:gd name="connsiteX2" fmla="*/ 7095 w 10000"/>
              <a:gd name="connsiteY2" fmla="*/ 9664 h 10000"/>
              <a:gd name="connsiteX3" fmla="*/ 10000 w 10000"/>
              <a:gd name="connsiteY3" fmla="*/ 10000 h 10000"/>
              <a:gd name="connsiteX4" fmla="*/ 278 w 10000"/>
              <a:gd name="connsiteY4" fmla="*/ 9980 h 10000"/>
              <a:gd name="connsiteX5" fmla="*/ 531 w 10000"/>
              <a:gd name="connsiteY5" fmla="*/ 692 h 10000"/>
              <a:gd name="connsiteX0" fmla="*/ 531 w 10000"/>
              <a:gd name="connsiteY0" fmla="*/ 692 h 10000"/>
              <a:gd name="connsiteX1" fmla="*/ 6852 w 10000"/>
              <a:gd name="connsiteY1" fmla="*/ 682 h 10000"/>
              <a:gd name="connsiteX2" fmla="*/ 7095 w 10000"/>
              <a:gd name="connsiteY2" fmla="*/ 9664 h 10000"/>
              <a:gd name="connsiteX3" fmla="*/ 10000 w 10000"/>
              <a:gd name="connsiteY3" fmla="*/ 10000 h 10000"/>
              <a:gd name="connsiteX4" fmla="*/ 278 w 10000"/>
              <a:gd name="connsiteY4" fmla="*/ 9980 h 10000"/>
              <a:gd name="connsiteX5" fmla="*/ 531 w 10000"/>
              <a:gd name="connsiteY5" fmla="*/ 692 h 10000"/>
              <a:gd name="connsiteX0" fmla="*/ 531 w 10000"/>
              <a:gd name="connsiteY0" fmla="*/ 692 h 10000"/>
              <a:gd name="connsiteX1" fmla="*/ 6852 w 10000"/>
              <a:gd name="connsiteY1" fmla="*/ 682 h 10000"/>
              <a:gd name="connsiteX2" fmla="*/ 7095 w 10000"/>
              <a:gd name="connsiteY2" fmla="*/ 9664 h 10000"/>
              <a:gd name="connsiteX3" fmla="*/ 10000 w 10000"/>
              <a:gd name="connsiteY3" fmla="*/ 10000 h 10000"/>
              <a:gd name="connsiteX4" fmla="*/ 278 w 10000"/>
              <a:gd name="connsiteY4" fmla="*/ 9980 h 10000"/>
              <a:gd name="connsiteX5" fmla="*/ 531 w 10000"/>
              <a:gd name="connsiteY5" fmla="*/ 692 h 10000"/>
              <a:gd name="connsiteX0" fmla="*/ 570 w 10039"/>
              <a:gd name="connsiteY0" fmla="*/ 695 h 10015"/>
              <a:gd name="connsiteX1" fmla="*/ 6891 w 10039"/>
              <a:gd name="connsiteY1" fmla="*/ 685 h 10015"/>
              <a:gd name="connsiteX2" fmla="*/ 7134 w 10039"/>
              <a:gd name="connsiteY2" fmla="*/ 9667 h 10015"/>
              <a:gd name="connsiteX3" fmla="*/ 10039 w 10039"/>
              <a:gd name="connsiteY3" fmla="*/ 10003 h 10015"/>
              <a:gd name="connsiteX4" fmla="*/ 217 w 10039"/>
              <a:gd name="connsiteY4" fmla="*/ 10015 h 10015"/>
              <a:gd name="connsiteX5" fmla="*/ 570 w 10039"/>
              <a:gd name="connsiteY5" fmla="*/ 695 h 10015"/>
              <a:gd name="connsiteX0" fmla="*/ 615 w 10084"/>
              <a:gd name="connsiteY0" fmla="*/ 695 h 10015"/>
              <a:gd name="connsiteX1" fmla="*/ 6936 w 10084"/>
              <a:gd name="connsiteY1" fmla="*/ 685 h 10015"/>
              <a:gd name="connsiteX2" fmla="*/ 7179 w 10084"/>
              <a:gd name="connsiteY2" fmla="*/ 9667 h 10015"/>
              <a:gd name="connsiteX3" fmla="*/ 10084 w 10084"/>
              <a:gd name="connsiteY3" fmla="*/ 10003 h 10015"/>
              <a:gd name="connsiteX4" fmla="*/ 262 w 10084"/>
              <a:gd name="connsiteY4" fmla="*/ 10015 h 10015"/>
              <a:gd name="connsiteX5" fmla="*/ 615 w 10084"/>
              <a:gd name="connsiteY5" fmla="*/ 695 h 10015"/>
              <a:gd name="connsiteX0" fmla="*/ 356 w 9825"/>
              <a:gd name="connsiteY0" fmla="*/ 695 h 10015"/>
              <a:gd name="connsiteX1" fmla="*/ 6677 w 9825"/>
              <a:gd name="connsiteY1" fmla="*/ 685 h 10015"/>
              <a:gd name="connsiteX2" fmla="*/ 6920 w 9825"/>
              <a:gd name="connsiteY2" fmla="*/ 9667 h 10015"/>
              <a:gd name="connsiteX3" fmla="*/ 9825 w 9825"/>
              <a:gd name="connsiteY3" fmla="*/ 10003 h 10015"/>
              <a:gd name="connsiteX4" fmla="*/ 3 w 9825"/>
              <a:gd name="connsiteY4" fmla="*/ 10015 h 10015"/>
              <a:gd name="connsiteX5" fmla="*/ 356 w 9825"/>
              <a:gd name="connsiteY5" fmla="*/ 695 h 10015"/>
              <a:gd name="connsiteX0" fmla="*/ 362 w 10000"/>
              <a:gd name="connsiteY0" fmla="*/ 10 h 9316"/>
              <a:gd name="connsiteX1" fmla="*/ 6796 w 10000"/>
              <a:gd name="connsiteY1" fmla="*/ 0 h 9316"/>
              <a:gd name="connsiteX2" fmla="*/ 7043 w 10000"/>
              <a:gd name="connsiteY2" fmla="*/ 8969 h 9316"/>
              <a:gd name="connsiteX3" fmla="*/ 10000 w 10000"/>
              <a:gd name="connsiteY3" fmla="*/ 9304 h 9316"/>
              <a:gd name="connsiteX4" fmla="*/ 3 w 10000"/>
              <a:gd name="connsiteY4" fmla="*/ 9316 h 9316"/>
              <a:gd name="connsiteX5" fmla="*/ 362 w 10000"/>
              <a:gd name="connsiteY5" fmla="*/ 10 h 9316"/>
              <a:gd name="connsiteX0" fmla="*/ 362 w 10000"/>
              <a:gd name="connsiteY0" fmla="*/ 11 h 10000"/>
              <a:gd name="connsiteX1" fmla="*/ 6796 w 10000"/>
              <a:gd name="connsiteY1" fmla="*/ 0 h 10000"/>
              <a:gd name="connsiteX2" fmla="*/ 7043 w 10000"/>
              <a:gd name="connsiteY2" fmla="*/ 9628 h 10000"/>
              <a:gd name="connsiteX3" fmla="*/ 10000 w 10000"/>
              <a:gd name="connsiteY3" fmla="*/ 9987 h 10000"/>
              <a:gd name="connsiteX4" fmla="*/ 3 w 10000"/>
              <a:gd name="connsiteY4" fmla="*/ 10000 h 10000"/>
              <a:gd name="connsiteX5" fmla="*/ 362 w 10000"/>
              <a:gd name="connsiteY5" fmla="*/ 11 h 10000"/>
              <a:gd name="connsiteX0" fmla="*/ 362 w 10000"/>
              <a:gd name="connsiteY0" fmla="*/ 11 h 10000"/>
              <a:gd name="connsiteX1" fmla="*/ 6796 w 10000"/>
              <a:gd name="connsiteY1" fmla="*/ 0 h 10000"/>
              <a:gd name="connsiteX2" fmla="*/ 7043 w 10000"/>
              <a:gd name="connsiteY2" fmla="*/ 9628 h 10000"/>
              <a:gd name="connsiteX3" fmla="*/ 10000 w 10000"/>
              <a:gd name="connsiteY3" fmla="*/ 9987 h 10000"/>
              <a:gd name="connsiteX4" fmla="*/ 3 w 10000"/>
              <a:gd name="connsiteY4" fmla="*/ 10000 h 10000"/>
              <a:gd name="connsiteX5" fmla="*/ 362 w 10000"/>
              <a:gd name="connsiteY5" fmla="*/ 11 h 10000"/>
              <a:gd name="connsiteX0" fmla="*/ 362 w 10000"/>
              <a:gd name="connsiteY0" fmla="*/ 11 h 10474"/>
              <a:gd name="connsiteX1" fmla="*/ 7101 w 10000"/>
              <a:gd name="connsiteY1" fmla="*/ 0 h 10474"/>
              <a:gd name="connsiteX2" fmla="*/ 7043 w 10000"/>
              <a:gd name="connsiteY2" fmla="*/ 9628 h 10474"/>
              <a:gd name="connsiteX3" fmla="*/ 10000 w 10000"/>
              <a:gd name="connsiteY3" fmla="*/ 9987 h 10474"/>
              <a:gd name="connsiteX4" fmla="*/ 3 w 10000"/>
              <a:gd name="connsiteY4" fmla="*/ 10000 h 10474"/>
              <a:gd name="connsiteX5" fmla="*/ 362 w 10000"/>
              <a:gd name="connsiteY5" fmla="*/ 11 h 10474"/>
              <a:gd name="connsiteX0" fmla="*/ 362 w 10000"/>
              <a:gd name="connsiteY0" fmla="*/ 11 h 10474"/>
              <a:gd name="connsiteX1" fmla="*/ 7101 w 10000"/>
              <a:gd name="connsiteY1" fmla="*/ 0 h 10474"/>
              <a:gd name="connsiteX2" fmla="*/ 7043 w 10000"/>
              <a:gd name="connsiteY2" fmla="*/ 9628 h 10474"/>
              <a:gd name="connsiteX3" fmla="*/ 10000 w 10000"/>
              <a:gd name="connsiteY3" fmla="*/ 9987 h 10474"/>
              <a:gd name="connsiteX4" fmla="*/ 3 w 10000"/>
              <a:gd name="connsiteY4" fmla="*/ 10000 h 10474"/>
              <a:gd name="connsiteX5" fmla="*/ 362 w 10000"/>
              <a:gd name="connsiteY5" fmla="*/ 11 h 10474"/>
              <a:gd name="connsiteX0" fmla="*/ 362 w 10000"/>
              <a:gd name="connsiteY0" fmla="*/ 11 h 10474"/>
              <a:gd name="connsiteX1" fmla="*/ 7101 w 10000"/>
              <a:gd name="connsiteY1" fmla="*/ 0 h 10474"/>
              <a:gd name="connsiteX2" fmla="*/ 7043 w 10000"/>
              <a:gd name="connsiteY2" fmla="*/ 9628 h 10474"/>
              <a:gd name="connsiteX3" fmla="*/ 10000 w 10000"/>
              <a:gd name="connsiteY3" fmla="*/ 9987 h 10474"/>
              <a:gd name="connsiteX4" fmla="*/ 3 w 10000"/>
              <a:gd name="connsiteY4" fmla="*/ 10000 h 10474"/>
              <a:gd name="connsiteX5" fmla="*/ 362 w 10000"/>
              <a:gd name="connsiteY5" fmla="*/ 11 h 10474"/>
              <a:gd name="connsiteX0" fmla="*/ 362 w 10000"/>
              <a:gd name="connsiteY0" fmla="*/ 11 h 10000"/>
              <a:gd name="connsiteX1" fmla="*/ 7101 w 10000"/>
              <a:gd name="connsiteY1" fmla="*/ 0 h 10000"/>
              <a:gd name="connsiteX2" fmla="*/ 7043 w 10000"/>
              <a:gd name="connsiteY2" fmla="*/ 9628 h 10000"/>
              <a:gd name="connsiteX3" fmla="*/ 10000 w 10000"/>
              <a:gd name="connsiteY3" fmla="*/ 9987 h 10000"/>
              <a:gd name="connsiteX4" fmla="*/ 3 w 10000"/>
              <a:gd name="connsiteY4" fmla="*/ 10000 h 10000"/>
              <a:gd name="connsiteX5" fmla="*/ 362 w 10000"/>
              <a:gd name="connsiteY5" fmla="*/ 11 h 10000"/>
              <a:gd name="connsiteX0" fmla="*/ 362 w 10000"/>
              <a:gd name="connsiteY0" fmla="*/ 11 h 10000"/>
              <a:gd name="connsiteX1" fmla="*/ 7101 w 10000"/>
              <a:gd name="connsiteY1" fmla="*/ 0 h 10000"/>
              <a:gd name="connsiteX2" fmla="*/ 7043 w 10000"/>
              <a:gd name="connsiteY2" fmla="*/ 9628 h 10000"/>
              <a:gd name="connsiteX3" fmla="*/ 10000 w 10000"/>
              <a:gd name="connsiteY3" fmla="*/ 9987 h 10000"/>
              <a:gd name="connsiteX4" fmla="*/ 3 w 10000"/>
              <a:gd name="connsiteY4" fmla="*/ 10000 h 10000"/>
              <a:gd name="connsiteX5" fmla="*/ 362 w 10000"/>
              <a:gd name="connsiteY5" fmla="*/ 11 h 10000"/>
              <a:gd name="connsiteX0" fmla="*/ 362 w 10000"/>
              <a:gd name="connsiteY0" fmla="*/ 11 h 10000"/>
              <a:gd name="connsiteX1" fmla="*/ 7101 w 10000"/>
              <a:gd name="connsiteY1" fmla="*/ 0 h 10000"/>
              <a:gd name="connsiteX2" fmla="*/ 7043 w 10000"/>
              <a:gd name="connsiteY2" fmla="*/ 9628 h 10000"/>
              <a:gd name="connsiteX3" fmla="*/ 10000 w 10000"/>
              <a:gd name="connsiteY3" fmla="*/ 9987 h 10000"/>
              <a:gd name="connsiteX4" fmla="*/ 3 w 10000"/>
              <a:gd name="connsiteY4" fmla="*/ 10000 h 10000"/>
              <a:gd name="connsiteX5" fmla="*/ 362 w 10000"/>
              <a:gd name="connsiteY5" fmla="*/ 11 h 10000"/>
              <a:gd name="connsiteX0" fmla="*/ 362 w 10000"/>
              <a:gd name="connsiteY0" fmla="*/ 11 h 10000"/>
              <a:gd name="connsiteX1" fmla="*/ 7101 w 10000"/>
              <a:gd name="connsiteY1" fmla="*/ 0 h 10000"/>
              <a:gd name="connsiteX2" fmla="*/ 7043 w 10000"/>
              <a:gd name="connsiteY2" fmla="*/ 9628 h 10000"/>
              <a:gd name="connsiteX3" fmla="*/ 10000 w 10000"/>
              <a:gd name="connsiteY3" fmla="*/ 9987 h 10000"/>
              <a:gd name="connsiteX4" fmla="*/ 3 w 10000"/>
              <a:gd name="connsiteY4" fmla="*/ 10000 h 10000"/>
              <a:gd name="connsiteX5" fmla="*/ 362 w 10000"/>
              <a:gd name="connsiteY5" fmla="*/ 11 h 10000"/>
              <a:gd name="connsiteX0" fmla="*/ 362 w 10000"/>
              <a:gd name="connsiteY0" fmla="*/ 11 h 10000"/>
              <a:gd name="connsiteX1" fmla="*/ 7101 w 10000"/>
              <a:gd name="connsiteY1" fmla="*/ 0 h 10000"/>
              <a:gd name="connsiteX2" fmla="*/ 7043 w 10000"/>
              <a:gd name="connsiteY2" fmla="*/ 9628 h 10000"/>
              <a:gd name="connsiteX3" fmla="*/ 10000 w 10000"/>
              <a:gd name="connsiteY3" fmla="*/ 9987 h 10000"/>
              <a:gd name="connsiteX4" fmla="*/ 3 w 10000"/>
              <a:gd name="connsiteY4" fmla="*/ 10000 h 10000"/>
              <a:gd name="connsiteX5" fmla="*/ 362 w 10000"/>
              <a:gd name="connsiteY5" fmla="*/ 11 h 10000"/>
              <a:gd name="connsiteX0" fmla="*/ 362 w 10000"/>
              <a:gd name="connsiteY0" fmla="*/ 11 h 10000"/>
              <a:gd name="connsiteX1" fmla="*/ 7101 w 10000"/>
              <a:gd name="connsiteY1" fmla="*/ 0 h 10000"/>
              <a:gd name="connsiteX2" fmla="*/ 7043 w 10000"/>
              <a:gd name="connsiteY2" fmla="*/ 9628 h 10000"/>
              <a:gd name="connsiteX3" fmla="*/ 10000 w 10000"/>
              <a:gd name="connsiteY3" fmla="*/ 9987 h 10000"/>
              <a:gd name="connsiteX4" fmla="*/ 3 w 10000"/>
              <a:gd name="connsiteY4" fmla="*/ 10000 h 10000"/>
              <a:gd name="connsiteX5" fmla="*/ 362 w 10000"/>
              <a:gd name="connsiteY5" fmla="*/ 11 h 10000"/>
              <a:gd name="connsiteX0" fmla="*/ 360 w 9998"/>
              <a:gd name="connsiteY0" fmla="*/ 11 h 10000"/>
              <a:gd name="connsiteX1" fmla="*/ 7099 w 9998"/>
              <a:gd name="connsiteY1" fmla="*/ 0 h 10000"/>
              <a:gd name="connsiteX2" fmla="*/ 7041 w 9998"/>
              <a:gd name="connsiteY2" fmla="*/ 9628 h 10000"/>
              <a:gd name="connsiteX3" fmla="*/ 9998 w 9998"/>
              <a:gd name="connsiteY3" fmla="*/ 9987 h 10000"/>
              <a:gd name="connsiteX4" fmla="*/ 1 w 9998"/>
              <a:gd name="connsiteY4" fmla="*/ 10000 h 10000"/>
              <a:gd name="connsiteX5" fmla="*/ 360 w 9998"/>
              <a:gd name="connsiteY5" fmla="*/ 11 h 10000"/>
              <a:gd name="connsiteX0" fmla="*/ 0 w 9640"/>
              <a:gd name="connsiteY0" fmla="*/ 11 h 10000"/>
              <a:gd name="connsiteX1" fmla="*/ 6740 w 9640"/>
              <a:gd name="connsiteY1" fmla="*/ 0 h 10000"/>
              <a:gd name="connsiteX2" fmla="*/ 6682 w 9640"/>
              <a:gd name="connsiteY2" fmla="*/ 9628 h 10000"/>
              <a:gd name="connsiteX3" fmla="*/ 9640 w 9640"/>
              <a:gd name="connsiteY3" fmla="*/ 9987 h 10000"/>
              <a:gd name="connsiteX4" fmla="*/ 302 w 9640"/>
              <a:gd name="connsiteY4" fmla="*/ 10000 h 10000"/>
              <a:gd name="connsiteX5" fmla="*/ 0 w 9640"/>
              <a:gd name="connsiteY5" fmla="*/ 11 h 10000"/>
              <a:gd name="connsiteX0" fmla="*/ 0 w 10000"/>
              <a:gd name="connsiteY0" fmla="*/ 11 h 10000"/>
              <a:gd name="connsiteX1" fmla="*/ 6992 w 10000"/>
              <a:gd name="connsiteY1" fmla="*/ 0 h 10000"/>
              <a:gd name="connsiteX2" fmla="*/ 6932 w 10000"/>
              <a:gd name="connsiteY2" fmla="*/ 9628 h 10000"/>
              <a:gd name="connsiteX3" fmla="*/ 10000 w 10000"/>
              <a:gd name="connsiteY3" fmla="*/ 9987 h 10000"/>
              <a:gd name="connsiteX4" fmla="*/ 6 w 10000"/>
              <a:gd name="connsiteY4" fmla="*/ 10000 h 10000"/>
              <a:gd name="connsiteX5" fmla="*/ 0 w 10000"/>
              <a:gd name="connsiteY5" fmla="*/ 11 h 10000"/>
              <a:gd name="connsiteX0" fmla="*/ 0 w 10000"/>
              <a:gd name="connsiteY0" fmla="*/ 11 h 10000"/>
              <a:gd name="connsiteX1" fmla="*/ 6992 w 10000"/>
              <a:gd name="connsiteY1" fmla="*/ 0 h 10000"/>
              <a:gd name="connsiteX2" fmla="*/ 6932 w 10000"/>
              <a:gd name="connsiteY2" fmla="*/ 9628 h 10000"/>
              <a:gd name="connsiteX3" fmla="*/ 10000 w 10000"/>
              <a:gd name="connsiteY3" fmla="*/ 9987 h 10000"/>
              <a:gd name="connsiteX4" fmla="*/ 6 w 10000"/>
              <a:gd name="connsiteY4" fmla="*/ 10000 h 10000"/>
              <a:gd name="connsiteX5" fmla="*/ 0 w 10000"/>
              <a:gd name="connsiteY5" fmla="*/ 11 h 10000"/>
              <a:gd name="connsiteX0" fmla="*/ 0 w 10056"/>
              <a:gd name="connsiteY0" fmla="*/ 4 h 10000"/>
              <a:gd name="connsiteX1" fmla="*/ 7048 w 10056"/>
              <a:gd name="connsiteY1" fmla="*/ 0 h 10000"/>
              <a:gd name="connsiteX2" fmla="*/ 6988 w 10056"/>
              <a:gd name="connsiteY2" fmla="*/ 9628 h 10000"/>
              <a:gd name="connsiteX3" fmla="*/ 10056 w 10056"/>
              <a:gd name="connsiteY3" fmla="*/ 9987 h 10000"/>
              <a:gd name="connsiteX4" fmla="*/ 62 w 10056"/>
              <a:gd name="connsiteY4" fmla="*/ 10000 h 10000"/>
              <a:gd name="connsiteX5" fmla="*/ 0 w 10056"/>
              <a:gd name="connsiteY5" fmla="*/ 4 h 10000"/>
              <a:gd name="connsiteX0" fmla="*/ 0 w 10056"/>
              <a:gd name="connsiteY0" fmla="*/ 4 h 10000"/>
              <a:gd name="connsiteX1" fmla="*/ 7048 w 10056"/>
              <a:gd name="connsiteY1" fmla="*/ 0 h 10000"/>
              <a:gd name="connsiteX2" fmla="*/ 6988 w 10056"/>
              <a:gd name="connsiteY2" fmla="*/ 9628 h 10000"/>
              <a:gd name="connsiteX3" fmla="*/ 10056 w 10056"/>
              <a:gd name="connsiteY3" fmla="*/ 9987 h 10000"/>
              <a:gd name="connsiteX4" fmla="*/ 62 w 10056"/>
              <a:gd name="connsiteY4" fmla="*/ 10000 h 10000"/>
              <a:gd name="connsiteX5" fmla="*/ 0 w 10056"/>
              <a:gd name="connsiteY5" fmla="*/ 4 h 10000"/>
              <a:gd name="connsiteX0" fmla="*/ 0 w 10056"/>
              <a:gd name="connsiteY0" fmla="*/ 4 h 10000"/>
              <a:gd name="connsiteX1" fmla="*/ 7048 w 10056"/>
              <a:gd name="connsiteY1" fmla="*/ 0 h 10000"/>
              <a:gd name="connsiteX2" fmla="*/ 6988 w 10056"/>
              <a:gd name="connsiteY2" fmla="*/ 9628 h 10000"/>
              <a:gd name="connsiteX3" fmla="*/ 10056 w 10056"/>
              <a:gd name="connsiteY3" fmla="*/ 9987 h 10000"/>
              <a:gd name="connsiteX4" fmla="*/ 62 w 10056"/>
              <a:gd name="connsiteY4" fmla="*/ 10000 h 10000"/>
              <a:gd name="connsiteX5" fmla="*/ 0 w 10056"/>
              <a:gd name="connsiteY5" fmla="*/ 4 h 10000"/>
              <a:gd name="connsiteX0" fmla="*/ 0 w 10056"/>
              <a:gd name="connsiteY0" fmla="*/ 4 h 10000"/>
              <a:gd name="connsiteX1" fmla="*/ 7048 w 10056"/>
              <a:gd name="connsiteY1" fmla="*/ 0 h 10000"/>
              <a:gd name="connsiteX2" fmla="*/ 6988 w 10056"/>
              <a:gd name="connsiteY2" fmla="*/ 9628 h 10000"/>
              <a:gd name="connsiteX3" fmla="*/ 10056 w 10056"/>
              <a:gd name="connsiteY3" fmla="*/ 9987 h 10000"/>
              <a:gd name="connsiteX4" fmla="*/ 62 w 10056"/>
              <a:gd name="connsiteY4" fmla="*/ 10000 h 10000"/>
              <a:gd name="connsiteX5" fmla="*/ 0 w 10056"/>
              <a:gd name="connsiteY5" fmla="*/ 4 h 10000"/>
              <a:gd name="connsiteX0" fmla="*/ 0 w 10056"/>
              <a:gd name="connsiteY0" fmla="*/ 4 h 10000"/>
              <a:gd name="connsiteX1" fmla="*/ 7048 w 10056"/>
              <a:gd name="connsiteY1" fmla="*/ 0 h 10000"/>
              <a:gd name="connsiteX2" fmla="*/ 6988 w 10056"/>
              <a:gd name="connsiteY2" fmla="*/ 9628 h 10000"/>
              <a:gd name="connsiteX3" fmla="*/ 10056 w 10056"/>
              <a:gd name="connsiteY3" fmla="*/ 9987 h 10000"/>
              <a:gd name="connsiteX4" fmla="*/ 62 w 10056"/>
              <a:gd name="connsiteY4" fmla="*/ 10000 h 10000"/>
              <a:gd name="connsiteX5" fmla="*/ 0 w 10056"/>
              <a:gd name="connsiteY5" fmla="*/ 4 h 10000"/>
              <a:gd name="connsiteX0" fmla="*/ 0 w 10056"/>
              <a:gd name="connsiteY0" fmla="*/ 4 h 10000"/>
              <a:gd name="connsiteX1" fmla="*/ 7048 w 10056"/>
              <a:gd name="connsiteY1" fmla="*/ 0 h 10000"/>
              <a:gd name="connsiteX2" fmla="*/ 6988 w 10056"/>
              <a:gd name="connsiteY2" fmla="*/ 9628 h 10000"/>
              <a:gd name="connsiteX3" fmla="*/ 10056 w 10056"/>
              <a:gd name="connsiteY3" fmla="*/ 9987 h 10000"/>
              <a:gd name="connsiteX4" fmla="*/ 62 w 10056"/>
              <a:gd name="connsiteY4" fmla="*/ 10000 h 10000"/>
              <a:gd name="connsiteX5" fmla="*/ 0 w 10056"/>
              <a:gd name="connsiteY5" fmla="*/ 4 h 10000"/>
              <a:gd name="connsiteX0" fmla="*/ 0 w 10056"/>
              <a:gd name="connsiteY0" fmla="*/ 4 h 10000"/>
              <a:gd name="connsiteX1" fmla="*/ 7048 w 10056"/>
              <a:gd name="connsiteY1" fmla="*/ 0 h 10000"/>
              <a:gd name="connsiteX2" fmla="*/ 6988 w 10056"/>
              <a:gd name="connsiteY2" fmla="*/ 9628 h 10000"/>
              <a:gd name="connsiteX3" fmla="*/ 10056 w 10056"/>
              <a:gd name="connsiteY3" fmla="*/ 9987 h 10000"/>
              <a:gd name="connsiteX4" fmla="*/ 62 w 10056"/>
              <a:gd name="connsiteY4" fmla="*/ 10000 h 10000"/>
              <a:gd name="connsiteX5" fmla="*/ 0 w 10056"/>
              <a:gd name="connsiteY5" fmla="*/ 4 h 10000"/>
              <a:gd name="connsiteX0" fmla="*/ 0 w 10056"/>
              <a:gd name="connsiteY0" fmla="*/ 4 h 10000"/>
              <a:gd name="connsiteX1" fmla="*/ 7048 w 10056"/>
              <a:gd name="connsiteY1" fmla="*/ 0 h 10000"/>
              <a:gd name="connsiteX2" fmla="*/ 6988 w 10056"/>
              <a:gd name="connsiteY2" fmla="*/ 9628 h 10000"/>
              <a:gd name="connsiteX3" fmla="*/ 10056 w 10056"/>
              <a:gd name="connsiteY3" fmla="*/ 9987 h 10000"/>
              <a:gd name="connsiteX4" fmla="*/ 62 w 10056"/>
              <a:gd name="connsiteY4" fmla="*/ 10000 h 10000"/>
              <a:gd name="connsiteX5" fmla="*/ 0 w 10056"/>
              <a:gd name="connsiteY5" fmla="*/ 4 h 10000"/>
              <a:gd name="connsiteX0" fmla="*/ 0 w 10056"/>
              <a:gd name="connsiteY0" fmla="*/ 4 h 10000"/>
              <a:gd name="connsiteX1" fmla="*/ 7048 w 10056"/>
              <a:gd name="connsiteY1" fmla="*/ 0 h 10000"/>
              <a:gd name="connsiteX2" fmla="*/ 6988 w 10056"/>
              <a:gd name="connsiteY2" fmla="*/ 9628 h 10000"/>
              <a:gd name="connsiteX3" fmla="*/ 10056 w 10056"/>
              <a:gd name="connsiteY3" fmla="*/ 9987 h 10000"/>
              <a:gd name="connsiteX4" fmla="*/ 62 w 10056"/>
              <a:gd name="connsiteY4" fmla="*/ 10000 h 10000"/>
              <a:gd name="connsiteX5" fmla="*/ 0 w 10056"/>
              <a:gd name="connsiteY5" fmla="*/ 4 h 10000"/>
              <a:gd name="connsiteX0" fmla="*/ 0 w 10056"/>
              <a:gd name="connsiteY0" fmla="*/ 4 h 10000"/>
              <a:gd name="connsiteX1" fmla="*/ 7048 w 10056"/>
              <a:gd name="connsiteY1" fmla="*/ 0 h 10000"/>
              <a:gd name="connsiteX2" fmla="*/ 6988 w 10056"/>
              <a:gd name="connsiteY2" fmla="*/ 9628 h 10000"/>
              <a:gd name="connsiteX3" fmla="*/ 10056 w 10056"/>
              <a:gd name="connsiteY3" fmla="*/ 9987 h 10000"/>
              <a:gd name="connsiteX4" fmla="*/ 62 w 10056"/>
              <a:gd name="connsiteY4" fmla="*/ 10000 h 10000"/>
              <a:gd name="connsiteX5" fmla="*/ 0 w 10056"/>
              <a:gd name="connsiteY5" fmla="*/ 4 h 10000"/>
              <a:gd name="connsiteX0" fmla="*/ 0 w 10056"/>
              <a:gd name="connsiteY0" fmla="*/ 0 h 9996"/>
              <a:gd name="connsiteX1" fmla="*/ 7001 w 10056"/>
              <a:gd name="connsiteY1" fmla="*/ 1 h 9996"/>
              <a:gd name="connsiteX2" fmla="*/ 6988 w 10056"/>
              <a:gd name="connsiteY2" fmla="*/ 9624 h 9996"/>
              <a:gd name="connsiteX3" fmla="*/ 10056 w 10056"/>
              <a:gd name="connsiteY3" fmla="*/ 9983 h 9996"/>
              <a:gd name="connsiteX4" fmla="*/ 62 w 10056"/>
              <a:gd name="connsiteY4" fmla="*/ 9996 h 9996"/>
              <a:gd name="connsiteX5" fmla="*/ 0 w 10056"/>
              <a:gd name="connsiteY5" fmla="*/ 0 h 9996"/>
              <a:gd name="connsiteX0" fmla="*/ 0 w 10000"/>
              <a:gd name="connsiteY0" fmla="*/ 2 h 10002"/>
              <a:gd name="connsiteX1" fmla="*/ 6962 w 10000"/>
              <a:gd name="connsiteY1" fmla="*/ 0 h 10002"/>
              <a:gd name="connsiteX2" fmla="*/ 6949 w 10000"/>
              <a:gd name="connsiteY2" fmla="*/ 9630 h 10002"/>
              <a:gd name="connsiteX3" fmla="*/ 10000 w 10000"/>
              <a:gd name="connsiteY3" fmla="*/ 9989 h 10002"/>
              <a:gd name="connsiteX4" fmla="*/ 62 w 10000"/>
              <a:gd name="connsiteY4" fmla="*/ 10002 h 10002"/>
              <a:gd name="connsiteX5" fmla="*/ 0 w 10000"/>
              <a:gd name="connsiteY5" fmla="*/ 2 h 10002"/>
              <a:gd name="connsiteX0" fmla="*/ 0 w 10000"/>
              <a:gd name="connsiteY0" fmla="*/ 4 h 10004"/>
              <a:gd name="connsiteX1" fmla="*/ 6927 w 10000"/>
              <a:gd name="connsiteY1" fmla="*/ 0 h 10004"/>
              <a:gd name="connsiteX2" fmla="*/ 6949 w 10000"/>
              <a:gd name="connsiteY2" fmla="*/ 9632 h 10004"/>
              <a:gd name="connsiteX3" fmla="*/ 10000 w 10000"/>
              <a:gd name="connsiteY3" fmla="*/ 9991 h 10004"/>
              <a:gd name="connsiteX4" fmla="*/ 62 w 10000"/>
              <a:gd name="connsiteY4" fmla="*/ 10004 h 10004"/>
              <a:gd name="connsiteX5" fmla="*/ 0 w 10000"/>
              <a:gd name="connsiteY5" fmla="*/ 4 h 10004"/>
              <a:gd name="connsiteX0" fmla="*/ 0 w 10000"/>
              <a:gd name="connsiteY0" fmla="*/ 4 h 10004"/>
              <a:gd name="connsiteX1" fmla="*/ 6927 w 10000"/>
              <a:gd name="connsiteY1" fmla="*/ 0 h 10004"/>
              <a:gd name="connsiteX2" fmla="*/ 6949 w 10000"/>
              <a:gd name="connsiteY2" fmla="*/ 9632 h 10004"/>
              <a:gd name="connsiteX3" fmla="*/ 10000 w 10000"/>
              <a:gd name="connsiteY3" fmla="*/ 9991 h 10004"/>
              <a:gd name="connsiteX4" fmla="*/ 62 w 10000"/>
              <a:gd name="connsiteY4" fmla="*/ 10004 h 10004"/>
              <a:gd name="connsiteX5" fmla="*/ 0 w 10000"/>
              <a:gd name="connsiteY5" fmla="*/ 4 h 100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000" h="10004">
                <a:moveTo>
                  <a:pt x="0" y="4"/>
                </a:moveTo>
                <a:lnTo>
                  <a:pt x="6927" y="0"/>
                </a:lnTo>
                <a:cubicBezTo>
                  <a:pt x="6894" y="1547"/>
                  <a:pt x="6891" y="9283"/>
                  <a:pt x="6949" y="9632"/>
                </a:cubicBezTo>
                <a:cubicBezTo>
                  <a:pt x="6923" y="9834"/>
                  <a:pt x="8645" y="9997"/>
                  <a:pt x="10000" y="9991"/>
                </a:cubicBezTo>
                <a:lnTo>
                  <a:pt x="62" y="10004"/>
                </a:lnTo>
                <a:cubicBezTo>
                  <a:pt x="31" y="8409"/>
                  <a:pt x="98" y="1072"/>
                  <a:pt x="0" y="4"/>
                </a:cubicBezTo>
                <a:close/>
              </a:path>
            </a:pathLst>
          </a:custGeom>
          <a:solidFill>
            <a:srgbClr val="65AA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2" name="Rectangle 11"/>
          <p:cNvSpPr/>
          <p:nvPr userDrawn="1"/>
        </p:nvSpPr>
        <p:spPr>
          <a:xfrm>
            <a:off x="7490690" y="5672093"/>
            <a:ext cx="4702823" cy="421061"/>
          </a:xfrm>
          <a:prstGeom prst="rect">
            <a:avLst/>
          </a:prstGeom>
          <a:solidFill>
            <a:srgbClr val="0092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900"/>
          </a:p>
        </p:txBody>
      </p:sp>
      <p:grpSp>
        <p:nvGrpSpPr>
          <p:cNvPr id="13" name="Group 12"/>
          <p:cNvGrpSpPr/>
          <p:nvPr userDrawn="1"/>
        </p:nvGrpSpPr>
        <p:grpSpPr>
          <a:xfrm>
            <a:off x="7637330" y="6112457"/>
            <a:ext cx="4174624" cy="723275"/>
            <a:chOff x="7646796" y="6098813"/>
            <a:chExt cx="4174624" cy="723275"/>
          </a:xfrm>
        </p:grpSpPr>
        <p:pic>
          <p:nvPicPr>
            <p:cNvPr id="14" name="Picture 10" descr="LOGO_IPNA_Blue"/>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646796" y="6186597"/>
              <a:ext cx="581637" cy="581637"/>
            </a:xfrm>
            <a:prstGeom prst="rect">
              <a:avLst/>
            </a:prstGeom>
            <a:noFill/>
            <a:extLst>
              <a:ext uri="{909E8E84-426E-40DD-AFC4-6F175D3DCCD1}">
                <a14:hiddenFill xmlns:a14="http://schemas.microsoft.com/office/drawing/2010/main">
                  <a:solidFill>
                    <a:srgbClr val="FFFFFF"/>
                  </a:solidFill>
                </a14:hiddenFill>
              </a:ext>
            </a:extLst>
          </p:spPr>
        </p:pic>
        <p:sp>
          <p:nvSpPr>
            <p:cNvPr id="15" name="Rectangle 12"/>
            <p:cNvSpPr>
              <a:spLocks noChangeArrowheads="1"/>
            </p:cNvSpPr>
            <p:nvPr/>
          </p:nvSpPr>
          <p:spPr bwMode="auto">
            <a:xfrm>
              <a:off x="8208157" y="6098813"/>
              <a:ext cx="3613263" cy="723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b="1" i="0" u="none" strike="noStrike" cap="none" normalizeH="0" baseline="0" dirty="0">
                  <a:ln>
                    <a:noFill/>
                  </a:ln>
                  <a:solidFill>
                    <a:srgbClr val="296DC0"/>
                  </a:solidFill>
                  <a:effectLst/>
                  <a:latin typeface="Arial" panose="020B0604020202020204" pitchFamily="34" charset="0"/>
                  <a:ea typeface="Calibri" panose="020F0502020204030204" pitchFamily="34" charset="0"/>
                  <a:cs typeface="Calibri" panose="020F0502020204030204" pitchFamily="34" charset="0"/>
                </a:rPr>
                <a:t>Pediatric Nephrology</a:t>
              </a:r>
              <a:endParaRPr kumimoji="0" lang="en-GB" altLang="en-US" sz="5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1100" b="0" i="0" u="none" strike="noStrike" cap="none" normalizeH="0" baseline="0" dirty="0">
                  <a:ln>
                    <a:noFill/>
                  </a:ln>
                  <a:solidFill>
                    <a:schemeClr val="tx1"/>
                  </a:solidFill>
                  <a:effectLst/>
                  <a:latin typeface="Arial" panose="020B0604020202020204" pitchFamily="34" charset="0"/>
                  <a:ea typeface="Calibri" panose="020F0502020204030204" pitchFamily="34" charset="0"/>
                  <a:cs typeface="Times New Roman" panose="02020603050405020304" pitchFamily="18" charset="0"/>
                </a:rPr>
                <a:t>Journal of the </a:t>
              </a:r>
              <a:br>
                <a:rPr kumimoji="0" lang="en-GB" altLang="en-US" sz="1100" b="0" i="0" u="none" strike="noStrike" cap="none" normalizeH="0" baseline="0" dirty="0">
                  <a:ln>
                    <a:noFill/>
                  </a:ln>
                  <a:solidFill>
                    <a:schemeClr val="tx1"/>
                  </a:solidFill>
                  <a:effectLst/>
                  <a:latin typeface="Arial" panose="020B0604020202020204" pitchFamily="34" charset="0"/>
                  <a:ea typeface="Calibri" panose="020F0502020204030204" pitchFamily="34" charset="0"/>
                  <a:cs typeface="Times New Roman" panose="02020603050405020304" pitchFamily="18" charset="0"/>
                </a:rPr>
              </a:br>
              <a:r>
                <a:rPr kumimoji="0" lang="en-GB" altLang="en-US" sz="1200" b="0" i="0" u="none" strike="noStrike" cap="none" normalizeH="0" baseline="0" dirty="0">
                  <a:ln>
                    <a:noFill/>
                  </a:ln>
                  <a:solidFill>
                    <a:schemeClr val="tx1"/>
                  </a:solidFill>
                  <a:effectLst/>
                  <a:latin typeface="Arial" panose="020B0604020202020204" pitchFamily="34" charset="0"/>
                  <a:ea typeface="Calibri" panose="020F0502020204030204" pitchFamily="34" charset="0"/>
                  <a:cs typeface="Times New Roman" panose="02020603050405020304" pitchFamily="18" charset="0"/>
                </a:rPr>
                <a:t>International Pediatric Nephrology Association</a:t>
              </a:r>
              <a:endParaRPr kumimoji="0" lang="en-GB" altLang="en-US" sz="1200" b="0" i="0" u="none" strike="noStrike" cap="none" normalizeH="0" baseline="0" dirty="0">
                <a:ln>
                  <a:noFill/>
                </a:ln>
                <a:solidFill>
                  <a:schemeClr val="tx1"/>
                </a:solidFill>
                <a:effectLst/>
                <a:latin typeface="Arial" panose="020B0604020202020204" pitchFamily="34" charset="0"/>
              </a:endParaRPr>
            </a:p>
          </p:txBody>
        </p:sp>
      </p:grpSp>
      <p:sp>
        <p:nvSpPr>
          <p:cNvPr id="37" name="Rectangle 36">
            <a:extLst>
              <a:ext uri="{FF2B5EF4-FFF2-40B4-BE49-F238E27FC236}">
                <a16:creationId xmlns:a16="http://schemas.microsoft.com/office/drawing/2014/main" id="{FB861B61-643E-7D14-D771-2A7BF1205723}"/>
              </a:ext>
            </a:extLst>
          </p:cNvPr>
          <p:cNvSpPr/>
          <p:nvPr userDrawn="1"/>
        </p:nvSpPr>
        <p:spPr>
          <a:xfrm>
            <a:off x="10209747" y="-31269"/>
            <a:ext cx="1992085" cy="1120316"/>
          </a:xfrm>
          <a:prstGeom prst="rect">
            <a:avLst/>
          </a:prstGeom>
          <a:solidFill>
            <a:srgbClr val="00396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 name="TextBox 18"/>
          <p:cNvSpPr txBox="1"/>
          <p:nvPr/>
        </p:nvSpPr>
        <p:spPr>
          <a:xfrm>
            <a:off x="10624932" y="241626"/>
            <a:ext cx="1441475" cy="523220"/>
          </a:xfrm>
          <a:prstGeom prst="rect">
            <a:avLst/>
          </a:prstGeom>
          <a:noFill/>
        </p:spPr>
        <p:txBody>
          <a:bodyPr wrap="square" rtlCol="0">
            <a:spAutoFit/>
          </a:bodyPr>
          <a:lstStyle/>
          <a:p>
            <a:r>
              <a:rPr lang="en-GB" sz="2800" dirty="0">
                <a:solidFill>
                  <a:schemeClr val="bg1"/>
                </a:solidFill>
              </a:rPr>
              <a:t>Review</a:t>
            </a:r>
          </a:p>
        </p:txBody>
      </p:sp>
      <p:sp>
        <p:nvSpPr>
          <p:cNvPr id="29" name="Flowchart: Stored Data 4">
            <a:extLst>
              <a:ext uri="{FF2B5EF4-FFF2-40B4-BE49-F238E27FC236}">
                <a16:creationId xmlns:a16="http://schemas.microsoft.com/office/drawing/2014/main" id="{17034CCF-1EDD-D498-AB89-09358AFA3492}"/>
              </a:ext>
            </a:extLst>
          </p:cNvPr>
          <p:cNvSpPr/>
          <p:nvPr userDrawn="1"/>
        </p:nvSpPr>
        <p:spPr>
          <a:xfrm rot="16200000" flipV="1">
            <a:off x="2901409" y="2274353"/>
            <a:ext cx="1684645" cy="7491425"/>
          </a:xfrm>
          <a:custGeom>
            <a:avLst/>
            <a:gdLst>
              <a:gd name="connsiteX0" fmla="*/ 1667 w 10000"/>
              <a:gd name="connsiteY0" fmla="*/ 0 h 10000"/>
              <a:gd name="connsiteX1" fmla="*/ 10000 w 10000"/>
              <a:gd name="connsiteY1" fmla="*/ 0 h 10000"/>
              <a:gd name="connsiteX2" fmla="*/ 8333 w 10000"/>
              <a:gd name="connsiteY2" fmla="*/ 5000 h 10000"/>
              <a:gd name="connsiteX3" fmla="*/ 10000 w 10000"/>
              <a:gd name="connsiteY3" fmla="*/ 10000 h 10000"/>
              <a:gd name="connsiteX4" fmla="*/ 1667 w 10000"/>
              <a:gd name="connsiteY4" fmla="*/ 10000 h 10000"/>
              <a:gd name="connsiteX5" fmla="*/ 0 w 10000"/>
              <a:gd name="connsiteY5" fmla="*/ 5000 h 10000"/>
              <a:gd name="connsiteX6" fmla="*/ 1667 w 10000"/>
              <a:gd name="connsiteY6" fmla="*/ 0 h 10000"/>
              <a:gd name="connsiteX0" fmla="*/ 1667 w 10000"/>
              <a:gd name="connsiteY0" fmla="*/ 0 h 10000"/>
              <a:gd name="connsiteX1" fmla="*/ 10000 w 10000"/>
              <a:gd name="connsiteY1" fmla="*/ 0 h 10000"/>
              <a:gd name="connsiteX2" fmla="*/ 8333 w 10000"/>
              <a:gd name="connsiteY2" fmla="*/ 5000 h 10000"/>
              <a:gd name="connsiteX3" fmla="*/ 10000 w 10000"/>
              <a:gd name="connsiteY3" fmla="*/ 10000 h 10000"/>
              <a:gd name="connsiteX4" fmla="*/ 1667 w 10000"/>
              <a:gd name="connsiteY4" fmla="*/ 10000 h 10000"/>
              <a:gd name="connsiteX5" fmla="*/ 0 w 10000"/>
              <a:gd name="connsiteY5" fmla="*/ 5000 h 10000"/>
              <a:gd name="connsiteX6" fmla="*/ 1667 w 10000"/>
              <a:gd name="connsiteY6" fmla="*/ 0 h 10000"/>
              <a:gd name="connsiteX0" fmla="*/ 1667 w 10000"/>
              <a:gd name="connsiteY0" fmla="*/ 38798 h 49391"/>
              <a:gd name="connsiteX1" fmla="*/ 7817 w 10000"/>
              <a:gd name="connsiteY1" fmla="*/ 0 h 49391"/>
              <a:gd name="connsiteX2" fmla="*/ 8333 w 10000"/>
              <a:gd name="connsiteY2" fmla="*/ 43798 h 49391"/>
              <a:gd name="connsiteX3" fmla="*/ 10000 w 10000"/>
              <a:gd name="connsiteY3" fmla="*/ 48798 h 49391"/>
              <a:gd name="connsiteX4" fmla="*/ 1667 w 10000"/>
              <a:gd name="connsiteY4" fmla="*/ 48798 h 49391"/>
              <a:gd name="connsiteX5" fmla="*/ 0 w 10000"/>
              <a:gd name="connsiteY5" fmla="*/ 43798 h 49391"/>
              <a:gd name="connsiteX6" fmla="*/ 1667 w 10000"/>
              <a:gd name="connsiteY6" fmla="*/ 38798 h 49391"/>
              <a:gd name="connsiteX0" fmla="*/ 1667 w 10000"/>
              <a:gd name="connsiteY0" fmla="*/ 38798 h 49391"/>
              <a:gd name="connsiteX1" fmla="*/ 7817 w 10000"/>
              <a:gd name="connsiteY1" fmla="*/ 0 h 49391"/>
              <a:gd name="connsiteX2" fmla="*/ 8333 w 10000"/>
              <a:gd name="connsiteY2" fmla="*/ 43798 h 49391"/>
              <a:gd name="connsiteX3" fmla="*/ 10000 w 10000"/>
              <a:gd name="connsiteY3" fmla="*/ 48798 h 49391"/>
              <a:gd name="connsiteX4" fmla="*/ 1667 w 10000"/>
              <a:gd name="connsiteY4" fmla="*/ 48798 h 49391"/>
              <a:gd name="connsiteX5" fmla="*/ 0 w 10000"/>
              <a:gd name="connsiteY5" fmla="*/ 43798 h 49391"/>
              <a:gd name="connsiteX6" fmla="*/ 1667 w 10000"/>
              <a:gd name="connsiteY6" fmla="*/ 38798 h 49391"/>
              <a:gd name="connsiteX0" fmla="*/ 1667 w 10000"/>
              <a:gd name="connsiteY0" fmla="*/ 89795 h 103750"/>
              <a:gd name="connsiteX1" fmla="*/ 8293 w 10000"/>
              <a:gd name="connsiteY1" fmla="*/ 0 h 103750"/>
              <a:gd name="connsiteX2" fmla="*/ 8333 w 10000"/>
              <a:gd name="connsiteY2" fmla="*/ 94795 h 103750"/>
              <a:gd name="connsiteX3" fmla="*/ 10000 w 10000"/>
              <a:gd name="connsiteY3" fmla="*/ 99795 h 103750"/>
              <a:gd name="connsiteX4" fmla="*/ 1667 w 10000"/>
              <a:gd name="connsiteY4" fmla="*/ 99795 h 103750"/>
              <a:gd name="connsiteX5" fmla="*/ 0 w 10000"/>
              <a:gd name="connsiteY5" fmla="*/ 94795 h 103750"/>
              <a:gd name="connsiteX6" fmla="*/ 1667 w 10000"/>
              <a:gd name="connsiteY6" fmla="*/ 89795 h 103750"/>
              <a:gd name="connsiteX0" fmla="*/ 1667 w 10000"/>
              <a:gd name="connsiteY0" fmla="*/ 87862 h 101680"/>
              <a:gd name="connsiteX1" fmla="*/ 7836 w 10000"/>
              <a:gd name="connsiteY1" fmla="*/ 0 h 101680"/>
              <a:gd name="connsiteX2" fmla="*/ 8333 w 10000"/>
              <a:gd name="connsiteY2" fmla="*/ 92862 h 101680"/>
              <a:gd name="connsiteX3" fmla="*/ 10000 w 10000"/>
              <a:gd name="connsiteY3" fmla="*/ 97862 h 101680"/>
              <a:gd name="connsiteX4" fmla="*/ 1667 w 10000"/>
              <a:gd name="connsiteY4" fmla="*/ 97862 h 101680"/>
              <a:gd name="connsiteX5" fmla="*/ 0 w 10000"/>
              <a:gd name="connsiteY5" fmla="*/ 92862 h 101680"/>
              <a:gd name="connsiteX6" fmla="*/ 1667 w 10000"/>
              <a:gd name="connsiteY6" fmla="*/ 87862 h 101680"/>
              <a:gd name="connsiteX0" fmla="*/ 1667 w 10000"/>
              <a:gd name="connsiteY0" fmla="*/ 87862 h 101680"/>
              <a:gd name="connsiteX1" fmla="*/ 7836 w 10000"/>
              <a:gd name="connsiteY1" fmla="*/ 0 h 101680"/>
              <a:gd name="connsiteX2" fmla="*/ 8333 w 10000"/>
              <a:gd name="connsiteY2" fmla="*/ 92862 h 101680"/>
              <a:gd name="connsiteX3" fmla="*/ 10000 w 10000"/>
              <a:gd name="connsiteY3" fmla="*/ 97862 h 101680"/>
              <a:gd name="connsiteX4" fmla="*/ 1667 w 10000"/>
              <a:gd name="connsiteY4" fmla="*/ 97862 h 101680"/>
              <a:gd name="connsiteX5" fmla="*/ 0 w 10000"/>
              <a:gd name="connsiteY5" fmla="*/ 92862 h 101680"/>
              <a:gd name="connsiteX6" fmla="*/ 1667 w 10000"/>
              <a:gd name="connsiteY6" fmla="*/ 87862 h 101680"/>
              <a:gd name="connsiteX0" fmla="*/ 1667 w 10000"/>
              <a:gd name="connsiteY0" fmla="*/ 93062 h 107249"/>
              <a:gd name="connsiteX1" fmla="*/ 8511 w 10000"/>
              <a:gd name="connsiteY1" fmla="*/ 0 h 107249"/>
              <a:gd name="connsiteX2" fmla="*/ 8333 w 10000"/>
              <a:gd name="connsiteY2" fmla="*/ 98062 h 107249"/>
              <a:gd name="connsiteX3" fmla="*/ 10000 w 10000"/>
              <a:gd name="connsiteY3" fmla="*/ 103062 h 107249"/>
              <a:gd name="connsiteX4" fmla="*/ 1667 w 10000"/>
              <a:gd name="connsiteY4" fmla="*/ 103062 h 107249"/>
              <a:gd name="connsiteX5" fmla="*/ 0 w 10000"/>
              <a:gd name="connsiteY5" fmla="*/ 98062 h 107249"/>
              <a:gd name="connsiteX6" fmla="*/ 1667 w 10000"/>
              <a:gd name="connsiteY6" fmla="*/ 93062 h 107249"/>
              <a:gd name="connsiteX0" fmla="*/ 1667 w 10000"/>
              <a:gd name="connsiteY0" fmla="*/ 93062 h 107249"/>
              <a:gd name="connsiteX1" fmla="*/ 8511 w 10000"/>
              <a:gd name="connsiteY1" fmla="*/ 0 h 107249"/>
              <a:gd name="connsiteX2" fmla="*/ 8333 w 10000"/>
              <a:gd name="connsiteY2" fmla="*/ 98062 h 107249"/>
              <a:gd name="connsiteX3" fmla="*/ 10000 w 10000"/>
              <a:gd name="connsiteY3" fmla="*/ 103062 h 107249"/>
              <a:gd name="connsiteX4" fmla="*/ 1667 w 10000"/>
              <a:gd name="connsiteY4" fmla="*/ 103062 h 107249"/>
              <a:gd name="connsiteX5" fmla="*/ 0 w 10000"/>
              <a:gd name="connsiteY5" fmla="*/ 98062 h 107249"/>
              <a:gd name="connsiteX6" fmla="*/ 1667 w 10000"/>
              <a:gd name="connsiteY6" fmla="*/ 93062 h 107249"/>
              <a:gd name="connsiteX0" fmla="*/ 5639 w 10161"/>
              <a:gd name="connsiteY0" fmla="*/ 18392 h 112308"/>
              <a:gd name="connsiteX1" fmla="*/ 8672 w 10161"/>
              <a:gd name="connsiteY1" fmla="*/ 5059 h 112308"/>
              <a:gd name="connsiteX2" fmla="*/ 8494 w 10161"/>
              <a:gd name="connsiteY2" fmla="*/ 103121 h 112308"/>
              <a:gd name="connsiteX3" fmla="*/ 10161 w 10161"/>
              <a:gd name="connsiteY3" fmla="*/ 108121 h 112308"/>
              <a:gd name="connsiteX4" fmla="*/ 1828 w 10161"/>
              <a:gd name="connsiteY4" fmla="*/ 108121 h 112308"/>
              <a:gd name="connsiteX5" fmla="*/ 161 w 10161"/>
              <a:gd name="connsiteY5" fmla="*/ 103121 h 112308"/>
              <a:gd name="connsiteX6" fmla="*/ 5639 w 10161"/>
              <a:gd name="connsiteY6" fmla="*/ 18392 h 112308"/>
              <a:gd name="connsiteX0" fmla="*/ 5639 w 10161"/>
              <a:gd name="connsiteY0" fmla="*/ 48998 h 145481"/>
              <a:gd name="connsiteX1" fmla="*/ 8354 w 10161"/>
              <a:gd name="connsiteY1" fmla="*/ 0 h 145481"/>
              <a:gd name="connsiteX2" fmla="*/ 8494 w 10161"/>
              <a:gd name="connsiteY2" fmla="*/ 133727 h 145481"/>
              <a:gd name="connsiteX3" fmla="*/ 10161 w 10161"/>
              <a:gd name="connsiteY3" fmla="*/ 138727 h 145481"/>
              <a:gd name="connsiteX4" fmla="*/ 1828 w 10161"/>
              <a:gd name="connsiteY4" fmla="*/ 138727 h 145481"/>
              <a:gd name="connsiteX5" fmla="*/ 161 w 10161"/>
              <a:gd name="connsiteY5" fmla="*/ 133727 h 145481"/>
              <a:gd name="connsiteX6" fmla="*/ 5639 w 10161"/>
              <a:gd name="connsiteY6" fmla="*/ 48998 h 145481"/>
              <a:gd name="connsiteX0" fmla="*/ 4738 w 10113"/>
              <a:gd name="connsiteY0" fmla="*/ 13812 h 159292"/>
              <a:gd name="connsiteX1" fmla="*/ 8306 w 10113"/>
              <a:gd name="connsiteY1" fmla="*/ 13811 h 159292"/>
              <a:gd name="connsiteX2" fmla="*/ 8446 w 10113"/>
              <a:gd name="connsiteY2" fmla="*/ 147538 h 159292"/>
              <a:gd name="connsiteX3" fmla="*/ 10113 w 10113"/>
              <a:gd name="connsiteY3" fmla="*/ 152538 h 159292"/>
              <a:gd name="connsiteX4" fmla="*/ 1780 w 10113"/>
              <a:gd name="connsiteY4" fmla="*/ 152538 h 159292"/>
              <a:gd name="connsiteX5" fmla="*/ 113 w 10113"/>
              <a:gd name="connsiteY5" fmla="*/ 147538 h 159292"/>
              <a:gd name="connsiteX6" fmla="*/ 4738 w 10113"/>
              <a:gd name="connsiteY6" fmla="*/ 13812 h 159292"/>
              <a:gd name="connsiteX0" fmla="*/ 4738 w 10113"/>
              <a:gd name="connsiteY0" fmla="*/ 2870 h 148350"/>
              <a:gd name="connsiteX1" fmla="*/ 8306 w 10113"/>
              <a:gd name="connsiteY1" fmla="*/ 2869 h 148350"/>
              <a:gd name="connsiteX2" fmla="*/ 8446 w 10113"/>
              <a:gd name="connsiteY2" fmla="*/ 136596 h 148350"/>
              <a:gd name="connsiteX3" fmla="*/ 10113 w 10113"/>
              <a:gd name="connsiteY3" fmla="*/ 141596 h 148350"/>
              <a:gd name="connsiteX4" fmla="*/ 1780 w 10113"/>
              <a:gd name="connsiteY4" fmla="*/ 141596 h 148350"/>
              <a:gd name="connsiteX5" fmla="*/ 113 w 10113"/>
              <a:gd name="connsiteY5" fmla="*/ 136596 h 148350"/>
              <a:gd name="connsiteX6" fmla="*/ 4738 w 10113"/>
              <a:gd name="connsiteY6" fmla="*/ 2870 h 148350"/>
              <a:gd name="connsiteX0" fmla="*/ 4738 w 10113"/>
              <a:gd name="connsiteY0" fmla="*/ 51 h 145531"/>
              <a:gd name="connsiteX1" fmla="*/ 8306 w 10113"/>
              <a:gd name="connsiteY1" fmla="*/ 50 h 145531"/>
              <a:gd name="connsiteX2" fmla="*/ 8446 w 10113"/>
              <a:gd name="connsiteY2" fmla="*/ 133777 h 145531"/>
              <a:gd name="connsiteX3" fmla="*/ 10113 w 10113"/>
              <a:gd name="connsiteY3" fmla="*/ 138777 h 145531"/>
              <a:gd name="connsiteX4" fmla="*/ 1780 w 10113"/>
              <a:gd name="connsiteY4" fmla="*/ 138777 h 145531"/>
              <a:gd name="connsiteX5" fmla="*/ 113 w 10113"/>
              <a:gd name="connsiteY5" fmla="*/ 133777 h 145531"/>
              <a:gd name="connsiteX6" fmla="*/ 4738 w 10113"/>
              <a:gd name="connsiteY6" fmla="*/ 51 h 145531"/>
              <a:gd name="connsiteX0" fmla="*/ 4738 w 10113"/>
              <a:gd name="connsiteY0" fmla="*/ 68 h 145548"/>
              <a:gd name="connsiteX1" fmla="*/ 8306 w 10113"/>
              <a:gd name="connsiteY1" fmla="*/ 67 h 145548"/>
              <a:gd name="connsiteX2" fmla="*/ 8446 w 10113"/>
              <a:gd name="connsiteY2" fmla="*/ 133794 h 145548"/>
              <a:gd name="connsiteX3" fmla="*/ 10113 w 10113"/>
              <a:gd name="connsiteY3" fmla="*/ 138794 h 145548"/>
              <a:gd name="connsiteX4" fmla="*/ 1780 w 10113"/>
              <a:gd name="connsiteY4" fmla="*/ 138794 h 145548"/>
              <a:gd name="connsiteX5" fmla="*/ 113 w 10113"/>
              <a:gd name="connsiteY5" fmla="*/ 133794 h 145548"/>
              <a:gd name="connsiteX6" fmla="*/ 4738 w 10113"/>
              <a:gd name="connsiteY6" fmla="*/ 68 h 145548"/>
              <a:gd name="connsiteX0" fmla="*/ 4738 w 10113"/>
              <a:gd name="connsiteY0" fmla="*/ 68 h 145548"/>
              <a:gd name="connsiteX1" fmla="*/ 8306 w 10113"/>
              <a:gd name="connsiteY1" fmla="*/ 67 h 145548"/>
              <a:gd name="connsiteX2" fmla="*/ 8446 w 10113"/>
              <a:gd name="connsiteY2" fmla="*/ 133794 h 145548"/>
              <a:gd name="connsiteX3" fmla="*/ 10113 w 10113"/>
              <a:gd name="connsiteY3" fmla="*/ 138794 h 145548"/>
              <a:gd name="connsiteX4" fmla="*/ 1780 w 10113"/>
              <a:gd name="connsiteY4" fmla="*/ 138794 h 145548"/>
              <a:gd name="connsiteX5" fmla="*/ 113 w 10113"/>
              <a:gd name="connsiteY5" fmla="*/ 133794 h 145548"/>
              <a:gd name="connsiteX6" fmla="*/ 4738 w 10113"/>
              <a:gd name="connsiteY6" fmla="*/ 68 h 145548"/>
              <a:gd name="connsiteX0" fmla="*/ 4674 w 10109"/>
              <a:gd name="connsiteY0" fmla="*/ 170 h 145517"/>
              <a:gd name="connsiteX1" fmla="*/ 8302 w 10109"/>
              <a:gd name="connsiteY1" fmla="*/ 36 h 145517"/>
              <a:gd name="connsiteX2" fmla="*/ 8442 w 10109"/>
              <a:gd name="connsiteY2" fmla="*/ 133763 h 145517"/>
              <a:gd name="connsiteX3" fmla="*/ 10109 w 10109"/>
              <a:gd name="connsiteY3" fmla="*/ 138763 h 145517"/>
              <a:gd name="connsiteX4" fmla="*/ 1776 w 10109"/>
              <a:gd name="connsiteY4" fmla="*/ 138763 h 145517"/>
              <a:gd name="connsiteX5" fmla="*/ 109 w 10109"/>
              <a:gd name="connsiteY5" fmla="*/ 133763 h 145517"/>
              <a:gd name="connsiteX6" fmla="*/ 4674 w 10109"/>
              <a:gd name="connsiteY6" fmla="*/ 170 h 145517"/>
              <a:gd name="connsiteX0" fmla="*/ 3080 w 8515"/>
              <a:gd name="connsiteY0" fmla="*/ 170 h 145517"/>
              <a:gd name="connsiteX1" fmla="*/ 6708 w 8515"/>
              <a:gd name="connsiteY1" fmla="*/ 36 h 145517"/>
              <a:gd name="connsiteX2" fmla="*/ 6848 w 8515"/>
              <a:gd name="connsiteY2" fmla="*/ 133763 h 145517"/>
              <a:gd name="connsiteX3" fmla="*/ 8515 w 8515"/>
              <a:gd name="connsiteY3" fmla="*/ 138763 h 145517"/>
              <a:gd name="connsiteX4" fmla="*/ 182 w 8515"/>
              <a:gd name="connsiteY4" fmla="*/ 138763 h 145517"/>
              <a:gd name="connsiteX5" fmla="*/ 3080 w 8515"/>
              <a:gd name="connsiteY5" fmla="*/ 170 h 145517"/>
              <a:gd name="connsiteX0" fmla="*/ 3617 w 10000"/>
              <a:gd name="connsiteY0" fmla="*/ 12 h 9536"/>
              <a:gd name="connsiteX1" fmla="*/ 7878 w 10000"/>
              <a:gd name="connsiteY1" fmla="*/ 2 h 9536"/>
              <a:gd name="connsiteX2" fmla="*/ 8042 w 10000"/>
              <a:gd name="connsiteY2" fmla="*/ 9192 h 9536"/>
              <a:gd name="connsiteX3" fmla="*/ 10000 w 10000"/>
              <a:gd name="connsiteY3" fmla="*/ 9536 h 9536"/>
              <a:gd name="connsiteX4" fmla="*/ 214 w 10000"/>
              <a:gd name="connsiteY4" fmla="*/ 9536 h 9536"/>
              <a:gd name="connsiteX5" fmla="*/ 3617 w 10000"/>
              <a:gd name="connsiteY5" fmla="*/ 12 h 9536"/>
              <a:gd name="connsiteX0" fmla="*/ 3403 w 9786"/>
              <a:gd name="connsiteY0" fmla="*/ 13 h 10000"/>
              <a:gd name="connsiteX1" fmla="*/ 7664 w 9786"/>
              <a:gd name="connsiteY1" fmla="*/ 2 h 10000"/>
              <a:gd name="connsiteX2" fmla="*/ 7828 w 9786"/>
              <a:gd name="connsiteY2" fmla="*/ 9639 h 10000"/>
              <a:gd name="connsiteX3" fmla="*/ 9786 w 9786"/>
              <a:gd name="connsiteY3" fmla="*/ 10000 h 10000"/>
              <a:gd name="connsiteX4" fmla="*/ 0 w 9786"/>
              <a:gd name="connsiteY4" fmla="*/ 10000 h 10000"/>
              <a:gd name="connsiteX5" fmla="*/ 3403 w 9786"/>
              <a:gd name="connsiteY5" fmla="*/ 13 h 10000"/>
              <a:gd name="connsiteX0" fmla="*/ 494 w 7017"/>
              <a:gd name="connsiteY0" fmla="*/ 743 h 10730"/>
              <a:gd name="connsiteX1" fmla="*/ 4849 w 7017"/>
              <a:gd name="connsiteY1" fmla="*/ 732 h 10730"/>
              <a:gd name="connsiteX2" fmla="*/ 5016 w 7017"/>
              <a:gd name="connsiteY2" fmla="*/ 10369 h 10730"/>
              <a:gd name="connsiteX3" fmla="*/ 7017 w 7017"/>
              <a:gd name="connsiteY3" fmla="*/ 10730 h 10730"/>
              <a:gd name="connsiteX4" fmla="*/ 45 w 7017"/>
              <a:gd name="connsiteY4" fmla="*/ 10709 h 10730"/>
              <a:gd name="connsiteX5" fmla="*/ 494 w 7017"/>
              <a:gd name="connsiteY5" fmla="*/ 743 h 10730"/>
              <a:gd name="connsiteX0" fmla="*/ 521 w 9817"/>
              <a:gd name="connsiteY0" fmla="*/ 692 h 10000"/>
              <a:gd name="connsiteX1" fmla="*/ 6727 w 9817"/>
              <a:gd name="connsiteY1" fmla="*/ 682 h 10000"/>
              <a:gd name="connsiteX2" fmla="*/ 6965 w 9817"/>
              <a:gd name="connsiteY2" fmla="*/ 9664 h 10000"/>
              <a:gd name="connsiteX3" fmla="*/ 9817 w 9817"/>
              <a:gd name="connsiteY3" fmla="*/ 10000 h 10000"/>
              <a:gd name="connsiteX4" fmla="*/ 273 w 9817"/>
              <a:gd name="connsiteY4" fmla="*/ 9980 h 10000"/>
              <a:gd name="connsiteX5" fmla="*/ 521 w 9817"/>
              <a:gd name="connsiteY5" fmla="*/ 692 h 10000"/>
              <a:gd name="connsiteX0" fmla="*/ 531 w 10000"/>
              <a:gd name="connsiteY0" fmla="*/ 692 h 10000"/>
              <a:gd name="connsiteX1" fmla="*/ 6852 w 10000"/>
              <a:gd name="connsiteY1" fmla="*/ 682 h 10000"/>
              <a:gd name="connsiteX2" fmla="*/ 7095 w 10000"/>
              <a:gd name="connsiteY2" fmla="*/ 9664 h 10000"/>
              <a:gd name="connsiteX3" fmla="*/ 10000 w 10000"/>
              <a:gd name="connsiteY3" fmla="*/ 10000 h 10000"/>
              <a:gd name="connsiteX4" fmla="*/ 278 w 10000"/>
              <a:gd name="connsiteY4" fmla="*/ 9980 h 10000"/>
              <a:gd name="connsiteX5" fmla="*/ 531 w 10000"/>
              <a:gd name="connsiteY5" fmla="*/ 692 h 10000"/>
              <a:gd name="connsiteX0" fmla="*/ 531 w 10000"/>
              <a:gd name="connsiteY0" fmla="*/ 692 h 10000"/>
              <a:gd name="connsiteX1" fmla="*/ 6852 w 10000"/>
              <a:gd name="connsiteY1" fmla="*/ 682 h 10000"/>
              <a:gd name="connsiteX2" fmla="*/ 7095 w 10000"/>
              <a:gd name="connsiteY2" fmla="*/ 9664 h 10000"/>
              <a:gd name="connsiteX3" fmla="*/ 10000 w 10000"/>
              <a:gd name="connsiteY3" fmla="*/ 10000 h 10000"/>
              <a:gd name="connsiteX4" fmla="*/ 278 w 10000"/>
              <a:gd name="connsiteY4" fmla="*/ 9980 h 10000"/>
              <a:gd name="connsiteX5" fmla="*/ 531 w 10000"/>
              <a:gd name="connsiteY5" fmla="*/ 692 h 10000"/>
              <a:gd name="connsiteX0" fmla="*/ 531 w 10000"/>
              <a:gd name="connsiteY0" fmla="*/ 692 h 10000"/>
              <a:gd name="connsiteX1" fmla="*/ 6852 w 10000"/>
              <a:gd name="connsiteY1" fmla="*/ 682 h 10000"/>
              <a:gd name="connsiteX2" fmla="*/ 7095 w 10000"/>
              <a:gd name="connsiteY2" fmla="*/ 9664 h 10000"/>
              <a:gd name="connsiteX3" fmla="*/ 10000 w 10000"/>
              <a:gd name="connsiteY3" fmla="*/ 10000 h 10000"/>
              <a:gd name="connsiteX4" fmla="*/ 278 w 10000"/>
              <a:gd name="connsiteY4" fmla="*/ 9980 h 10000"/>
              <a:gd name="connsiteX5" fmla="*/ 531 w 10000"/>
              <a:gd name="connsiteY5" fmla="*/ 692 h 10000"/>
              <a:gd name="connsiteX0" fmla="*/ 570 w 10039"/>
              <a:gd name="connsiteY0" fmla="*/ 695 h 10015"/>
              <a:gd name="connsiteX1" fmla="*/ 6891 w 10039"/>
              <a:gd name="connsiteY1" fmla="*/ 685 h 10015"/>
              <a:gd name="connsiteX2" fmla="*/ 7134 w 10039"/>
              <a:gd name="connsiteY2" fmla="*/ 9667 h 10015"/>
              <a:gd name="connsiteX3" fmla="*/ 10039 w 10039"/>
              <a:gd name="connsiteY3" fmla="*/ 10003 h 10015"/>
              <a:gd name="connsiteX4" fmla="*/ 217 w 10039"/>
              <a:gd name="connsiteY4" fmla="*/ 10015 h 10015"/>
              <a:gd name="connsiteX5" fmla="*/ 570 w 10039"/>
              <a:gd name="connsiteY5" fmla="*/ 695 h 10015"/>
              <a:gd name="connsiteX0" fmla="*/ 615 w 10084"/>
              <a:gd name="connsiteY0" fmla="*/ 695 h 10015"/>
              <a:gd name="connsiteX1" fmla="*/ 6936 w 10084"/>
              <a:gd name="connsiteY1" fmla="*/ 685 h 10015"/>
              <a:gd name="connsiteX2" fmla="*/ 7179 w 10084"/>
              <a:gd name="connsiteY2" fmla="*/ 9667 h 10015"/>
              <a:gd name="connsiteX3" fmla="*/ 10084 w 10084"/>
              <a:gd name="connsiteY3" fmla="*/ 10003 h 10015"/>
              <a:gd name="connsiteX4" fmla="*/ 262 w 10084"/>
              <a:gd name="connsiteY4" fmla="*/ 10015 h 10015"/>
              <a:gd name="connsiteX5" fmla="*/ 615 w 10084"/>
              <a:gd name="connsiteY5" fmla="*/ 695 h 10015"/>
              <a:gd name="connsiteX0" fmla="*/ 356 w 9825"/>
              <a:gd name="connsiteY0" fmla="*/ 695 h 10015"/>
              <a:gd name="connsiteX1" fmla="*/ 6677 w 9825"/>
              <a:gd name="connsiteY1" fmla="*/ 685 h 10015"/>
              <a:gd name="connsiteX2" fmla="*/ 6920 w 9825"/>
              <a:gd name="connsiteY2" fmla="*/ 9667 h 10015"/>
              <a:gd name="connsiteX3" fmla="*/ 9825 w 9825"/>
              <a:gd name="connsiteY3" fmla="*/ 10003 h 10015"/>
              <a:gd name="connsiteX4" fmla="*/ 3 w 9825"/>
              <a:gd name="connsiteY4" fmla="*/ 10015 h 10015"/>
              <a:gd name="connsiteX5" fmla="*/ 356 w 9825"/>
              <a:gd name="connsiteY5" fmla="*/ 695 h 10015"/>
              <a:gd name="connsiteX0" fmla="*/ 362 w 10000"/>
              <a:gd name="connsiteY0" fmla="*/ 10 h 9316"/>
              <a:gd name="connsiteX1" fmla="*/ 6796 w 10000"/>
              <a:gd name="connsiteY1" fmla="*/ 0 h 9316"/>
              <a:gd name="connsiteX2" fmla="*/ 7043 w 10000"/>
              <a:gd name="connsiteY2" fmla="*/ 8969 h 9316"/>
              <a:gd name="connsiteX3" fmla="*/ 10000 w 10000"/>
              <a:gd name="connsiteY3" fmla="*/ 9304 h 9316"/>
              <a:gd name="connsiteX4" fmla="*/ 3 w 10000"/>
              <a:gd name="connsiteY4" fmla="*/ 9316 h 9316"/>
              <a:gd name="connsiteX5" fmla="*/ 362 w 10000"/>
              <a:gd name="connsiteY5" fmla="*/ 10 h 9316"/>
              <a:gd name="connsiteX0" fmla="*/ 362 w 10000"/>
              <a:gd name="connsiteY0" fmla="*/ 11 h 10000"/>
              <a:gd name="connsiteX1" fmla="*/ 6796 w 10000"/>
              <a:gd name="connsiteY1" fmla="*/ 0 h 10000"/>
              <a:gd name="connsiteX2" fmla="*/ 7043 w 10000"/>
              <a:gd name="connsiteY2" fmla="*/ 9628 h 10000"/>
              <a:gd name="connsiteX3" fmla="*/ 10000 w 10000"/>
              <a:gd name="connsiteY3" fmla="*/ 9987 h 10000"/>
              <a:gd name="connsiteX4" fmla="*/ 3 w 10000"/>
              <a:gd name="connsiteY4" fmla="*/ 10000 h 10000"/>
              <a:gd name="connsiteX5" fmla="*/ 362 w 10000"/>
              <a:gd name="connsiteY5" fmla="*/ 11 h 10000"/>
              <a:gd name="connsiteX0" fmla="*/ 362 w 10000"/>
              <a:gd name="connsiteY0" fmla="*/ 11 h 10000"/>
              <a:gd name="connsiteX1" fmla="*/ 6796 w 10000"/>
              <a:gd name="connsiteY1" fmla="*/ 0 h 10000"/>
              <a:gd name="connsiteX2" fmla="*/ 7043 w 10000"/>
              <a:gd name="connsiteY2" fmla="*/ 9628 h 10000"/>
              <a:gd name="connsiteX3" fmla="*/ 10000 w 10000"/>
              <a:gd name="connsiteY3" fmla="*/ 9987 h 10000"/>
              <a:gd name="connsiteX4" fmla="*/ 3 w 10000"/>
              <a:gd name="connsiteY4" fmla="*/ 10000 h 10000"/>
              <a:gd name="connsiteX5" fmla="*/ 362 w 10000"/>
              <a:gd name="connsiteY5" fmla="*/ 11 h 10000"/>
              <a:gd name="connsiteX0" fmla="*/ 362 w 10000"/>
              <a:gd name="connsiteY0" fmla="*/ 11 h 10474"/>
              <a:gd name="connsiteX1" fmla="*/ 7101 w 10000"/>
              <a:gd name="connsiteY1" fmla="*/ 0 h 10474"/>
              <a:gd name="connsiteX2" fmla="*/ 7043 w 10000"/>
              <a:gd name="connsiteY2" fmla="*/ 9628 h 10474"/>
              <a:gd name="connsiteX3" fmla="*/ 10000 w 10000"/>
              <a:gd name="connsiteY3" fmla="*/ 9987 h 10474"/>
              <a:gd name="connsiteX4" fmla="*/ 3 w 10000"/>
              <a:gd name="connsiteY4" fmla="*/ 10000 h 10474"/>
              <a:gd name="connsiteX5" fmla="*/ 362 w 10000"/>
              <a:gd name="connsiteY5" fmla="*/ 11 h 10474"/>
              <a:gd name="connsiteX0" fmla="*/ 362 w 10000"/>
              <a:gd name="connsiteY0" fmla="*/ 11 h 10474"/>
              <a:gd name="connsiteX1" fmla="*/ 7101 w 10000"/>
              <a:gd name="connsiteY1" fmla="*/ 0 h 10474"/>
              <a:gd name="connsiteX2" fmla="*/ 7043 w 10000"/>
              <a:gd name="connsiteY2" fmla="*/ 9628 h 10474"/>
              <a:gd name="connsiteX3" fmla="*/ 10000 w 10000"/>
              <a:gd name="connsiteY3" fmla="*/ 9987 h 10474"/>
              <a:gd name="connsiteX4" fmla="*/ 3 w 10000"/>
              <a:gd name="connsiteY4" fmla="*/ 10000 h 10474"/>
              <a:gd name="connsiteX5" fmla="*/ 362 w 10000"/>
              <a:gd name="connsiteY5" fmla="*/ 11 h 10474"/>
              <a:gd name="connsiteX0" fmla="*/ 362 w 10000"/>
              <a:gd name="connsiteY0" fmla="*/ 11 h 10474"/>
              <a:gd name="connsiteX1" fmla="*/ 7101 w 10000"/>
              <a:gd name="connsiteY1" fmla="*/ 0 h 10474"/>
              <a:gd name="connsiteX2" fmla="*/ 7043 w 10000"/>
              <a:gd name="connsiteY2" fmla="*/ 9628 h 10474"/>
              <a:gd name="connsiteX3" fmla="*/ 10000 w 10000"/>
              <a:gd name="connsiteY3" fmla="*/ 9987 h 10474"/>
              <a:gd name="connsiteX4" fmla="*/ 3 w 10000"/>
              <a:gd name="connsiteY4" fmla="*/ 10000 h 10474"/>
              <a:gd name="connsiteX5" fmla="*/ 362 w 10000"/>
              <a:gd name="connsiteY5" fmla="*/ 11 h 10474"/>
              <a:gd name="connsiteX0" fmla="*/ 362 w 10000"/>
              <a:gd name="connsiteY0" fmla="*/ 11 h 10000"/>
              <a:gd name="connsiteX1" fmla="*/ 7101 w 10000"/>
              <a:gd name="connsiteY1" fmla="*/ 0 h 10000"/>
              <a:gd name="connsiteX2" fmla="*/ 7043 w 10000"/>
              <a:gd name="connsiteY2" fmla="*/ 9628 h 10000"/>
              <a:gd name="connsiteX3" fmla="*/ 10000 w 10000"/>
              <a:gd name="connsiteY3" fmla="*/ 9987 h 10000"/>
              <a:gd name="connsiteX4" fmla="*/ 3 w 10000"/>
              <a:gd name="connsiteY4" fmla="*/ 10000 h 10000"/>
              <a:gd name="connsiteX5" fmla="*/ 362 w 10000"/>
              <a:gd name="connsiteY5" fmla="*/ 11 h 10000"/>
              <a:gd name="connsiteX0" fmla="*/ 362 w 10000"/>
              <a:gd name="connsiteY0" fmla="*/ 11 h 10000"/>
              <a:gd name="connsiteX1" fmla="*/ 7101 w 10000"/>
              <a:gd name="connsiteY1" fmla="*/ 0 h 10000"/>
              <a:gd name="connsiteX2" fmla="*/ 7043 w 10000"/>
              <a:gd name="connsiteY2" fmla="*/ 9628 h 10000"/>
              <a:gd name="connsiteX3" fmla="*/ 10000 w 10000"/>
              <a:gd name="connsiteY3" fmla="*/ 9987 h 10000"/>
              <a:gd name="connsiteX4" fmla="*/ 3 w 10000"/>
              <a:gd name="connsiteY4" fmla="*/ 10000 h 10000"/>
              <a:gd name="connsiteX5" fmla="*/ 362 w 10000"/>
              <a:gd name="connsiteY5" fmla="*/ 11 h 10000"/>
              <a:gd name="connsiteX0" fmla="*/ 362 w 10000"/>
              <a:gd name="connsiteY0" fmla="*/ 11 h 10000"/>
              <a:gd name="connsiteX1" fmla="*/ 7101 w 10000"/>
              <a:gd name="connsiteY1" fmla="*/ 0 h 10000"/>
              <a:gd name="connsiteX2" fmla="*/ 7043 w 10000"/>
              <a:gd name="connsiteY2" fmla="*/ 9628 h 10000"/>
              <a:gd name="connsiteX3" fmla="*/ 10000 w 10000"/>
              <a:gd name="connsiteY3" fmla="*/ 9987 h 10000"/>
              <a:gd name="connsiteX4" fmla="*/ 3 w 10000"/>
              <a:gd name="connsiteY4" fmla="*/ 10000 h 10000"/>
              <a:gd name="connsiteX5" fmla="*/ 362 w 10000"/>
              <a:gd name="connsiteY5" fmla="*/ 11 h 10000"/>
              <a:gd name="connsiteX0" fmla="*/ 362 w 10000"/>
              <a:gd name="connsiteY0" fmla="*/ 11 h 10000"/>
              <a:gd name="connsiteX1" fmla="*/ 7101 w 10000"/>
              <a:gd name="connsiteY1" fmla="*/ 0 h 10000"/>
              <a:gd name="connsiteX2" fmla="*/ 7043 w 10000"/>
              <a:gd name="connsiteY2" fmla="*/ 9628 h 10000"/>
              <a:gd name="connsiteX3" fmla="*/ 10000 w 10000"/>
              <a:gd name="connsiteY3" fmla="*/ 9987 h 10000"/>
              <a:gd name="connsiteX4" fmla="*/ 3 w 10000"/>
              <a:gd name="connsiteY4" fmla="*/ 10000 h 10000"/>
              <a:gd name="connsiteX5" fmla="*/ 362 w 10000"/>
              <a:gd name="connsiteY5" fmla="*/ 11 h 10000"/>
              <a:gd name="connsiteX0" fmla="*/ 362 w 10000"/>
              <a:gd name="connsiteY0" fmla="*/ 11 h 10000"/>
              <a:gd name="connsiteX1" fmla="*/ 7101 w 10000"/>
              <a:gd name="connsiteY1" fmla="*/ 0 h 10000"/>
              <a:gd name="connsiteX2" fmla="*/ 7043 w 10000"/>
              <a:gd name="connsiteY2" fmla="*/ 9628 h 10000"/>
              <a:gd name="connsiteX3" fmla="*/ 10000 w 10000"/>
              <a:gd name="connsiteY3" fmla="*/ 9987 h 10000"/>
              <a:gd name="connsiteX4" fmla="*/ 3 w 10000"/>
              <a:gd name="connsiteY4" fmla="*/ 10000 h 10000"/>
              <a:gd name="connsiteX5" fmla="*/ 362 w 10000"/>
              <a:gd name="connsiteY5" fmla="*/ 11 h 10000"/>
              <a:gd name="connsiteX0" fmla="*/ 362 w 10000"/>
              <a:gd name="connsiteY0" fmla="*/ 11 h 10000"/>
              <a:gd name="connsiteX1" fmla="*/ 7101 w 10000"/>
              <a:gd name="connsiteY1" fmla="*/ 0 h 10000"/>
              <a:gd name="connsiteX2" fmla="*/ 7043 w 10000"/>
              <a:gd name="connsiteY2" fmla="*/ 9628 h 10000"/>
              <a:gd name="connsiteX3" fmla="*/ 10000 w 10000"/>
              <a:gd name="connsiteY3" fmla="*/ 9987 h 10000"/>
              <a:gd name="connsiteX4" fmla="*/ 3 w 10000"/>
              <a:gd name="connsiteY4" fmla="*/ 10000 h 10000"/>
              <a:gd name="connsiteX5" fmla="*/ 362 w 10000"/>
              <a:gd name="connsiteY5" fmla="*/ 11 h 10000"/>
              <a:gd name="connsiteX0" fmla="*/ 360 w 9998"/>
              <a:gd name="connsiteY0" fmla="*/ 11 h 10000"/>
              <a:gd name="connsiteX1" fmla="*/ 7099 w 9998"/>
              <a:gd name="connsiteY1" fmla="*/ 0 h 10000"/>
              <a:gd name="connsiteX2" fmla="*/ 7041 w 9998"/>
              <a:gd name="connsiteY2" fmla="*/ 9628 h 10000"/>
              <a:gd name="connsiteX3" fmla="*/ 9998 w 9998"/>
              <a:gd name="connsiteY3" fmla="*/ 9987 h 10000"/>
              <a:gd name="connsiteX4" fmla="*/ 1 w 9998"/>
              <a:gd name="connsiteY4" fmla="*/ 10000 h 10000"/>
              <a:gd name="connsiteX5" fmla="*/ 360 w 9998"/>
              <a:gd name="connsiteY5" fmla="*/ 11 h 10000"/>
              <a:gd name="connsiteX0" fmla="*/ 0 w 9640"/>
              <a:gd name="connsiteY0" fmla="*/ 11 h 10000"/>
              <a:gd name="connsiteX1" fmla="*/ 6740 w 9640"/>
              <a:gd name="connsiteY1" fmla="*/ 0 h 10000"/>
              <a:gd name="connsiteX2" fmla="*/ 6682 w 9640"/>
              <a:gd name="connsiteY2" fmla="*/ 9628 h 10000"/>
              <a:gd name="connsiteX3" fmla="*/ 9640 w 9640"/>
              <a:gd name="connsiteY3" fmla="*/ 9987 h 10000"/>
              <a:gd name="connsiteX4" fmla="*/ 302 w 9640"/>
              <a:gd name="connsiteY4" fmla="*/ 10000 h 10000"/>
              <a:gd name="connsiteX5" fmla="*/ 0 w 9640"/>
              <a:gd name="connsiteY5" fmla="*/ 11 h 10000"/>
              <a:gd name="connsiteX0" fmla="*/ 0 w 10000"/>
              <a:gd name="connsiteY0" fmla="*/ 11 h 10000"/>
              <a:gd name="connsiteX1" fmla="*/ 6992 w 10000"/>
              <a:gd name="connsiteY1" fmla="*/ 0 h 10000"/>
              <a:gd name="connsiteX2" fmla="*/ 6932 w 10000"/>
              <a:gd name="connsiteY2" fmla="*/ 9628 h 10000"/>
              <a:gd name="connsiteX3" fmla="*/ 10000 w 10000"/>
              <a:gd name="connsiteY3" fmla="*/ 9987 h 10000"/>
              <a:gd name="connsiteX4" fmla="*/ 6 w 10000"/>
              <a:gd name="connsiteY4" fmla="*/ 10000 h 10000"/>
              <a:gd name="connsiteX5" fmla="*/ 0 w 10000"/>
              <a:gd name="connsiteY5" fmla="*/ 11 h 10000"/>
              <a:gd name="connsiteX0" fmla="*/ 0 w 10000"/>
              <a:gd name="connsiteY0" fmla="*/ 11 h 10000"/>
              <a:gd name="connsiteX1" fmla="*/ 6992 w 10000"/>
              <a:gd name="connsiteY1" fmla="*/ 0 h 10000"/>
              <a:gd name="connsiteX2" fmla="*/ 6932 w 10000"/>
              <a:gd name="connsiteY2" fmla="*/ 9628 h 10000"/>
              <a:gd name="connsiteX3" fmla="*/ 10000 w 10000"/>
              <a:gd name="connsiteY3" fmla="*/ 9987 h 10000"/>
              <a:gd name="connsiteX4" fmla="*/ 6 w 10000"/>
              <a:gd name="connsiteY4" fmla="*/ 10000 h 10000"/>
              <a:gd name="connsiteX5" fmla="*/ 0 w 10000"/>
              <a:gd name="connsiteY5" fmla="*/ 11 h 10000"/>
              <a:gd name="connsiteX0" fmla="*/ 0 w 10056"/>
              <a:gd name="connsiteY0" fmla="*/ 4 h 10000"/>
              <a:gd name="connsiteX1" fmla="*/ 7048 w 10056"/>
              <a:gd name="connsiteY1" fmla="*/ 0 h 10000"/>
              <a:gd name="connsiteX2" fmla="*/ 6988 w 10056"/>
              <a:gd name="connsiteY2" fmla="*/ 9628 h 10000"/>
              <a:gd name="connsiteX3" fmla="*/ 10056 w 10056"/>
              <a:gd name="connsiteY3" fmla="*/ 9987 h 10000"/>
              <a:gd name="connsiteX4" fmla="*/ 62 w 10056"/>
              <a:gd name="connsiteY4" fmla="*/ 10000 h 10000"/>
              <a:gd name="connsiteX5" fmla="*/ 0 w 10056"/>
              <a:gd name="connsiteY5" fmla="*/ 4 h 10000"/>
              <a:gd name="connsiteX0" fmla="*/ 0 w 10056"/>
              <a:gd name="connsiteY0" fmla="*/ 4 h 10000"/>
              <a:gd name="connsiteX1" fmla="*/ 7048 w 10056"/>
              <a:gd name="connsiteY1" fmla="*/ 0 h 10000"/>
              <a:gd name="connsiteX2" fmla="*/ 6988 w 10056"/>
              <a:gd name="connsiteY2" fmla="*/ 9628 h 10000"/>
              <a:gd name="connsiteX3" fmla="*/ 10056 w 10056"/>
              <a:gd name="connsiteY3" fmla="*/ 9987 h 10000"/>
              <a:gd name="connsiteX4" fmla="*/ 62 w 10056"/>
              <a:gd name="connsiteY4" fmla="*/ 10000 h 10000"/>
              <a:gd name="connsiteX5" fmla="*/ 0 w 10056"/>
              <a:gd name="connsiteY5" fmla="*/ 4 h 10000"/>
              <a:gd name="connsiteX0" fmla="*/ 0 w 10056"/>
              <a:gd name="connsiteY0" fmla="*/ 4 h 9991"/>
              <a:gd name="connsiteX1" fmla="*/ 7048 w 10056"/>
              <a:gd name="connsiteY1" fmla="*/ 0 h 9991"/>
              <a:gd name="connsiteX2" fmla="*/ 6988 w 10056"/>
              <a:gd name="connsiteY2" fmla="*/ 9628 h 9991"/>
              <a:gd name="connsiteX3" fmla="*/ 10056 w 10056"/>
              <a:gd name="connsiteY3" fmla="*/ 9987 h 9991"/>
              <a:gd name="connsiteX4" fmla="*/ 129 w 10056"/>
              <a:gd name="connsiteY4" fmla="*/ 9991 h 9991"/>
              <a:gd name="connsiteX5" fmla="*/ 0 w 10056"/>
              <a:gd name="connsiteY5" fmla="*/ 4 h 9991"/>
              <a:gd name="connsiteX0" fmla="*/ 0 w 10000"/>
              <a:gd name="connsiteY0" fmla="*/ 0 h 9996"/>
              <a:gd name="connsiteX1" fmla="*/ 6799 w 10000"/>
              <a:gd name="connsiteY1" fmla="*/ 3842 h 9996"/>
              <a:gd name="connsiteX2" fmla="*/ 6949 w 10000"/>
              <a:gd name="connsiteY2" fmla="*/ 9633 h 9996"/>
              <a:gd name="connsiteX3" fmla="*/ 10000 w 10000"/>
              <a:gd name="connsiteY3" fmla="*/ 9992 h 9996"/>
              <a:gd name="connsiteX4" fmla="*/ 128 w 10000"/>
              <a:gd name="connsiteY4" fmla="*/ 9996 h 9996"/>
              <a:gd name="connsiteX5" fmla="*/ 0 w 10000"/>
              <a:gd name="connsiteY5" fmla="*/ 0 h 9996"/>
              <a:gd name="connsiteX0" fmla="*/ 0 w 9895"/>
              <a:gd name="connsiteY0" fmla="*/ 11 h 6156"/>
              <a:gd name="connsiteX1" fmla="*/ 6694 w 9895"/>
              <a:gd name="connsiteY1" fmla="*/ 0 h 6156"/>
              <a:gd name="connsiteX2" fmla="*/ 6844 w 9895"/>
              <a:gd name="connsiteY2" fmla="*/ 5793 h 6156"/>
              <a:gd name="connsiteX3" fmla="*/ 9895 w 9895"/>
              <a:gd name="connsiteY3" fmla="*/ 6152 h 6156"/>
              <a:gd name="connsiteX4" fmla="*/ 23 w 9895"/>
              <a:gd name="connsiteY4" fmla="*/ 6156 h 6156"/>
              <a:gd name="connsiteX5" fmla="*/ 0 w 9895"/>
              <a:gd name="connsiteY5" fmla="*/ 11 h 6156"/>
              <a:gd name="connsiteX0" fmla="*/ 0 w 11007"/>
              <a:gd name="connsiteY0" fmla="*/ 7 h 10000"/>
              <a:gd name="connsiteX1" fmla="*/ 7772 w 11007"/>
              <a:gd name="connsiteY1" fmla="*/ 0 h 10000"/>
              <a:gd name="connsiteX2" fmla="*/ 7924 w 11007"/>
              <a:gd name="connsiteY2" fmla="*/ 9410 h 10000"/>
              <a:gd name="connsiteX3" fmla="*/ 11007 w 11007"/>
              <a:gd name="connsiteY3" fmla="*/ 9994 h 10000"/>
              <a:gd name="connsiteX4" fmla="*/ 1030 w 11007"/>
              <a:gd name="connsiteY4" fmla="*/ 10000 h 10000"/>
              <a:gd name="connsiteX5" fmla="*/ 0 w 11007"/>
              <a:gd name="connsiteY5" fmla="*/ 7 h 10000"/>
              <a:gd name="connsiteX0" fmla="*/ 0 w 11007"/>
              <a:gd name="connsiteY0" fmla="*/ 7 h 10000"/>
              <a:gd name="connsiteX1" fmla="*/ 7772 w 11007"/>
              <a:gd name="connsiteY1" fmla="*/ 0 h 10000"/>
              <a:gd name="connsiteX2" fmla="*/ 7924 w 11007"/>
              <a:gd name="connsiteY2" fmla="*/ 9410 h 10000"/>
              <a:gd name="connsiteX3" fmla="*/ 11007 w 11007"/>
              <a:gd name="connsiteY3" fmla="*/ 9994 h 10000"/>
              <a:gd name="connsiteX4" fmla="*/ 23 w 11007"/>
              <a:gd name="connsiteY4" fmla="*/ 10000 h 10000"/>
              <a:gd name="connsiteX5" fmla="*/ 0 w 11007"/>
              <a:gd name="connsiteY5" fmla="*/ 7 h 10000"/>
              <a:gd name="connsiteX0" fmla="*/ 76 w 10988"/>
              <a:gd name="connsiteY0" fmla="*/ 45 h 10000"/>
              <a:gd name="connsiteX1" fmla="*/ 7753 w 10988"/>
              <a:gd name="connsiteY1" fmla="*/ 0 h 10000"/>
              <a:gd name="connsiteX2" fmla="*/ 7905 w 10988"/>
              <a:gd name="connsiteY2" fmla="*/ 9410 h 10000"/>
              <a:gd name="connsiteX3" fmla="*/ 10988 w 10988"/>
              <a:gd name="connsiteY3" fmla="*/ 9994 h 10000"/>
              <a:gd name="connsiteX4" fmla="*/ 4 w 10988"/>
              <a:gd name="connsiteY4" fmla="*/ 10000 h 10000"/>
              <a:gd name="connsiteX5" fmla="*/ 76 w 10988"/>
              <a:gd name="connsiteY5" fmla="*/ 45 h 10000"/>
              <a:gd name="connsiteX0" fmla="*/ 16 w 10988"/>
              <a:gd name="connsiteY0" fmla="*/ 20 h 10000"/>
              <a:gd name="connsiteX1" fmla="*/ 7753 w 10988"/>
              <a:gd name="connsiteY1" fmla="*/ 0 h 10000"/>
              <a:gd name="connsiteX2" fmla="*/ 7905 w 10988"/>
              <a:gd name="connsiteY2" fmla="*/ 9410 h 10000"/>
              <a:gd name="connsiteX3" fmla="*/ 10988 w 10988"/>
              <a:gd name="connsiteY3" fmla="*/ 9994 h 10000"/>
              <a:gd name="connsiteX4" fmla="*/ 4 w 10988"/>
              <a:gd name="connsiteY4" fmla="*/ 10000 h 10000"/>
              <a:gd name="connsiteX5" fmla="*/ 16 w 10988"/>
              <a:gd name="connsiteY5" fmla="*/ 20 h 10000"/>
              <a:gd name="connsiteX0" fmla="*/ 16 w 10988"/>
              <a:gd name="connsiteY0" fmla="*/ 0 h 9980"/>
              <a:gd name="connsiteX1" fmla="*/ 7753 w 10988"/>
              <a:gd name="connsiteY1" fmla="*/ 0 h 9980"/>
              <a:gd name="connsiteX2" fmla="*/ 7905 w 10988"/>
              <a:gd name="connsiteY2" fmla="*/ 9390 h 9980"/>
              <a:gd name="connsiteX3" fmla="*/ 10988 w 10988"/>
              <a:gd name="connsiteY3" fmla="*/ 9974 h 9980"/>
              <a:gd name="connsiteX4" fmla="*/ 4 w 10988"/>
              <a:gd name="connsiteY4" fmla="*/ 9980 h 9980"/>
              <a:gd name="connsiteX5" fmla="*/ 16 w 10988"/>
              <a:gd name="connsiteY5" fmla="*/ 0 h 9980"/>
              <a:gd name="connsiteX0" fmla="*/ 0 w 9985"/>
              <a:gd name="connsiteY0" fmla="*/ 0 h 9994"/>
              <a:gd name="connsiteX1" fmla="*/ 7041 w 9985"/>
              <a:gd name="connsiteY1" fmla="*/ 0 h 9994"/>
              <a:gd name="connsiteX2" fmla="*/ 7179 w 9985"/>
              <a:gd name="connsiteY2" fmla="*/ 9409 h 9994"/>
              <a:gd name="connsiteX3" fmla="*/ 9985 w 9985"/>
              <a:gd name="connsiteY3" fmla="*/ 9994 h 9994"/>
              <a:gd name="connsiteX4" fmla="*/ 11 w 9985"/>
              <a:gd name="connsiteY4" fmla="*/ 9987 h 9994"/>
              <a:gd name="connsiteX5" fmla="*/ 0 w 9985"/>
              <a:gd name="connsiteY5" fmla="*/ 0 h 9994"/>
              <a:gd name="connsiteX0" fmla="*/ 0 w 10000"/>
              <a:gd name="connsiteY0" fmla="*/ 0 h 10000"/>
              <a:gd name="connsiteX1" fmla="*/ 7052 w 10000"/>
              <a:gd name="connsiteY1" fmla="*/ 0 h 10000"/>
              <a:gd name="connsiteX2" fmla="*/ 7190 w 10000"/>
              <a:gd name="connsiteY2" fmla="*/ 9415 h 10000"/>
              <a:gd name="connsiteX3" fmla="*/ 10000 w 10000"/>
              <a:gd name="connsiteY3" fmla="*/ 10000 h 10000"/>
              <a:gd name="connsiteX4" fmla="*/ 11 w 10000"/>
              <a:gd name="connsiteY4" fmla="*/ 9996 h 10000"/>
              <a:gd name="connsiteX5" fmla="*/ 0 w 10000"/>
              <a:gd name="connsiteY5" fmla="*/ 0 h 10000"/>
              <a:gd name="connsiteX0" fmla="*/ 35 w 10035"/>
              <a:gd name="connsiteY0" fmla="*/ 0 h 10009"/>
              <a:gd name="connsiteX1" fmla="*/ 7087 w 10035"/>
              <a:gd name="connsiteY1" fmla="*/ 0 h 10009"/>
              <a:gd name="connsiteX2" fmla="*/ 7225 w 10035"/>
              <a:gd name="connsiteY2" fmla="*/ 9415 h 10009"/>
              <a:gd name="connsiteX3" fmla="*/ 10035 w 10035"/>
              <a:gd name="connsiteY3" fmla="*/ 10000 h 10009"/>
              <a:gd name="connsiteX4" fmla="*/ 3 w 10035"/>
              <a:gd name="connsiteY4" fmla="*/ 10009 h 10009"/>
              <a:gd name="connsiteX5" fmla="*/ 35 w 10035"/>
              <a:gd name="connsiteY5" fmla="*/ 0 h 10009"/>
              <a:gd name="connsiteX0" fmla="*/ 0 w 10000"/>
              <a:gd name="connsiteY0" fmla="*/ 0 h 10000"/>
              <a:gd name="connsiteX1" fmla="*/ 7052 w 10000"/>
              <a:gd name="connsiteY1" fmla="*/ 0 h 10000"/>
              <a:gd name="connsiteX2" fmla="*/ 7190 w 10000"/>
              <a:gd name="connsiteY2" fmla="*/ 9415 h 10000"/>
              <a:gd name="connsiteX3" fmla="*/ 10000 w 10000"/>
              <a:gd name="connsiteY3" fmla="*/ 10000 h 10000"/>
              <a:gd name="connsiteX4" fmla="*/ 66 w 10000"/>
              <a:gd name="connsiteY4" fmla="*/ 9989 h 10000"/>
              <a:gd name="connsiteX5" fmla="*/ 0 w 10000"/>
              <a:gd name="connsiteY5" fmla="*/ 0 h 10000"/>
              <a:gd name="connsiteX0" fmla="*/ 0 w 10000"/>
              <a:gd name="connsiteY0" fmla="*/ 0 h 10002"/>
              <a:gd name="connsiteX1" fmla="*/ 7052 w 10000"/>
              <a:gd name="connsiteY1" fmla="*/ 0 h 10002"/>
              <a:gd name="connsiteX2" fmla="*/ 7190 w 10000"/>
              <a:gd name="connsiteY2" fmla="*/ 9415 h 10002"/>
              <a:gd name="connsiteX3" fmla="*/ 10000 w 10000"/>
              <a:gd name="connsiteY3" fmla="*/ 10000 h 10002"/>
              <a:gd name="connsiteX4" fmla="*/ 23 w 10000"/>
              <a:gd name="connsiteY4" fmla="*/ 10002 h 10002"/>
              <a:gd name="connsiteX5" fmla="*/ 0 w 10000"/>
              <a:gd name="connsiteY5" fmla="*/ 0 h 10002"/>
              <a:gd name="connsiteX0" fmla="*/ 164 w 10164"/>
              <a:gd name="connsiteY0" fmla="*/ 0 h 10000"/>
              <a:gd name="connsiteX1" fmla="*/ 7216 w 10164"/>
              <a:gd name="connsiteY1" fmla="*/ 0 h 10000"/>
              <a:gd name="connsiteX2" fmla="*/ 7354 w 10164"/>
              <a:gd name="connsiteY2" fmla="*/ 9415 h 10000"/>
              <a:gd name="connsiteX3" fmla="*/ 10164 w 10164"/>
              <a:gd name="connsiteY3" fmla="*/ 10000 h 10000"/>
              <a:gd name="connsiteX4" fmla="*/ 2 w 10164"/>
              <a:gd name="connsiteY4" fmla="*/ 9999 h 10000"/>
              <a:gd name="connsiteX5" fmla="*/ 164 w 10164"/>
              <a:gd name="connsiteY5" fmla="*/ 0 h 10000"/>
              <a:gd name="connsiteX0" fmla="*/ 163 w 10163"/>
              <a:gd name="connsiteY0" fmla="*/ 0 h 10000"/>
              <a:gd name="connsiteX1" fmla="*/ 7215 w 10163"/>
              <a:gd name="connsiteY1" fmla="*/ 0 h 10000"/>
              <a:gd name="connsiteX2" fmla="*/ 7353 w 10163"/>
              <a:gd name="connsiteY2" fmla="*/ 9415 h 10000"/>
              <a:gd name="connsiteX3" fmla="*/ 10163 w 10163"/>
              <a:gd name="connsiteY3" fmla="*/ 10000 h 10000"/>
              <a:gd name="connsiteX4" fmla="*/ 1 w 10163"/>
              <a:gd name="connsiteY4" fmla="*/ 9999 h 10000"/>
              <a:gd name="connsiteX5" fmla="*/ 163 w 10163"/>
              <a:gd name="connsiteY5" fmla="*/ 0 h 10000"/>
              <a:gd name="connsiteX0" fmla="*/ 0 w 10174"/>
              <a:gd name="connsiteY0" fmla="*/ 0 h 10000"/>
              <a:gd name="connsiteX1" fmla="*/ 7226 w 10174"/>
              <a:gd name="connsiteY1" fmla="*/ 0 h 10000"/>
              <a:gd name="connsiteX2" fmla="*/ 7364 w 10174"/>
              <a:gd name="connsiteY2" fmla="*/ 9415 h 10000"/>
              <a:gd name="connsiteX3" fmla="*/ 10174 w 10174"/>
              <a:gd name="connsiteY3" fmla="*/ 10000 h 10000"/>
              <a:gd name="connsiteX4" fmla="*/ 12 w 10174"/>
              <a:gd name="connsiteY4" fmla="*/ 9999 h 10000"/>
              <a:gd name="connsiteX5" fmla="*/ 0 w 10174"/>
              <a:gd name="connsiteY5" fmla="*/ 0 h 10000"/>
              <a:gd name="connsiteX0" fmla="*/ 0 w 10174"/>
              <a:gd name="connsiteY0" fmla="*/ 0 h 10000"/>
              <a:gd name="connsiteX1" fmla="*/ 7226 w 10174"/>
              <a:gd name="connsiteY1" fmla="*/ 0 h 10000"/>
              <a:gd name="connsiteX2" fmla="*/ 7364 w 10174"/>
              <a:gd name="connsiteY2" fmla="*/ 9415 h 10000"/>
              <a:gd name="connsiteX3" fmla="*/ 10174 w 10174"/>
              <a:gd name="connsiteY3" fmla="*/ 10000 h 10000"/>
              <a:gd name="connsiteX4" fmla="*/ 12 w 10174"/>
              <a:gd name="connsiteY4" fmla="*/ 9999 h 10000"/>
              <a:gd name="connsiteX5" fmla="*/ 0 w 10174"/>
              <a:gd name="connsiteY5" fmla="*/ 0 h 10000"/>
              <a:gd name="connsiteX0" fmla="*/ 0 w 10174"/>
              <a:gd name="connsiteY0" fmla="*/ 3 h 10003"/>
              <a:gd name="connsiteX1" fmla="*/ 7335 w 10174"/>
              <a:gd name="connsiteY1" fmla="*/ 0 h 10003"/>
              <a:gd name="connsiteX2" fmla="*/ 7364 w 10174"/>
              <a:gd name="connsiteY2" fmla="*/ 9418 h 10003"/>
              <a:gd name="connsiteX3" fmla="*/ 10174 w 10174"/>
              <a:gd name="connsiteY3" fmla="*/ 10003 h 10003"/>
              <a:gd name="connsiteX4" fmla="*/ 12 w 10174"/>
              <a:gd name="connsiteY4" fmla="*/ 10002 h 10003"/>
              <a:gd name="connsiteX5" fmla="*/ 0 w 10174"/>
              <a:gd name="connsiteY5" fmla="*/ 3 h 10003"/>
              <a:gd name="connsiteX0" fmla="*/ 0 w 10174"/>
              <a:gd name="connsiteY0" fmla="*/ 6 h 10006"/>
              <a:gd name="connsiteX1" fmla="*/ 7346 w 10174"/>
              <a:gd name="connsiteY1" fmla="*/ 0 h 10006"/>
              <a:gd name="connsiteX2" fmla="*/ 7364 w 10174"/>
              <a:gd name="connsiteY2" fmla="*/ 9421 h 10006"/>
              <a:gd name="connsiteX3" fmla="*/ 10174 w 10174"/>
              <a:gd name="connsiteY3" fmla="*/ 10006 h 10006"/>
              <a:gd name="connsiteX4" fmla="*/ 12 w 10174"/>
              <a:gd name="connsiteY4" fmla="*/ 10005 h 10006"/>
              <a:gd name="connsiteX5" fmla="*/ 0 w 10174"/>
              <a:gd name="connsiteY5" fmla="*/ 6 h 10006"/>
              <a:gd name="connsiteX0" fmla="*/ 0 w 10174"/>
              <a:gd name="connsiteY0" fmla="*/ 6 h 10006"/>
              <a:gd name="connsiteX1" fmla="*/ 7346 w 10174"/>
              <a:gd name="connsiteY1" fmla="*/ 0 h 10006"/>
              <a:gd name="connsiteX2" fmla="*/ 7364 w 10174"/>
              <a:gd name="connsiteY2" fmla="*/ 9421 h 10006"/>
              <a:gd name="connsiteX3" fmla="*/ 10174 w 10174"/>
              <a:gd name="connsiteY3" fmla="*/ 10006 h 10006"/>
              <a:gd name="connsiteX4" fmla="*/ 12 w 10174"/>
              <a:gd name="connsiteY4" fmla="*/ 10005 h 10006"/>
              <a:gd name="connsiteX5" fmla="*/ 0 w 10174"/>
              <a:gd name="connsiteY5" fmla="*/ 6 h 10006"/>
              <a:gd name="connsiteX0" fmla="*/ 0 w 10174"/>
              <a:gd name="connsiteY0" fmla="*/ 9 h 10009"/>
              <a:gd name="connsiteX1" fmla="*/ 7346 w 10174"/>
              <a:gd name="connsiteY1" fmla="*/ 0 h 10009"/>
              <a:gd name="connsiteX2" fmla="*/ 7364 w 10174"/>
              <a:gd name="connsiteY2" fmla="*/ 9424 h 10009"/>
              <a:gd name="connsiteX3" fmla="*/ 10174 w 10174"/>
              <a:gd name="connsiteY3" fmla="*/ 10009 h 10009"/>
              <a:gd name="connsiteX4" fmla="*/ 12 w 10174"/>
              <a:gd name="connsiteY4" fmla="*/ 10008 h 10009"/>
              <a:gd name="connsiteX5" fmla="*/ 0 w 10174"/>
              <a:gd name="connsiteY5" fmla="*/ 9 h 10009"/>
              <a:gd name="connsiteX0" fmla="*/ 0 w 10174"/>
              <a:gd name="connsiteY0" fmla="*/ 9 h 10009"/>
              <a:gd name="connsiteX1" fmla="*/ 7346 w 10174"/>
              <a:gd name="connsiteY1" fmla="*/ 0 h 10009"/>
              <a:gd name="connsiteX2" fmla="*/ 7364 w 10174"/>
              <a:gd name="connsiteY2" fmla="*/ 9424 h 10009"/>
              <a:gd name="connsiteX3" fmla="*/ 10174 w 10174"/>
              <a:gd name="connsiteY3" fmla="*/ 10009 h 10009"/>
              <a:gd name="connsiteX4" fmla="*/ 12 w 10174"/>
              <a:gd name="connsiteY4" fmla="*/ 10008 h 10009"/>
              <a:gd name="connsiteX5" fmla="*/ 0 w 10174"/>
              <a:gd name="connsiteY5" fmla="*/ 9 h 10009"/>
              <a:gd name="connsiteX0" fmla="*/ 0 w 10174"/>
              <a:gd name="connsiteY0" fmla="*/ 9 h 10009"/>
              <a:gd name="connsiteX1" fmla="*/ 7346 w 10174"/>
              <a:gd name="connsiteY1" fmla="*/ 0 h 10009"/>
              <a:gd name="connsiteX2" fmla="*/ 7364 w 10174"/>
              <a:gd name="connsiteY2" fmla="*/ 9424 h 10009"/>
              <a:gd name="connsiteX3" fmla="*/ 10174 w 10174"/>
              <a:gd name="connsiteY3" fmla="*/ 10009 h 10009"/>
              <a:gd name="connsiteX4" fmla="*/ 12 w 10174"/>
              <a:gd name="connsiteY4" fmla="*/ 10008 h 10009"/>
              <a:gd name="connsiteX5" fmla="*/ 0 w 10174"/>
              <a:gd name="connsiteY5" fmla="*/ 9 h 10009"/>
              <a:gd name="connsiteX0" fmla="*/ 0 w 10174"/>
              <a:gd name="connsiteY0" fmla="*/ 9 h 10009"/>
              <a:gd name="connsiteX1" fmla="*/ 7346 w 10174"/>
              <a:gd name="connsiteY1" fmla="*/ 0 h 10009"/>
              <a:gd name="connsiteX2" fmla="*/ 7364 w 10174"/>
              <a:gd name="connsiteY2" fmla="*/ 9424 h 10009"/>
              <a:gd name="connsiteX3" fmla="*/ 10174 w 10174"/>
              <a:gd name="connsiteY3" fmla="*/ 10009 h 10009"/>
              <a:gd name="connsiteX4" fmla="*/ 12 w 10174"/>
              <a:gd name="connsiteY4" fmla="*/ 10008 h 10009"/>
              <a:gd name="connsiteX5" fmla="*/ 0 w 10174"/>
              <a:gd name="connsiteY5" fmla="*/ 9 h 10009"/>
              <a:gd name="connsiteX0" fmla="*/ 550 w 10163"/>
              <a:gd name="connsiteY0" fmla="*/ 3 h 10009"/>
              <a:gd name="connsiteX1" fmla="*/ 7335 w 10163"/>
              <a:gd name="connsiteY1" fmla="*/ 0 h 10009"/>
              <a:gd name="connsiteX2" fmla="*/ 7353 w 10163"/>
              <a:gd name="connsiteY2" fmla="*/ 9424 h 10009"/>
              <a:gd name="connsiteX3" fmla="*/ 10163 w 10163"/>
              <a:gd name="connsiteY3" fmla="*/ 10009 h 10009"/>
              <a:gd name="connsiteX4" fmla="*/ 1 w 10163"/>
              <a:gd name="connsiteY4" fmla="*/ 10008 h 10009"/>
              <a:gd name="connsiteX5" fmla="*/ 550 w 10163"/>
              <a:gd name="connsiteY5" fmla="*/ 3 h 10009"/>
              <a:gd name="connsiteX0" fmla="*/ 550 w 10163"/>
              <a:gd name="connsiteY0" fmla="*/ 3 h 10009"/>
              <a:gd name="connsiteX1" fmla="*/ 7335 w 10163"/>
              <a:gd name="connsiteY1" fmla="*/ 0 h 10009"/>
              <a:gd name="connsiteX2" fmla="*/ 7353 w 10163"/>
              <a:gd name="connsiteY2" fmla="*/ 9424 h 10009"/>
              <a:gd name="connsiteX3" fmla="*/ 10163 w 10163"/>
              <a:gd name="connsiteY3" fmla="*/ 10009 h 10009"/>
              <a:gd name="connsiteX4" fmla="*/ 1 w 10163"/>
              <a:gd name="connsiteY4" fmla="*/ 10008 h 10009"/>
              <a:gd name="connsiteX5" fmla="*/ 550 w 10163"/>
              <a:gd name="connsiteY5" fmla="*/ 3 h 10009"/>
              <a:gd name="connsiteX0" fmla="*/ 550 w 10163"/>
              <a:gd name="connsiteY0" fmla="*/ 3 h 10009"/>
              <a:gd name="connsiteX1" fmla="*/ 7335 w 10163"/>
              <a:gd name="connsiteY1" fmla="*/ 0 h 10009"/>
              <a:gd name="connsiteX2" fmla="*/ 7353 w 10163"/>
              <a:gd name="connsiteY2" fmla="*/ 9424 h 10009"/>
              <a:gd name="connsiteX3" fmla="*/ 10163 w 10163"/>
              <a:gd name="connsiteY3" fmla="*/ 10009 h 10009"/>
              <a:gd name="connsiteX4" fmla="*/ 1 w 10163"/>
              <a:gd name="connsiteY4" fmla="*/ 10008 h 10009"/>
              <a:gd name="connsiteX5" fmla="*/ 550 w 10163"/>
              <a:gd name="connsiteY5" fmla="*/ 3 h 10009"/>
              <a:gd name="connsiteX0" fmla="*/ 0 w 9613"/>
              <a:gd name="connsiteY0" fmla="*/ 3 h 10009"/>
              <a:gd name="connsiteX1" fmla="*/ 6785 w 9613"/>
              <a:gd name="connsiteY1" fmla="*/ 0 h 10009"/>
              <a:gd name="connsiteX2" fmla="*/ 6803 w 9613"/>
              <a:gd name="connsiteY2" fmla="*/ 9424 h 10009"/>
              <a:gd name="connsiteX3" fmla="*/ 9613 w 9613"/>
              <a:gd name="connsiteY3" fmla="*/ 10009 h 10009"/>
              <a:gd name="connsiteX4" fmla="*/ 95 w 9613"/>
              <a:gd name="connsiteY4" fmla="*/ 9998 h 10009"/>
              <a:gd name="connsiteX5" fmla="*/ 0 w 9613"/>
              <a:gd name="connsiteY5" fmla="*/ 3 h 10009"/>
              <a:gd name="connsiteX0" fmla="*/ 0 w 10000"/>
              <a:gd name="connsiteY0" fmla="*/ 3 h 10000"/>
              <a:gd name="connsiteX1" fmla="*/ 7058 w 10000"/>
              <a:gd name="connsiteY1" fmla="*/ 0 h 10000"/>
              <a:gd name="connsiteX2" fmla="*/ 7077 w 10000"/>
              <a:gd name="connsiteY2" fmla="*/ 9416 h 10000"/>
              <a:gd name="connsiteX3" fmla="*/ 10000 w 10000"/>
              <a:gd name="connsiteY3" fmla="*/ 10000 h 10000"/>
              <a:gd name="connsiteX4" fmla="*/ 14 w 10000"/>
              <a:gd name="connsiteY4" fmla="*/ 9999 h 10000"/>
              <a:gd name="connsiteX5" fmla="*/ 0 w 10000"/>
              <a:gd name="connsiteY5" fmla="*/ 3 h 10000"/>
              <a:gd name="connsiteX0" fmla="*/ 0 w 10000"/>
              <a:gd name="connsiteY0" fmla="*/ 3 h 10000"/>
              <a:gd name="connsiteX1" fmla="*/ 7058 w 10000"/>
              <a:gd name="connsiteY1" fmla="*/ 0 h 10000"/>
              <a:gd name="connsiteX2" fmla="*/ 7077 w 10000"/>
              <a:gd name="connsiteY2" fmla="*/ 9416 h 10000"/>
              <a:gd name="connsiteX3" fmla="*/ 10000 w 10000"/>
              <a:gd name="connsiteY3" fmla="*/ 10000 h 10000"/>
              <a:gd name="connsiteX4" fmla="*/ 14 w 10000"/>
              <a:gd name="connsiteY4" fmla="*/ 9999 h 10000"/>
              <a:gd name="connsiteX5" fmla="*/ 0 w 10000"/>
              <a:gd name="connsiteY5" fmla="*/ 3 h 10000"/>
              <a:gd name="connsiteX0" fmla="*/ 0 w 10000"/>
              <a:gd name="connsiteY0" fmla="*/ 3 h 10000"/>
              <a:gd name="connsiteX1" fmla="*/ 7058 w 10000"/>
              <a:gd name="connsiteY1" fmla="*/ 0 h 10000"/>
              <a:gd name="connsiteX2" fmla="*/ 7077 w 10000"/>
              <a:gd name="connsiteY2" fmla="*/ 9416 h 10000"/>
              <a:gd name="connsiteX3" fmla="*/ 10000 w 10000"/>
              <a:gd name="connsiteY3" fmla="*/ 10000 h 10000"/>
              <a:gd name="connsiteX4" fmla="*/ 14 w 10000"/>
              <a:gd name="connsiteY4" fmla="*/ 9999 h 10000"/>
              <a:gd name="connsiteX5" fmla="*/ 0 w 10000"/>
              <a:gd name="connsiteY5" fmla="*/ 3 h 10000"/>
              <a:gd name="connsiteX0" fmla="*/ 0 w 10000"/>
              <a:gd name="connsiteY0" fmla="*/ 3 h 10000"/>
              <a:gd name="connsiteX1" fmla="*/ 7058 w 10000"/>
              <a:gd name="connsiteY1" fmla="*/ 0 h 10000"/>
              <a:gd name="connsiteX2" fmla="*/ 7077 w 10000"/>
              <a:gd name="connsiteY2" fmla="*/ 9416 h 10000"/>
              <a:gd name="connsiteX3" fmla="*/ 10000 w 10000"/>
              <a:gd name="connsiteY3" fmla="*/ 10000 h 10000"/>
              <a:gd name="connsiteX4" fmla="*/ 14 w 10000"/>
              <a:gd name="connsiteY4" fmla="*/ 9999 h 10000"/>
              <a:gd name="connsiteX5" fmla="*/ 0 w 10000"/>
              <a:gd name="connsiteY5" fmla="*/ 3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000" h="10000">
                <a:moveTo>
                  <a:pt x="0" y="3"/>
                </a:moveTo>
                <a:lnTo>
                  <a:pt x="7058" y="0"/>
                </a:lnTo>
                <a:cubicBezTo>
                  <a:pt x="7049" y="2528"/>
                  <a:pt x="7068" y="8825"/>
                  <a:pt x="7077" y="9416"/>
                </a:cubicBezTo>
                <a:cubicBezTo>
                  <a:pt x="7052" y="9743"/>
                  <a:pt x="8384" y="10000"/>
                  <a:pt x="10000" y="10000"/>
                </a:cubicBezTo>
                <a:lnTo>
                  <a:pt x="14" y="9999"/>
                </a:lnTo>
                <a:cubicBezTo>
                  <a:pt x="7" y="7401"/>
                  <a:pt x="15" y="1749"/>
                  <a:pt x="0" y="3"/>
                </a:cubicBezTo>
                <a:close/>
              </a:path>
            </a:pathLst>
          </a:custGeom>
          <a:solidFill>
            <a:srgbClr val="65AA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50610923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Educational Review">
    <p:spTree>
      <p:nvGrpSpPr>
        <p:cNvPr id="1" name=""/>
        <p:cNvGrpSpPr/>
        <p:nvPr/>
      </p:nvGrpSpPr>
      <p:grpSpPr>
        <a:xfrm>
          <a:off x="0" y="0"/>
          <a:ext cx="0" cy="0"/>
          <a:chOff x="0" y="0"/>
          <a:chExt cx="0" cy="0"/>
        </a:xfrm>
      </p:grpSpPr>
      <p:sp>
        <p:nvSpPr>
          <p:cNvPr id="5" name="Flowchart: Stored Data 4">
            <a:extLst>
              <a:ext uri="{FF2B5EF4-FFF2-40B4-BE49-F238E27FC236}">
                <a16:creationId xmlns:a16="http://schemas.microsoft.com/office/drawing/2014/main" id="{D150C2D2-09E4-F78B-7FA6-F42DD5FA59F4}"/>
              </a:ext>
            </a:extLst>
          </p:cNvPr>
          <p:cNvSpPr/>
          <p:nvPr userDrawn="1"/>
        </p:nvSpPr>
        <p:spPr>
          <a:xfrm rot="5400000">
            <a:off x="5283465" y="-5325515"/>
            <a:ext cx="1614236" cy="12214770"/>
          </a:xfrm>
          <a:custGeom>
            <a:avLst/>
            <a:gdLst>
              <a:gd name="connsiteX0" fmla="*/ 1667 w 10000"/>
              <a:gd name="connsiteY0" fmla="*/ 0 h 10000"/>
              <a:gd name="connsiteX1" fmla="*/ 10000 w 10000"/>
              <a:gd name="connsiteY1" fmla="*/ 0 h 10000"/>
              <a:gd name="connsiteX2" fmla="*/ 8333 w 10000"/>
              <a:gd name="connsiteY2" fmla="*/ 5000 h 10000"/>
              <a:gd name="connsiteX3" fmla="*/ 10000 w 10000"/>
              <a:gd name="connsiteY3" fmla="*/ 10000 h 10000"/>
              <a:gd name="connsiteX4" fmla="*/ 1667 w 10000"/>
              <a:gd name="connsiteY4" fmla="*/ 10000 h 10000"/>
              <a:gd name="connsiteX5" fmla="*/ 0 w 10000"/>
              <a:gd name="connsiteY5" fmla="*/ 5000 h 10000"/>
              <a:gd name="connsiteX6" fmla="*/ 1667 w 10000"/>
              <a:gd name="connsiteY6" fmla="*/ 0 h 10000"/>
              <a:gd name="connsiteX0" fmla="*/ 1667 w 10000"/>
              <a:gd name="connsiteY0" fmla="*/ 0 h 10000"/>
              <a:gd name="connsiteX1" fmla="*/ 10000 w 10000"/>
              <a:gd name="connsiteY1" fmla="*/ 0 h 10000"/>
              <a:gd name="connsiteX2" fmla="*/ 8333 w 10000"/>
              <a:gd name="connsiteY2" fmla="*/ 5000 h 10000"/>
              <a:gd name="connsiteX3" fmla="*/ 10000 w 10000"/>
              <a:gd name="connsiteY3" fmla="*/ 10000 h 10000"/>
              <a:gd name="connsiteX4" fmla="*/ 1667 w 10000"/>
              <a:gd name="connsiteY4" fmla="*/ 10000 h 10000"/>
              <a:gd name="connsiteX5" fmla="*/ 0 w 10000"/>
              <a:gd name="connsiteY5" fmla="*/ 5000 h 10000"/>
              <a:gd name="connsiteX6" fmla="*/ 1667 w 10000"/>
              <a:gd name="connsiteY6" fmla="*/ 0 h 10000"/>
              <a:gd name="connsiteX0" fmla="*/ 1667 w 10000"/>
              <a:gd name="connsiteY0" fmla="*/ 38798 h 49391"/>
              <a:gd name="connsiteX1" fmla="*/ 7817 w 10000"/>
              <a:gd name="connsiteY1" fmla="*/ 0 h 49391"/>
              <a:gd name="connsiteX2" fmla="*/ 8333 w 10000"/>
              <a:gd name="connsiteY2" fmla="*/ 43798 h 49391"/>
              <a:gd name="connsiteX3" fmla="*/ 10000 w 10000"/>
              <a:gd name="connsiteY3" fmla="*/ 48798 h 49391"/>
              <a:gd name="connsiteX4" fmla="*/ 1667 w 10000"/>
              <a:gd name="connsiteY4" fmla="*/ 48798 h 49391"/>
              <a:gd name="connsiteX5" fmla="*/ 0 w 10000"/>
              <a:gd name="connsiteY5" fmla="*/ 43798 h 49391"/>
              <a:gd name="connsiteX6" fmla="*/ 1667 w 10000"/>
              <a:gd name="connsiteY6" fmla="*/ 38798 h 49391"/>
              <a:gd name="connsiteX0" fmla="*/ 1667 w 10000"/>
              <a:gd name="connsiteY0" fmla="*/ 38798 h 49391"/>
              <a:gd name="connsiteX1" fmla="*/ 7817 w 10000"/>
              <a:gd name="connsiteY1" fmla="*/ 0 h 49391"/>
              <a:gd name="connsiteX2" fmla="*/ 8333 w 10000"/>
              <a:gd name="connsiteY2" fmla="*/ 43798 h 49391"/>
              <a:gd name="connsiteX3" fmla="*/ 10000 w 10000"/>
              <a:gd name="connsiteY3" fmla="*/ 48798 h 49391"/>
              <a:gd name="connsiteX4" fmla="*/ 1667 w 10000"/>
              <a:gd name="connsiteY4" fmla="*/ 48798 h 49391"/>
              <a:gd name="connsiteX5" fmla="*/ 0 w 10000"/>
              <a:gd name="connsiteY5" fmla="*/ 43798 h 49391"/>
              <a:gd name="connsiteX6" fmla="*/ 1667 w 10000"/>
              <a:gd name="connsiteY6" fmla="*/ 38798 h 49391"/>
              <a:gd name="connsiteX0" fmla="*/ 1667 w 10000"/>
              <a:gd name="connsiteY0" fmla="*/ 89795 h 103750"/>
              <a:gd name="connsiteX1" fmla="*/ 8293 w 10000"/>
              <a:gd name="connsiteY1" fmla="*/ 0 h 103750"/>
              <a:gd name="connsiteX2" fmla="*/ 8333 w 10000"/>
              <a:gd name="connsiteY2" fmla="*/ 94795 h 103750"/>
              <a:gd name="connsiteX3" fmla="*/ 10000 w 10000"/>
              <a:gd name="connsiteY3" fmla="*/ 99795 h 103750"/>
              <a:gd name="connsiteX4" fmla="*/ 1667 w 10000"/>
              <a:gd name="connsiteY4" fmla="*/ 99795 h 103750"/>
              <a:gd name="connsiteX5" fmla="*/ 0 w 10000"/>
              <a:gd name="connsiteY5" fmla="*/ 94795 h 103750"/>
              <a:gd name="connsiteX6" fmla="*/ 1667 w 10000"/>
              <a:gd name="connsiteY6" fmla="*/ 89795 h 103750"/>
              <a:gd name="connsiteX0" fmla="*/ 1667 w 10000"/>
              <a:gd name="connsiteY0" fmla="*/ 87862 h 101680"/>
              <a:gd name="connsiteX1" fmla="*/ 7836 w 10000"/>
              <a:gd name="connsiteY1" fmla="*/ 0 h 101680"/>
              <a:gd name="connsiteX2" fmla="*/ 8333 w 10000"/>
              <a:gd name="connsiteY2" fmla="*/ 92862 h 101680"/>
              <a:gd name="connsiteX3" fmla="*/ 10000 w 10000"/>
              <a:gd name="connsiteY3" fmla="*/ 97862 h 101680"/>
              <a:gd name="connsiteX4" fmla="*/ 1667 w 10000"/>
              <a:gd name="connsiteY4" fmla="*/ 97862 h 101680"/>
              <a:gd name="connsiteX5" fmla="*/ 0 w 10000"/>
              <a:gd name="connsiteY5" fmla="*/ 92862 h 101680"/>
              <a:gd name="connsiteX6" fmla="*/ 1667 w 10000"/>
              <a:gd name="connsiteY6" fmla="*/ 87862 h 101680"/>
              <a:gd name="connsiteX0" fmla="*/ 1667 w 10000"/>
              <a:gd name="connsiteY0" fmla="*/ 87862 h 101680"/>
              <a:gd name="connsiteX1" fmla="*/ 7836 w 10000"/>
              <a:gd name="connsiteY1" fmla="*/ 0 h 101680"/>
              <a:gd name="connsiteX2" fmla="*/ 8333 w 10000"/>
              <a:gd name="connsiteY2" fmla="*/ 92862 h 101680"/>
              <a:gd name="connsiteX3" fmla="*/ 10000 w 10000"/>
              <a:gd name="connsiteY3" fmla="*/ 97862 h 101680"/>
              <a:gd name="connsiteX4" fmla="*/ 1667 w 10000"/>
              <a:gd name="connsiteY4" fmla="*/ 97862 h 101680"/>
              <a:gd name="connsiteX5" fmla="*/ 0 w 10000"/>
              <a:gd name="connsiteY5" fmla="*/ 92862 h 101680"/>
              <a:gd name="connsiteX6" fmla="*/ 1667 w 10000"/>
              <a:gd name="connsiteY6" fmla="*/ 87862 h 101680"/>
              <a:gd name="connsiteX0" fmla="*/ 1667 w 10000"/>
              <a:gd name="connsiteY0" fmla="*/ 93062 h 107249"/>
              <a:gd name="connsiteX1" fmla="*/ 8511 w 10000"/>
              <a:gd name="connsiteY1" fmla="*/ 0 h 107249"/>
              <a:gd name="connsiteX2" fmla="*/ 8333 w 10000"/>
              <a:gd name="connsiteY2" fmla="*/ 98062 h 107249"/>
              <a:gd name="connsiteX3" fmla="*/ 10000 w 10000"/>
              <a:gd name="connsiteY3" fmla="*/ 103062 h 107249"/>
              <a:gd name="connsiteX4" fmla="*/ 1667 w 10000"/>
              <a:gd name="connsiteY4" fmla="*/ 103062 h 107249"/>
              <a:gd name="connsiteX5" fmla="*/ 0 w 10000"/>
              <a:gd name="connsiteY5" fmla="*/ 98062 h 107249"/>
              <a:gd name="connsiteX6" fmla="*/ 1667 w 10000"/>
              <a:gd name="connsiteY6" fmla="*/ 93062 h 107249"/>
              <a:gd name="connsiteX0" fmla="*/ 1667 w 10000"/>
              <a:gd name="connsiteY0" fmla="*/ 93062 h 107249"/>
              <a:gd name="connsiteX1" fmla="*/ 8511 w 10000"/>
              <a:gd name="connsiteY1" fmla="*/ 0 h 107249"/>
              <a:gd name="connsiteX2" fmla="*/ 8333 w 10000"/>
              <a:gd name="connsiteY2" fmla="*/ 98062 h 107249"/>
              <a:gd name="connsiteX3" fmla="*/ 10000 w 10000"/>
              <a:gd name="connsiteY3" fmla="*/ 103062 h 107249"/>
              <a:gd name="connsiteX4" fmla="*/ 1667 w 10000"/>
              <a:gd name="connsiteY4" fmla="*/ 103062 h 107249"/>
              <a:gd name="connsiteX5" fmla="*/ 0 w 10000"/>
              <a:gd name="connsiteY5" fmla="*/ 98062 h 107249"/>
              <a:gd name="connsiteX6" fmla="*/ 1667 w 10000"/>
              <a:gd name="connsiteY6" fmla="*/ 93062 h 107249"/>
              <a:gd name="connsiteX0" fmla="*/ 5639 w 10161"/>
              <a:gd name="connsiteY0" fmla="*/ 18392 h 112308"/>
              <a:gd name="connsiteX1" fmla="*/ 8672 w 10161"/>
              <a:gd name="connsiteY1" fmla="*/ 5059 h 112308"/>
              <a:gd name="connsiteX2" fmla="*/ 8494 w 10161"/>
              <a:gd name="connsiteY2" fmla="*/ 103121 h 112308"/>
              <a:gd name="connsiteX3" fmla="*/ 10161 w 10161"/>
              <a:gd name="connsiteY3" fmla="*/ 108121 h 112308"/>
              <a:gd name="connsiteX4" fmla="*/ 1828 w 10161"/>
              <a:gd name="connsiteY4" fmla="*/ 108121 h 112308"/>
              <a:gd name="connsiteX5" fmla="*/ 161 w 10161"/>
              <a:gd name="connsiteY5" fmla="*/ 103121 h 112308"/>
              <a:gd name="connsiteX6" fmla="*/ 5639 w 10161"/>
              <a:gd name="connsiteY6" fmla="*/ 18392 h 112308"/>
              <a:gd name="connsiteX0" fmla="*/ 5639 w 10161"/>
              <a:gd name="connsiteY0" fmla="*/ 48998 h 145481"/>
              <a:gd name="connsiteX1" fmla="*/ 8354 w 10161"/>
              <a:gd name="connsiteY1" fmla="*/ 0 h 145481"/>
              <a:gd name="connsiteX2" fmla="*/ 8494 w 10161"/>
              <a:gd name="connsiteY2" fmla="*/ 133727 h 145481"/>
              <a:gd name="connsiteX3" fmla="*/ 10161 w 10161"/>
              <a:gd name="connsiteY3" fmla="*/ 138727 h 145481"/>
              <a:gd name="connsiteX4" fmla="*/ 1828 w 10161"/>
              <a:gd name="connsiteY4" fmla="*/ 138727 h 145481"/>
              <a:gd name="connsiteX5" fmla="*/ 161 w 10161"/>
              <a:gd name="connsiteY5" fmla="*/ 133727 h 145481"/>
              <a:gd name="connsiteX6" fmla="*/ 5639 w 10161"/>
              <a:gd name="connsiteY6" fmla="*/ 48998 h 145481"/>
              <a:gd name="connsiteX0" fmla="*/ 4738 w 10113"/>
              <a:gd name="connsiteY0" fmla="*/ 13812 h 159292"/>
              <a:gd name="connsiteX1" fmla="*/ 8306 w 10113"/>
              <a:gd name="connsiteY1" fmla="*/ 13811 h 159292"/>
              <a:gd name="connsiteX2" fmla="*/ 8446 w 10113"/>
              <a:gd name="connsiteY2" fmla="*/ 147538 h 159292"/>
              <a:gd name="connsiteX3" fmla="*/ 10113 w 10113"/>
              <a:gd name="connsiteY3" fmla="*/ 152538 h 159292"/>
              <a:gd name="connsiteX4" fmla="*/ 1780 w 10113"/>
              <a:gd name="connsiteY4" fmla="*/ 152538 h 159292"/>
              <a:gd name="connsiteX5" fmla="*/ 113 w 10113"/>
              <a:gd name="connsiteY5" fmla="*/ 147538 h 159292"/>
              <a:gd name="connsiteX6" fmla="*/ 4738 w 10113"/>
              <a:gd name="connsiteY6" fmla="*/ 13812 h 159292"/>
              <a:gd name="connsiteX0" fmla="*/ 4738 w 10113"/>
              <a:gd name="connsiteY0" fmla="*/ 2870 h 148350"/>
              <a:gd name="connsiteX1" fmla="*/ 8306 w 10113"/>
              <a:gd name="connsiteY1" fmla="*/ 2869 h 148350"/>
              <a:gd name="connsiteX2" fmla="*/ 8446 w 10113"/>
              <a:gd name="connsiteY2" fmla="*/ 136596 h 148350"/>
              <a:gd name="connsiteX3" fmla="*/ 10113 w 10113"/>
              <a:gd name="connsiteY3" fmla="*/ 141596 h 148350"/>
              <a:gd name="connsiteX4" fmla="*/ 1780 w 10113"/>
              <a:gd name="connsiteY4" fmla="*/ 141596 h 148350"/>
              <a:gd name="connsiteX5" fmla="*/ 113 w 10113"/>
              <a:gd name="connsiteY5" fmla="*/ 136596 h 148350"/>
              <a:gd name="connsiteX6" fmla="*/ 4738 w 10113"/>
              <a:gd name="connsiteY6" fmla="*/ 2870 h 148350"/>
              <a:gd name="connsiteX0" fmla="*/ 4738 w 10113"/>
              <a:gd name="connsiteY0" fmla="*/ 51 h 145531"/>
              <a:gd name="connsiteX1" fmla="*/ 8306 w 10113"/>
              <a:gd name="connsiteY1" fmla="*/ 50 h 145531"/>
              <a:gd name="connsiteX2" fmla="*/ 8446 w 10113"/>
              <a:gd name="connsiteY2" fmla="*/ 133777 h 145531"/>
              <a:gd name="connsiteX3" fmla="*/ 10113 w 10113"/>
              <a:gd name="connsiteY3" fmla="*/ 138777 h 145531"/>
              <a:gd name="connsiteX4" fmla="*/ 1780 w 10113"/>
              <a:gd name="connsiteY4" fmla="*/ 138777 h 145531"/>
              <a:gd name="connsiteX5" fmla="*/ 113 w 10113"/>
              <a:gd name="connsiteY5" fmla="*/ 133777 h 145531"/>
              <a:gd name="connsiteX6" fmla="*/ 4738 w 10113"/>
              <a:gd name="connsiteY6" fmla="*/ 51 h 145531"/>
              <a:gd name="connsiteX0" fmla="*/ 4738 w 10113"/>
              <a:gd name="connsiteY0" fmla="*/ 68 h 145548"/>
              <a:gd name="connsiteX1" fmla="*/ 8306 w 10113"/>
              <a:gd name="connsiteY1" fmla="*/ 67 h 145548"/>
              <a:gd name="connsiteX2" fmla="*/ 8446 w 10113"/>
              <a:gd name="connsiteY2" fmla="*/ 133794 h 145548"/>
              <a:gd name="connsiteX3" fmla="*/ 10113 w 10113"/>
              <a:gd name="connsiteY3" fmla="*/ 138794 h 145548"/>
              <a:gd name="connsiteX4" fmla="*/ 1780 w 10113"/>
              <a:gd name="connsiteY4" fmla="*/ 138794 h 145548"/>
              <a:gd name="connsiteX5" fmla="*/ 113 w 10113"/>
              <a:gd name="connsiteY5" fmla="*/ 133794 h 145548"/>
              <a:gd name="connsiteX6" fmla="*/ 4738 w 10113"/>
              <a:gd name="connsiteY6" fmla="*/ 68 h 145548"/>
              <a:gd name="connsiteX0" fmla="*/ 4738 w 10113"/>
              <a:gd name="connsiteY0" fmla="*/ 68 h 145548"/>
              <a:gd name="connsiteX1" fmla="*/ 8306 w 10113"/>
              <a:gd name="connsiteY1" fmla="*/ 67 h 145548"/>
              <a:gd name="connsiteX2" fmla="*/ 8446 w 10113"/>
              <a:gd name="connsiteY2" fmla="*/ 133794 h 145548"/>
              <a:gd name="connsiteX3" fmla="*/ 10113 w 10113"/>
              <a:gd name="connsiteY3" fmla="*/ 138794 h 145548"/>
              <a:gd name="connsiteX4" fmla="*/ 1780 w 10113"/>
              <a:gd name="connsiteY4" fmla="*/ 138794 h 145548"/>
              <a:gd name="connsiteX5" fmla="*/ 113 w 10113"/>
              <a:gd name="connsiteY5" fmla="*/ 133794 h 145548"/>
              <a:gd name="connsiteX6" fmla="*/ 4738 w 10113"/>
              <a:gd name="connsiteY6" fmla="*/ 68 h 145548"/>
              <a:gd name="connsiteX0" fmla="*/ 4674 w 10109"/>
              <a:gd name="connsiteY0" fmla="*/ 170 h 145517"/>
              <a:gd name="connsiteX1" fmla="*/ 8302 w 10109"/>
              <a:gd name="connsiteY1" fmla="*/ 36 h 145517"/>
              <a:gd name="connsiteX2" fmla="*/ 8442 w 10109"/>
              <a:gd name="connsiteY2" fmla="*/ 133763 h 145517"/>
              <a:gd name="connsiteX3" fmla="*/ 10109 w 10109"/>
              <a:gd name="connsiteY3" fmla="*/ 138763 h 145517"/>
              <a:gd name="connsiteX4" fmla="*/ 1776 w 10109"/>
              <a:gd name="connsiteY4" fmla="*/ 138763 h 145517"/>
              <a:gd name="connsiteX5" fmla="*/ 109 w 10109"/>
              <a:gd name="connsiteY5" fmla="*/ 133763 h 145517"/>
              <a:gd name="connsiteX6" fmla="*/ 4674 w 10109"/>
              <a:gd name="connsiteY6" fmla="*/ 170 h 145517"/>
              <a:gd name="connsiteX0" fmla="*/ 3080 w 8515"/>
              <a:gd name="connsiteY0" fmla="*/ 170 h 145517"/>
              <a:gd name="connsiteX1" fmla="*/ 6708 w 8515"/>
              <a:gd name="connsiteY1" fmla="*/ 36 h 145517"/>
              <a:gd name="connsiteX2" fmla="*/ 6848 w 8515"/>
              <a:gd name="connsiteY2" fmla="*/ 133763 h 145517"/>
              <a:gd name="connsiteX3" fmla="*/ 8515 w 8515"/>
              <a:gd name="connsiteY3" fmla="*/ 138763 h 145517"/>
              <a:gd name="connsiteX4" fmla="*/ 182 w 8515"/>
              <a:gd name="connsiteY4" fmla="*/ 138763 h 145517"/>
              <a:gd name="connsiteX5" fmla="*/ 3080 w 8515"/>
              <a:gd name="connsiteY5" fmla="*/ 170 h 145517"/>
              <a:gd name="connsiteX0" fmla="*/ 3617 w 10000"/>
              <a:gd name="connsiteY0" fmla="*/ 12 h 9536"/>
              <a:gd name="connsiteX1" fmla="*/ 7878 w 10000"/>
              <a:gd name="connsiteY1" fmla="*/ 2 h 9536"/>
              <a:gd name="connsiteX2" fmla="*/ 8042 w 10000"/>
              <a:gd name="connsiteY2" fmla="*/ 9192 h 9536"/>
              <a:gd name="connsiteX3" fmla="*/ 10000 w 10000"/>
              <a:gd name="connsiteY3" fmla="*/ 9536 h 9536"/>
              <a:gd name="connsiteX4" fmla="*/ 214 w 10000"/>
              <a:gd name="connsiteY4" fmla="*/ 9536 h 9536"/>
              <a:gd name="connsiteX5" fmla="*/ 3617 w 10000"/>
              <a:gd name="connsiteY5" fmla="*/ 12 h 9536"/>
              <a:gd name="connsiteX0" fmla="*/ 3403 w 9786"/>
              <a:gd name="connsiteY0" fmla="*/ 13 h 10000"/>
              <a:gd name="connsiteX1" fmla="*/ 7664 w 9786"/>
              <a:gd name="connsiteY1" fmla="*/ 2 h 10000"/>
              <a:gd name="connsiteX2" fmla="*/ 7828 w 9786"/>
              <a:gd name="connsiteY2" fmla="*/ 9639 h 10000"/>
              <a:gd name="connsiteX3" fmla="*/ 9786 w 9786"/>
              <a:gd name="connsiteY3" fmla="*/ 10000 h 10000"/>
              <a:gd name="connsiteX4" fmla="*/ 0 w 9786"/>
              <a:gd name="connsiteY4" fmla="*/ 10000 h 10000"/>
              <a:gd name="connsiteX5" fmla="*/ 3403 w 9786"/>
              <a:gd name="connsiteY5" fmla="*/ 13 h 10000"/>
              <a:gd name="connsiteX0" fmla="*/ 494 w 7017"/>
              <a:gd name="connsiteY0" fmla="*/ 743 h 10730"/>
              <a:gd name="connsiteX1" fmla="*/ 4849 w 7017"/>
              <a:gd name="connsiteY1" fmla="*/ 732 h 10730"/>
              <a:gd name="connsiteX2" fmla="*/ 5016 w 7017"/>
              <a:gd name="connsiteY2" fmla="*/ 10369 h 10730"/>
              <a:gd name="connsiteX3" fmla="*/ 7017 w 7017"/>
              <a:gd name="connsiteY3" fmla="*/ 10730 h 10730"/>
              <a:gd name="connsiteX4" fmla="*/ 45 w 7017"/>
              <a:gd name="connsiteY4" fmla="*/ 10709 h 10730"/>
              <a:gd name="connsiteX5" fmla="*/ 494 w 7017"/>
              <a:gd name="connsiteY5" fmla="*/ 743 h 10730"/>
              <a:gd name="connsiteX0" fmla="*/ 521 w 9817"/>
              <a:gd name="connsiteY0" fmla="*/ 692 h 10000"/>
              <a:gd name="connsiteX1" fmla="*/ 6727 w 9817"/>
              <a:gd name="connsiteY1" fmla="*/ 682 h 10000"/>
              <a:gd name="connsiteX2" fmla="*/ 6965 w 9817"/>
              <a:gd name="connsiteY2" fmla="*/ 9664 h 10000"/>
              <a:gd name="connsiteX3" fmla="*/ 9817 w 9817"/>
              <a:gd name="connsiteY3" fmla="*/ 10000 h 10000"/>
              <a:gd name="connsiteX4" fmla="*/ 273 w 9817"/>
              <a:gd name="connsiteY4" fmla="*/ 9980 h 10000"/>
              <a:gd name="connsiteX5" fmla="*/ 521 w 9817"/>
              <a:gd name="connsiteY5" fmla="*/ 692 h 10000"/>
              <a:gd name="connsiteX0" fmla="*/ 531 w 10000"/>
              <a:gd name="connsiteY0" fmla="*/ 692 h 10000"/>
              <a:gd name="connsiteX1" fmla="*/ 6852 w 10000"/>
              <a:gd name="connsiteY1" fmla="*/ 682 h 10000"/>
              <a:gd name="connsiteX2" fmla="*/ 7095 w 10000"/>
              <a:gd name="connsiteY2" fmla="*/ 9664 h 10000"/>
              <a:gd name="connsiteX3" fmla="*/ 10000 w 10000"/>
              <a:gd name="connsiteY3" fmla="*/ 10000 h 10000"/>
              <a:gd name="connsiteX4" fmla="*/ 278 w 10000"/>
              <a:gd name="connsiteY4" fmla="*/ 9980 h 10000"/>
              <a:gd name="connsiteX5" fmla="*/ 531 w 10000"/>
              <a:gd name="connsiteY5" fmla="*/ 692 h 10000"/>
              <a:gd name="connsiteX0" fmla="*/ 531 w 10000"/>
              <a:gd name="connsiteY0" fmla="*/ 692 h 10000"/>
              <a:gd name="connsiteX1" fmla="*/ 6852 w 10000"/>
              <a:gd name="connsiteY1" fmla="*/ 682 h 10000"/>
              <a:gd name="connsiteX2" fmla="*/ 7095 w 10000"/>
              <a:gd name="connsiteY2" fmla="*/ 9664 h 10000"/>
              <a:gd name="connsiteX3" fmla="*/ 10000 w 10000"/>
              <a:gd name="connsiteY3" fmla="*/ 10000 h 10000"/>
              <a:gd name="connsiteX4" fmla="*/ 278 w 10000"/>
              <a:gd name="connsiteY4" fmla="*/ 9980 h 10000"/>
              <a:gd name="connsiteX5" fmla="*/ 531 w 10000"/>
              <a:gd name="connsiteY5" fmla="*/ 692 h 10000"/>
              <a:gd name="connsiteX0" fmla="*/ 531 w 10000"/>
              <a:gd name="connsiteY0" fmla="*/ 692 h 10000"/>
              <a:gd name="connsiteX1" fmla="*/ 6852 w 10000"/>
              <a:gd name="connsiteY1" fmla="*/ 682 h 10000"/>
              <a:gd name="connsiteX2" fmla="*/ 7095 w 10000"/>
              <a:gd name="connsiteY2" fmla="*/ 9664 h 10000"/>
              <a:gd name="connsiteX3" fmla="*/ 10000 w 10000"/>
              <a:gd name="connsiteY3" fmla="*/ 10000 h 10000"/>
              <a:gd name="connsiteX4" fmla="*/ 278 w 10000"/>
              <a:gd name="connsiteY4" fmla="*/ 9980 h 10000"/>
              <a:gd name="connsiteX5" fmla="*/ 531 w 10000"/>
              <a:gd name="connsiteY5" fmla="*/ 692 h 10000"/>
              <a:gd name="connsiteX0" fmla="*/ 570 w 10039"/>
              <a:gd name="connsiteY0" fmla="*/ 695 h 10015"/>
              <a:gd name="connsiteX1" fmla="*/ 6891 w 10039"/>
              <a:gd name="connsiteY1" fmla="*/ 685 h 10015"/>
              <a:gd name="connsiteX2" fmla="*/ 7134 w 10039"/>
              <a:gd name="connsiteY2" fmla="*/ 9667 h 10015"/>
              <a:gd name="connsiteX3" fmla="*/ 10039 w 10039"/>
              <a:gd name="connsiteY3" fmla="*/ 10003 h 10015"/>
              <a:gd name="connsiteX4" fmla="*/ 217 w 10039"/>
              <a:gd name="connsiteY4" fmla="*/ 10015 h 10015"/>
              <a:gd name="connsiteX5" fmla="*/ 570 w 10039"/>
              <a:gd name="connsiteY5" fmla="*/ 695 h 10015"/>
              <a:gd name="connsiteX0" fmla="*/ 615 w 10084"/>
              <a:gd name="connsiteY0" fmla="*/ 695 h 10015"/>
              <a:gd name="connsiteX1" fmla="*/ 6936 w 10084"/>
              <a:gd name="connsiteY1" fmla="*/ 685 h 10015"/>
              <a:gd name="connsiteX2" fmla="*/ 7179 w 10084"/>
              <a:gd name="connsiteY2" fmla="*/ 9667 h 10015"/>
              <a:gd name="connsiteX3" fmla="*/ 10084 w 10084"/>
              <a:gd name="connsiteY3" fmla="*/ 10003 h 10015"/>
              <a:gd name="connsiteX4" fmla="*/ 262 w 10084"/>
              <a:gd name="connsiteY4" fmla="*/ 10015 h 10015"/>
              <a:gd name="connsiteX5" fmla="*/ 615 w 10084"/>
              <a:gd name="connsiteY5" fmla="*/ 695 h 10015"/>
              <a:gd name="connsiteX0" fmla="*/ 356 w 9825"/>
              <a:gd name="connsiteY0" fmla="*/ 695 h 10015"/>
              <a:gd name="connsiteX1" fmla="*/ 6677 w 9825"/>
              <a:gd name="connsiteY1" fmla="*/ 685 h 10015"/>
              <a:gd name="connsiteX2" fmla="*/ 6920 w 9825"/>
              <a:gd name="connsiteY2" fmla="*/ 9667 h 10015"/>
              <a:gd name="connsiteX3" fmla="*/ 9825 w 9825"/>
              <a:gd name="connsiteY3" fmla="*/ 10003 h 10015"/>
              <a:gd name="connsiteX4" fmla="*/ 3 w 9825"/>
              <a:gd name="connsiteY4" fmla="*/ 10015 h 10015"/>
              <a:gd name="connsiteX5" fmla="*/ 356 w 9825"/>
              <a:gd name="connsiteY5" fmla="*/ 695 h 10015"/>
              <a:gd name="connsiteX0" fmla="*/ 362 w 10000"/>
              <a:gd name="connsiteY0" fmla="*/ 10 h 9316"/>
              <a:gd name="connsiteX1" fmla="*/ 6796 w 10000"/>
              <a:gd name="connsiteY1" fmla="*/ 0 h 9316"/>
              <a:gd name="connsiteX2" fmla="*/ 7043 w 10000"/>
              <a:gd name="connsiteY2" fmla="*/ 8969 h 9316"/>
              <a:gd name="connsiteX3" fmla="*/ 10000 w 10000"/>
              <a:gd name="connsiteY3" fmla="*/ 9304 h 9316"/>
              <a:gd name="connsiteX4" fmla="*/ 3 w 10000"/>
              <a:gd name="connsiteY4" fmla="*/ 9316 h 9316"/>
              <a:gd name="connsiteX5" fmla="*/ 362 w 10000"/>
              <a:gd name="connsiteY5" fmla="*/ 10 h 9316"/>
              <a:gd name="connsiteX0" fmla="*/ 362 w 10000"/>
              <a:gd name="connsiteY0" fmla="*/ 11 h 10000"/>
              <a:gd name="connsiteX1" fmla="*/ 6796 w 10000"/>
              <a:gd name="connsiteY1" fmla="*/ 0 h 10000"/>
              <a:gd name="connsiteX2" fmla="*/ 7043 w 10000"/>
              <a:gd name="connsiteY2" fmla="*/ 9628 h 10000"/>
              <a:gd name="connsiteX3" fmla="*/ 10000 w 10000"/>
              <a:gd name="connsiteY3" fmla="*/ 9987 h 10000"/>
              <a:gd name="connsiteX4" fmla="*/ 3 w 10000"/>
              <a:gd name="connsiteY4" fmla="*/ 10000 h 10000"/>
              <a:gd name="connsiteX5" fmla="*/ 362 w 10000"/>
              <a:gd name="connsiteY5" fmla="*/ 11 h 10000"/>
              <a:gd name="connsiteX0" fmla="*/ 362 w 10000"/>
              <a:gd name="connsiteY0" fmla="*/ 11 h 10000"/>
              <a:gd name="connsiteX1" fmla="*/ 6796 w 10000"/>
              <a:gd name="connsiteY1" fmla="*/ 0 h 10000"/>
              <a:gd name="connsiteX2" fmla="*/ 7043 w 10000"/>
              <a:gd name="connsiteY2" fmla="*/ 9628 h 10000"/>
              <a:gd name="connsiteX3" fmla="*/ 10000 w 10000"/>
              <a:gd name="connsiteY3" fmla="*/ 9987 h 10000"/>
              <a:gd name="connsiteX4" fmla="*/ 3 w 10000"/>
              <a:gd name="connsiteY4" fmla="*/ 10000 h 10000"/>
              <a:gd name="connsiteX5" fmla="*/ 362 w 10000"/>
              <a:gd name="connsiteY5" fmla="*/ 11 h 10000"/>
              <a:gd name="connsiteX0" fmla="*/ 362 w 10000"/>
              <a:gd name="connsiteY0" fmla="*/ 11 h 10474"/>
              <a:gd name="connsiteX1" fmla="*/ 7101 w 10000"/>
              <a:gd name="connsiteY1" fmla="*/ 0 h 10474"/>
              <a:gd name="connsiteX2" fmla="*/ 7043 w 10000"/>
              <a:gd name="connsiteY2" fmla="*/ 9628 h 10474"/>
              <a:gd name="connsiteX3" fmla="*/ 10000 w 10000"/>
              <a:gd name="connsiteY3" fmla="*/ 9987 h 10474"/>
              <a:gd name="connsiteX4" fmla="*/ 3 w 10000"/>
              <a:gd name="connsiteY4" fmla="*/ 10000 h 10474"/>
              <a:gd name="connsiteX5" fmla="*/ 362 w 10000"/>
              <a:gd name="connsiteY5" fmla="*/ 11 h 10474"/>
              <a:gd name="connsiteX0" fmla="*/ 362 w 10000"/>
              <a:gd name="connsiteY0" fmla="*/ 11 h 10474"/>
              <a:gd name="connsiteX1" fmla="*/ 7101 w 10000"/>
              <a:gd name="connsiteY1" fmla="*/ 0 h 10474"/>
              <a:gd name="connsiteX2" fmla="*/ 7043 w 10000"/>
              <a:gd name="connsiteY2" fmla="*/ 9628 h 10474"/>
              <a:gd name="connsiteX3" fmla="*/ 10000 w 10000"/>
              <a:gd name="connsiteY3" fmla="*/ 9987 h 10474"/>
              <a:gd name="connsiteX4" fmla="*/ 3 w 10000"/>
              <a:gd name="connsiteY4" fmla="*/ 10000 h 10474"/>
              <a:gd name="connsiteX5" fmla="*/ 362 w 10000"/>
              <a:gd name="connsiteY5" fmla="*/ 11 h 10474"/>
              <a:gd name="connsiteX0" fmla="*/ 362 w 10000"/>
              <a:gd name="connsiteY0" fmla="*/ 11 h 10474"/>
              <a:gd name="connsiteX1" fmla="*/ 7101 w 10000"/>
              <a:gd name="connsiteY1" fmla="*/ 0 h 10474"/>
              <a:gd name="connsiteX2" fmla="*/ 7043 w 10000"/>
              <a:gd name="connsiteY2" fmla="*/ 9628 h 10474"/>
              <a:gd name="connsiteX3" fmla="*/ 10000 w 10000"/>
              <a:gd name="connsiteY3" fmla="*/ 9987 h 10474"/>
              <a:gd name="connsiteX4" fmla="*/ 3 w 10000"/>
              <a:gd name="connsiteY4" fmla="*/ 10000 h 10474"/>
              <a:gd name="connsiteX5" fmla="*/ 362 w 10000"/>
              <a:gd name="connsiteY5" fmla="*/ 11 h 10474"/>
              <a:gd name="connsiteX0" fmla="*/ 362 w 10000"/>
              <a:gd name="connsiteY0" fmla="*/ 11 h 10000"/>
              <a:gd name="connsiteX1" fmla="*/ 7101 w 10000"/>
              <a:gd name="connsiteY1" fmla="*/ 0 h 10000"/>
              <a:gd name="connsiteX2" fmla="*/ 7043 w 10000"/>
              <a:gd name="connsiteY2" fmla="*/ 9628 h 10000"/>
              <a:gd name="connsiteX3" fmla="*/ 10000 w 10000"/>
              <a:gd name="connsiteY3" fmla="*/ 9987 h 10000"/>
              <a:gd name="connsiteX4" fmla="*/ 3 w 10000"/>
              <a:gd name="connsiteY4" fmla="*/ 10000 h 10000"/>
              <a:gd name="connsiteX5" fmla="*/ 362 w 10000"/>
              <a:gd name="connsiteY5" fmla="*/ 11 h 10000"/>
              <a:gd name="connsiteX0" fmla="*/ 362 w 10000"/>
              <a:gd name="connsiteY0" fmla="*/ 11 h 10000"/>
              <a:gd name="connsiteX1" fmla="*/ 7101 w 10000"/>
              <a:gd name="connsiteY1" fmla="*/ 0 h 10000"/>
              <a:gd name="connsiteX2" fmla="*/ 7043 w 10000"/>
              <a:gd name="connsiteY2" fmla="*/ 9628 h 10000"/>
              <a:gd name="connsiteX3" fmla="*/ 10000 w 10000"/>
              <a:gd name="connsiteY3" fmla="*/ 9987 h 10000"/>
              <a:gd name="connsiteX4" fmla="*/ 3 w 10000"/>
              <a:gd name="connsiteY4" fmla="*/ 10000 h 10000"/>
              <a:gd name="connsiteX5" fmla="*/ 362 w 10000"/>
              <a:gd name="connsiteY5" fmla="*/ 11 h 10000"/>
              <a:gd name="connsiteX0" fmla="*/ 362 w 10000"/>
              <a:gd name="connsiteY0" fmla="*/ 11 h 10000"/>
              <a:gd name="connsiteX1" fmla="*/ 7101 w 10000"/>
              <a:gd name="connsiteY1" fmla="*/ 0 h 10000"/>
              <a:gd name="connsiteX2" fmla="*/ 7043 w 10000"/>
              <a:gd name="connsiteY2" fmla="*/ 9628 h 10000"/>
              <a:gd name="connsiteX3" fmla="*/ 10000 w 10000"/>
              <a:gd name="connsiteY3" fmla="*/ 9987 h 10000"/>
              <a:gd name="connsiteX4" fmla="*/ 3 w 10000"/>
              <a:gd name="connsiteY4" fmla="*/ 10000 h 10000"/>
              <a:gd name="connsiteX5" fmla="*/ 362 w 10000"/>
              <a:gd name="connsiteY5" fmla="*/ 11 h 10000"/>
              <a:gd name="connsiteX0" fmla="*/ 362 w 10000"/>
              <a:gd name="connsiteY0" fmla="*/ 11 h 10000"/>
              <a:gd name="connsiteX1" fmla="*/ 7101 w 10000"/>
              <a:gd name="connsiteY1" fmla="*/ 0 h 10000"/>
              <a:gd name="connsiteX2" fmla="*/ 7043 w 10000"/>
              <a:gd name="connsiteY2" fmla="*/ 9628 h 10000"/>
              <a:gd name="connsiteX3" fmla="*/ 10000 w 10000"/>
              <a:gd name="connsiteY3" fmla="*/ 9987 h 10000"/>
              <a:gd name="connsiteX4" fmla="*/ 3 w 10000"/>
              <a:gd name="connsiteY4" fmla="*/ 10000 h 10000"/>
              <a:gd name="connsiteX5" fmla="*/ 362 w 10000"/>
              <a:gd name="connsiteY5" fmla="*/ 11 h 10000"/>
              <a:gd name="connsiteX0" fmla="*/ 362 w 10000"/>
              <a:gd name="connsiteY0" fmla="*/ 11 h 10000"/>
              <a:gd name="connsiteX1" fmla="*/ 7101 w 10000"/>
              <a:gd name="connsiteY1" fmla="*/ 0 h 10000"/>
              <a:gd name="connsiteX2" fmla="*/ 7043 w 10000"/>
              <a:gd name="connsiteY2" fmla="*/ 9628 h 10000"/>
              <a:gd name="connsiteX3" fmla="*/ 10000 w 10000"/>
              <a:gd name="connsiteY3" fmla="*/ 9987 h 10000"/>
              <a:gd name="connsiteX4" fmla="*/ 3 w 10000"/>
              <a:gd name="connsiteY4" fmla="*/ 10000 h 10000"/>
              <a:gd name="connsiteX5" fmla="*/ 362 w 10000"/>
              <a:gd name="connsiteY5" fmla="*/ 11 h 10000"/>
              <a:gd name="connsiteX0" fmla="*/ 362 w 10000"/>
              <a:gd name="connsiteY0" fmla="*/ 11 h 10000"/>
              <a:gd name="connsiteX1" fmla="*/ 7101 w 10000"/>
              <a:gd name="connsiteY1" fmla="*/ 0 h 10000"/>
              <a:gd name="connsiteX2" fmla="*/ 7043 w 10000"/>
              <a:gd name="connsiteY2" fmla="*/ 9628 h 10000"/>
              <a:gd name="connsiteX3" fmla="*/ 10000 w 10000"/>
              <a:gd name="connsiteY3" fmla="*/ 9987 h 10000"/>
              <a:gd name="connsiteX4" fmla="*/ 3 w 10000"/>
              <a:gd name="connsiteY4" fmla="*/ 10000 h 10000"/>
              <a:gd name="connsiteX5" fmla="*/ 362 w 10000"/>
              <a:gd name="connsiteY5" fmla="*/ 11 h 10000"/>
              <a:gd name="connsiteX0" fmla="*/ 360 w 9998"/>
              <a:gd name="connsiteY0" fmla="*/ 11 h 10000"/>
              <a:gd name="connsiteX1" fmla="*/ 7099 w 9998"/>
              <a:gd name="connsiteY1" fmla="*/ 0 h 10000"/>
              <a:gd name="connsiteX2" fmla="*/ 7041 w 9998"/>
              <a:gd name="connsiteY2" fmla="*/ 9628 h 10000"/>
              <a:gd name="connsiteX3" fmla="*/ 9998 w 9998"/>
              <a:gd name="connsiteY3" fmla="*/ 9987 h 10000"/>
              <a:gd name="connsiteX4" fmla="*/ 1 w 9998"/>
              <a:gd name="connsiteY4" fmla="*/ 10000 h 10000"/>
              <a:gd name="connsiteX5" fmla="*/ 360 w 9998"/>
              <a:gd name="connsiteY5" fmla="*/ 11 h 10000"/>
              <a:gd name="connsiteX0" fmla="*/ 0 w 9640"/>
              <a:gd name="connsiteY0" fmla="*/ 11 h 10000"/>
              <a:gd name="connsiteX1" fmla="*/ 6740 w 9640"/>
              <a:gd name="connsiteY1" fmla="*/ 0 h 10000"/>
              <a:gd name="connsiteX2" fmla="*/ 6682 w 9640"/>
              <a:gd name="connsiteY2" fmla="*/ 9628 h 10000"/>
              <a:gd name="connsiteX3" fmla="*/ 9640 w 9640"/>
              <a:gd name="connsiteY3" fmla="*/ 9987 h 10000"/>
              <a:gd name="connsiteX4" fmla="*/ 302 w 9640"/>
              <a:gd name="connsiteY4" fmla="*/ 10000 h 10000"/>
              <a:gd name="connsiteX5" fmla="*/ 0 w 9640"/>
              <a:gd name="connsiteY5" fmla="*/ 11 h 10000"/>
              <a:gd name="connsiteX0" fmla="*/ 0 w 10000"/>
              <a:gd name="connsiteY0" fmla="*/ 11 h 10000"/>
              <a:gd name="connsiteX1" fmla="*/ 6992 w 10000"/>
              <a:gd name="connsiteY1" fmla="*/ 0 h 10000"/>
              <a:gd name="connsiteX2" fmla="*/ 6932 w 10000"/>
              <a:gd name="connsiteY2" fmla="*/ 9628 h 10000"/>
              <a:gd name="connsiteX3" fmla="*/ 10000 w 10000"/>
              <a:gd name="connsiteY3" fmla="*/ 9987 h 10000"/>
              <a:gd name="connsiteX4" fmla="*/ 6 w 10000"/>
              <a:gd name="connsiteY4" fmla="*/ 10000 h 10000"/>
              <a:gd name="connsiteX5" fmla="*/ 0 w 10000"/>
              <a:gd name="connsiteY5" fmla="*/ 11 h 10000"/>
              <a:gd name="connsiteX0" fmla="*/ 0 w 10000"/>
              <a:gd name="connsiteY0" fmla="*/ 11 h 10000"/>
              <a:gd name="connsiteX1" fmla="*/ 6992 w 10000"/>
              <a:gd name="connsiteY1" fmla="*/ 0 h 10000"/>
              <a:gd name="connsiteX2" fmla="*/ 6932 w 10000"/>
              <a:gd name="connsiteY2" fmla="*/ 9628 h 10000"/>
              <a:gd name="connsiteX3" fmla="*/ 10000 w 10000"/>
              <a:gd name="connsiteY3" fmla="*/ 9987 h 10000"/>
              <a:gd name="connsiteX4" fmla="*/ 6 w 10000"/>
              <a:gd name="connsiteY4" fmla="*/ 10000 h 10000"/>
              <a:gd name="connsiteX5" fmla="*/ 0 w 10000"/>
              <a:gd name="connsiteY5" fmla="*/ 11 h 10000"/>
              <a:gd name="connsiteX0" fmla="*/ 0 w 10056"/>
              <a:gd name="connsiteY0" fmla="*/ 4 h 10000"/>
              <a:gd name="connsiteX1" fmla="*/ 7048 w 10056"/>
              <a:gd name="connsiteY1" fmla="*/ 0 h 10000"/>
              <a:gd name="connsiteX2" fmla="*/ 6988 w 10056"/>
              <a:gd name="connsiteY2" fmla="*/ 9628 h 10000"/>
              <a:gd name="connsiteX3" fmla="*/ 10056 w 10056"/>
              <a:gd name="connsiteY3" fmla="*/ 9987 h 10000"/>
              <a:gd name="connsiteX4" fmla="*/ 62 w 10056"/>
              <a:gd name="connsiteY4" fmla="*/ 10000 h 10000"/>
              <a:gd name="connsiteX5" fmla="*/ 0 w 10056"/>
              <a:gd name="connsiteY5" fmla="*/ 4 h 10000"/>
              <a:gd name="connsiteX0" fmla="*/ 0 w 10056"/>
              <a:gd name="connsiteY0" fmla="*/ 4 h 10000"/>
              <a:gd name="connsiteX1" fmla="*/ 7048 w 10056"/>
              <a:gd name="connsiteY1" fmla="*/ 0 h 10000"/>
              <a:gd name="connsiteX2" fmla="*/ 6988 w 10056"/>
              <a:gd name="connsiteY2" fmla="*/ 9628 h 10000"/>
              <a:gd name="connsiteX3" fmla="*/ 10056 w 10056"/>
              <a:gd name="connsiteY3" fmla="*/ 9987 h 10000"/>
              <a:gd name="connsiteX4" fmla="*/ 62 w 10056"/>
              <a:gd name="connsiteY4" fmla="*/ 10000 h 10000"/>
              <a:gd name="connsiteX5" fmla="*/ 0 w 10056"/>
              <a:gd name="connsiteY5" fmla="*/ 4 h 10000"/>
              <a:gd name="connsiteX0" fmla="*/ 0 w 10056"/>
              <a:gd name="connsiteY0" fmla="*/ 4 h 10000"/>
              <a:gd name="connsiteX1" fmla="*/ 7048 w 10056"/>
              <a:gd name="connsiteY1" fmla="*/ 0 h 10000"/>
              <a:gd name="connsiteX2" fmla="*/ 6988 w 10056"/>
              <a:gd name="connsiteY2" fmla="*/ 9628 h 10000"/>
              <a:gd name="connsiteX3" fmla="*/ 10056 w 10056"/>
              <a:gd name="connsiteY3" fmla="*/ 9987 h 10000"/>
              <a:gd name="connsiteX4" fmla="*/ 62 w 10056"/>
              <a:gd name="connsiteY4" fmla="*/ 10000 h 10000"/>
              <a:gd name="connsiteX5" fmla="*/ 0 w 10056"/>
              <a:gd name="connsiteY5" fmla="*/ 4 h 10000"/>
              <a:gd name="connsiteX0" fmla="*/ 0 w 10056"/>
              <a:gd name="connsiteY0" fmla="*/ 4 h 10000"/>
              <a:gd name="connsiteX1" fmla="*/ 7048 w 10056"/>
              <a:gd name="connsiteY1" fmla="*/ 0 h 10000"/>
              <a:gd name="connsiteX2" fmla="*/ 6988 w 10056"/>
              <a:gd name="connsiteY2" fmla="*/ 9628 h 10000"/>
              <a:gd name="connsiteX3" fmla="*/ 10056 w 10056"/>
              <a:gd name="connsiteY3" fmla="*/ 9987 h 10000"/>
              <a:gd name="connsiteX4" fmla="*/ 62 w 10056"/>
              <a:gd name="connsiteY4" fmla="*/ 10000 h 10000"/>
              <a:gd name="connsiteX5" fmla="*/ 0 w 10056"/>
              <a:gd name="connsiteY5" fmla="*/ 4 h 10000"/>
              <a:gd name="connsiteX0" fmla="*/ 0 w 10056"/>
              <a:gd name="connsiteY0" fmla="*/ 4 h 10000"/>
              <a:gd name="connsiteX1" fmla="*/ 7048 w 10056"/>
              <a:gd name="connsiteY1" fmla="*/ 0 h 10000"/>
              <a:gd name="connsiteX2" fmla="*/ 6988 w 10056"/>
              <a:gd name="connsiteY2" fmla="*/ 9628 h 10000"/>
              <a:gd name="connsiteX3" fmla="*/ 10056 w 10056"/>
              <a:gd name="connsiteY3" fmla="*/ 9987 h 10000"/>
              <a:gd name="connsiteX4" fmla="*/ 62 w 10056"/>
              <a:gd name="connsiteY4" fmla="*/ 10000 h 10000"/>
              <a:gd name="connsiteX5" fmla="*/ 0 w 10056"/>
              <a:gd name="connsiteY5" fmla="*/ 4 h 10000"/>
              <a:gd name="connsiteX0" fmla="*/ 0 w 10056"/>
              <a:gd name="connsiteY0" fmla="*/ 4 h 10000"/>
              <a:gd name="connsiteX1" fmla="*/ 7048 w 10056"/>
              <a:gd name="connsiteY1" fmla="*/ 0 h 10000"/>
              <a:gd name="connsiteX2" fmla="*/ 6988 w 10056"/>
              <a:gd name="connsiteY2" fmla="*/ 9628 h 10000"/>
              <a:gd name="connsiteX3" fmla="*/ 10056 w 10056"/>
              <a:gd name="connsiteY3" fmla="*/ 9987 h 10000"/>
              <a:gd name="connsiteX4" fmla="*/ 62 w 10056"/>
              <a:gd name="connsiteY4" fmla="*/ 10000 h 10000"/>
              <a:gd name="connsiteX5" fmla="*/ 0 w 10056"/>
              <a:gd name="connsiteY5" fmla="*/ 4 h 10000"/>
              <a:gd name="connsiteX0" fmla="*/ 0 w 10056"/>
              <a:gd name="connsiteY0" fmla="*/ 4 h 10000"/>
              <a:gd name="connsiteX1" fmla="*/ 7048 w 10056"/>
              <a:gd name="connsiteY1" fmla="*/ 0 h 10000"/>
              <a:gd name="connsiteX2" fmla="*/ 6988 w 10056"/>
              <a:gd name="connsiteY2" fmla="*/ 9628 h 10000"/>
              <a:gd name="connsiteX3" fmla="*/ 10056 w 10056"/>
              <a:gd name="connsiteY3" fmla="*/ 9987 h 10000"/>
              <a:gd name="connsiteX4" fmla="*/ 62 w 10056"/>
              <a:gd name="connsiteY4" fmla="*/ 10000 h 10000"/>
              <a:gd name="connsiteX5" fmla="*/ 0 w 10056"/>
              <a:gd name="connsiteY5" fmla="*/ 4 h 10000"/>
              <a:gd name="connsiteX0" fmla="*/ 0 w 10056"/>
              <a:gd name="connsiteY0" fmla="*/ 4 h 10000"/>
              <a:gd name="connsiteX1" fmla="*/ 7048 w 10056"/>
              <a:gd name="connsiteY1" fmla="*/ 0 h 10000"/>
              <a:gd name="connsiteX2" fmla="*/ 6988 w 10056"/>
              <a:gd name="connsiteY2" fmla="*/ 9628 h 10000"/>
              <a:gd name="connsiteX3" fmla="*/ 10056 w 10056"/>
              <a:gd name="connsiteY3" fmla="*/ 9987 h 10000"/>
              <a:gd name="connsiteX4" fmla="*/ 62 w 10056"/>
              <a:gd name="connsiteY4" fmla="*/ 10000 h 10000"/>
              <a:gd name="connsiteX5" fmla="*/ 0 w 10056"/>
              <a:gd name="connsiteY5" fmla="*/ 4 h 10000"/>
              <a:gd name="connsiteX0" fmla="*/ 0 w 10056"/>
              <a:gd name="connsiteY0" fmla="*/ 4 h 10000"/>
              <a:gd name="connsiteX1" fmla="*/ 7048 w 10056"/>
              <a:gd name="connsiteY1" fmla="*/ 0 h 10000"/>
              <a:gd name="connsiteX2" fmla="*/ 6988 w 10056"/>
              <a:gd name="connsiteY2" fmla="*/ 9628 h 10000"/>
              <a:gd name="connsiteX3" fmla="*/ 10056 w 10056"/>
              <a:gd name="connsiteY3" fmla="*/ 9987 h 10000"/>
              <a:gd name="connsiteX4" fmla="*/ 62 w 10056"/>
              <a:gd name="connsiteY4" fmla="*/ 10000 h 10000"/>
              <a:gd name="connsiteX5" fmla="*/ 0 w 10056"/>
              <a:gd name="connsiteY5" fmla="*/ 4 h 10000"/>
              <a:gd name="connsiteX0" fmla="*/ 0 w 10056"/>
              <a:gd name="connsiteY0" fmla="*/ 4 h 10000"/>
              <a:gd name="connsiteX1" fmla="*/ 7048 w 10056"/>
              <a:gd name="connsiteY1" fmla="*/ 0 h 10000"/>
              <a:gd name="connsiteX2" fmla="*/ 6988 w 10056"/>
              <a:gd name="connsiteY2" fmla="*/ 9628 h 10000"/>
              <a:gd name="connsiteX3" fmla="*/ 10056 w 10056"/>
              <a:gd name="connsiteY3" fmla="*/ 9987 h 10000"/>
              <a:gd name="connsiteX4" fmla="*/ 62 w 10056"/>
              <a:gd name="connsiteY4" fmla="*/ 10000 h 10000"/>
              <a:gd name="connsiteX5" fmla="*/ 0 w 10056"/>
              <a:gd name="connsiteY5" fmla="*/ 4 h 10000"/>
              <a:gd name="connsiteX0" fmla="*/ 0 w 10056"/>
              <a:gd name="connsiteY0" fmla="*/ 0 h 9996"/>
              <a:gd name="connsiteX1" fmla="*/ 7001 w 10056"/>
              <a:gd name="connsiteY1" fmla="*/ 1 h 9996"/>
              <a:gd name="connsiteX2" fmla="*/ 6988 w 10056"/>
              <a:gd name="connsiteY2" fmla="*/ 9624 h 9996"/>
              <a:gd name="connsiteX3" fmla="*/ 10056 w 10056"/>
              <a:gd name="connsiteY3" fmla="*/ 9983 h 9996"/>
              <a:gd name="connsiteX4" fmla="*/ 62 w 10056"/>
              <a:gd name="connsiteY4" fmla="*/ 9996 h 9996"/>
              <a:gd name="connsiteX5" fmla="*/ 0 w 10056"/>
              <a:gd name="connsiteY5" fmla="*/ 0 h 9996"/>
              <a:gd name="connsiteX0" fmla="*/ 0 w 10000"/>
              <a:gd name="connsiteY0" fmla="*/ 2 h 10002"/>
              <a:gd name="connsiteX1" fmla="*/ 6962 w 10000"/>
              <a:gd name="connsiteY1" fmla="*/ 0 h 10002"/>
              <a:gd name="connsiteX2" fmla="*/ 6949 w 10000"/>
              <a:gd name="connsiteY2" fmla="*/ 9630 h 10002"/>
              <a:gd name="connsiteX3" fmla="*/ 10000 w 10000"/>
              <a:gd name="connsiteY3" fmla="*/ 9989 h 10002"/>
              <a:gd name="connsiteX4" fmla="*/ 62 w 10000"/>
              <a:gd name="connsiteY4" fmla="*/ 10002 h 10002"/>
              <a:gd name="connsiteX5" fmla="*/ 0 w 10000"/>
              <a:gd name="connsiteY5" fmla="*/ 2 h 10002"/>
              <a:gd name="connsiteX0" fmla="*/ 0 w 10000"/>
              <a:gd name="connsiteY0" fmla="*/ 4 h 10004"/>
              <a:gd name="connsiteX1" fmla="*/ 6927 w 10000"/>
              <a:gd name="connsiteY1" fmla="*/ 0 h 10004"/>
              <a:gd name="connsiteX2" fmla="*/ 6949 w 10000"/>
              <a:gd name="connsiteY2" fmla="*/ 9632 h 10004"/>
              <a:gd name="connsiteX3" fmla="*/ 10000 w 10000"/>
              <a:gd name="connsiteY3" fmla="*/ 9991 h 10004"/>
              <a:gd name="connsiteX4" fmla="*/ 62 w 10000"/>
              <a:gd name="connsiteY4" fmla="*/ 10004 h 10004"/>
              <a:gd name="connsiteX5" fmla="*/ 0 w 10000"/>
              <a:gd name="connsiteY5" fmla="*/ 4 h 10004"/>
              <a:gd name="connsiteX0" fmla="*/ 0 w 10000"/>
              <a:gd name="connsiteY0" fmla="*/ 4 h 10004"/>
              <a:gd name="connsiteX1" fmla="*/ 6927 w 10000"/>
              <a:gd name="connsiteY1" fmla="*/ 0 h 10004"/>
              <a:gd name="connsiteX2" fmla="*/ 6949 w 10000"/>
              <a:gd name="connsiteY2" fmla="*/ 9632 h 10004"/>
              <a:gd name="connsiteX3" fmla="*/ 10000 w 10000"/>
              <a:gd name="connsiteY3" fmla="*/ 9991 h 10004"/>
              <a:gd name="connsiteX4" fmla="*/ 62 w 10000"/>
              <a:gd name="connsiteY4" fmla="*/ 10004 h 10004"/>
              <a:gd name="connsiteX5" fmla="*/ 0 w 10000"/>
              <a:gd name="connsiteY5" fmla="*/ 4 h 100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000" h="10004">
                <a:moveTo>
                  <a:pt x="0" y="4"/>
                </a:moveTo>
                <a:lnTo>
                  <a:pt x="6927" y="0"/>
                </a:lnTo>
                <a:cubicBezTo>
                  <a:pt x="6894" y="1547"/>
                  <a:pt x="6891" y="9283"/>
                  <a:pt x="6949" y="9632"/>
                </a:cubicBezTo>
                <a:cubicBezTo>
                  <a:pt x="6923" y="9834"/>
                  <a:pt x="8645" y="9997"/>
                  <a:pt x="10000" y="9991"/>
                </a:cubicBezTo>
                <a:lnTo>
                  <a:pt x="62" y="10004"/>
                </a:lnTo>
                <a:cubicBezTo>
                  <a:pt x="31" y="8409"/>
                  <a:pt x="98" y="1072"/>
                  <a:pt x="0" y="4"/>
                </a:cubicBezTo>
                <a:close/>
              </a:path>
            </a:pathLst>
          </a:custGeom>
          <a:solidFill>
            <a:srgbClr val="65AA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2" name="Rectangle 11"/>
          <p:cNvSpPr/>
          <p:nvPr userDrawn="1"/>
        </p:nvSpPr>
        <p:spPr>
          <a:xfrm>
            <a:off x="7490690" y="5672093"/>
            <a:ext cx="4702823" cy="421061"/>
          </a:xfrm>
          <a:prstGeom prst="rect">
            <a:avLst/>
          </a:prstGeom>
          <a:solidFill>
            <a:srgbClr val="0039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900"/>
          </a:p>
        </p:txBody>
      </p:sp>
      <p:grpSp>
        <p:nvGrpSpPr>
          <p:cNvPr id="13" name="Group 12"/>
          <p:cNvGrpSpPr/>
          <p:nvPr userDrawn="1"/>
        </p:nvGrpSpPr>
        <p:grpSpPr>
          <a:xfrm>
            <a:off x="7637330" y="6112457"/>
            <a:ext cx="4174624" cy="723275"/>
            <a:chOff x="7646796" y="6098813"/>
            <a:chExt cx="4174624" cy="723275"/>
          </a:xfrm>
        </p:grpSpPr>
        <p:pic>
          <p:nvPicPr>
            <p:cNvPr id="14" name="Picture 10" descr="LOGO_IPNA_Blue"/>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646796" y="6186597"/>
              <a:ext cx="581637" cy="581637"/>
            </a:xfrm>
            <a:prstGeom prst="rect">
              <a:avLst/>
            </a:prstGeom>
            <a:noFill/>
            <a:extLst>
              <a:ext uri="{909E8E84-426E-40DD-AFC4-6F175D3DCCD1}">
                <a14:hiddenFill xmlns:a14="http://schemas.microsoft.com/office/drawing/2010/main">
                  <a:solidFill>
                    <a:srgbClr val="FFFFFF"/>
                  </a:solidFill>
                </a14:hiddenFill>
              </a:ext>
            </a:extLst>
          </p:spPr>
        </p:pic>
        <p:sp>
          <p:nvSpPr>
            <p:cNvPr id="15" name="Rectangle 12"/>
            <p:cNvSpPr>
              <a:spLocks noChangeArrowheads="1"/>
            </p:cNvSpPr>
            <p:nvPr/>
          </p:nvSpPr>
          <p:spPr bwMode="auto">
            <a:xfrm>
              <a:off x="8208157" y="6098813"/>
              <a:ext cx="3613263" cy="723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b="1" i="0" u="none" strike="noStrike" cap="none" normalizeH="0" baseline="0" dirty="0">
                  <a:ln>
                    <a:noFill/>
                  </a:ln>
                  <a:solidFill>
                    <a:srgbClr val="296DC0"/>
                  </a:solidFill>
                  <a:effectLst/>
                  <a:latin typeface="Arial" panose="020B0604020202020204" pitchFamily="34" charset="0"/>
                  <a:ea typeface="Calibri" panose="020F0502020204030204" pitchFamily="34" charset="0"/>
                  <a:cs typeface="Calibri" panose="020F0502020204030204" pitchFamily="34" charset="0"/>
                </a:rPr>
                <a:t>Pediatric Nephrology</a:t>
              </a:r>
              <a:endParaRPr kumimoji="0" lang="en-GB" altLang="en-US" sz="5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1100" b="0" i="0" u="none" strike="noStrike" cap="none" normalizeH="0" baseline="0" dirty="0">
                  <a:ln>
                    <a:noFill/>
                  </a:ln>
                  <a:solidFill>
                    <a:schemeClr val="tx1"/>
                  </a:solidFill>
                  <a:effectLst/>
                  <a:latin typeface="Arial" panose="020B0604020202020204" pitchFamily="34" charset="0"/>
                  <a:ea typeface="Calibri" panose="020F0502020204030204" pitchFamily="34" charset="0"/>
                  <a:cs typeface="Times New Roman" panose="02020603050405020304" pitchFamily="18" charset="0"/>
                </a:rPr>
                <a:t>Journal of the </a:t>
              </a:r>
              <a:br>
                <a:rPr kumimoji="0" lang="en-GB" altLang="en-US" sz="1100" b="0" i="0" u="none" strike="noStrike" cap="none" normalizeH="0" baseline="0" dirty="0">
                  <a:ln>
                    <a:noFill/>
                  </a:ln>
                  <a:solidFill>
                    <a:schemeClr val="tx1"/>
                  </a:solidFill>
                  <a:effectLst/>
                  <a:latin typeface="Arial" panose="020B0604020202020204" pitchFamily="34" charset="0"/>
                  <a:ea typeface="Calibri" panose="020F0502020204030204" pitchFamily="34" charset="0"/>
                  <a:cs typeface="Times New Roman" panose="02020603050405020304" pitchFamily="18" charset="0"/>
                </a:rPr>
              </a:br>
              <a:r>
                <a:rPr kumimoji="0" lang="en-GB" altLang="en-US" sz="1200" b="0" i="0" u="none" strike="noStrike" cap="none" normalizeH="0" baseline="0" dirty="0">
                  <a:ln>
                    <a:noFill/>
                  </a:ln>
                  <a:solidFill>
                    <a:schemeClr val="tx1"/>
                  </a:solidFill>
                  <a:effectLst/>
                  <a:latin typeface="Arial" panose="020B0604020202020204" pitchFamily="34" charset="0"/>
                  <a:ea typeface="Calibri" panose="020F0502020204030204" pitchFamily="34" charset="0"/>
                  <a:cs typeface="Times New Roman" panose="02020603050405020304" pitchFamily="18" charset="0"/>
                </a:rPr>
                <a:t>International Pediatric Nephrology Association</a:t>
              </a:r>
              <a:endParaRPr kumimoji="0" lang="en-GB" altLang="en-US" sz="1200" b="0" i="0" u="none" strike="noStrike" cap="none" normalizeH="0" baseline="0" dirty="0">
                <a:ln>
                  <a:noFill/>
                </a:ln>
                <a:solidFill>
                  <a:schemeClr val="tx1"/>
                </a:solidFill>
                <a:effectLst/>
                <a:latin typeface="Arial" panose="020B0604020202020204" pitchFamily="34" charset="0"/>
              </a:endParaRPr>
            </a:p>
          </p:txBody>
        </p:sp>
      </p:grpSp>
      <p:sp>
        <p:nvSpPr>
          <p:cNvPr id="37" name="Rectangle 36">
            <a:extLst>
              <a:ext uri="{FF2B5EF4-FFF2-40B4-BE49-F238E27FC236}">
                <a16:creationId xmlns:a16="http://schemas.microsoft.com/office/drawing/2014/main" id="{FB861B61-643E-7D14-D771-2A7BF1205723}"/>
              </a:ext>
            </a:extLst>
          </p:cNvPr>
          <p:cNvSpPr/>
          <p:nvPr userDrawn="1"/>
        </p:nvSpPr>
        <p:spPr>
          <a:xfrm>
            <a:off x="10199915" y="-25248"/>
            <a:ext cx="2002971" cy="1115452"/>
          </a:xfrm>
          <a:prstGeom prst="rect">
            <a:avLst/>
          </a:prstGeom>
          <a:solidFill>
            <a:srgbClr val="AA006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34" name="Group 33">
            <a:extLst>
              <a:ext uri="{FF2B5EF4-FFF2-40B4-BE49-F238E27FC236}">
                <a16:creationId xmlns:a16="http://schemas.microsoft.com/office/drawing/2014/main" id="{49043F73-8834-4114-AD27-24C1BD0B05A6}"/>
              </a:ext>
            </a:extLst>
          </p:cNvPr>
          <p:cNvGrpSpPr/>
          <p:nvPr userDrawn="1"/>
        </p:nvGrpSpPr>
        <p:grpSpPr>
          <a:xfrm>
            <a:off x="10273494" y="138710"/>
            <a:ext cx="1935480" cy="780217"/>
            <a:chOff x="10212534" y="176810"/>
            <a:chExt cx="1935480" cy="780217"/>
          </a:xfrm>
        </p:grpSpPr>
        <p:sp>
          <p:nvSpPr>
            <p:cNvPr id="19" name="TextBox 18"/>
            <p:cNvSpPr txBox="1"/>
            <p:nvPr/>
          </p:nvSpPr>
          <p:spPr>
            <a:xfrm>
              <a:off x="10618401" y="433807"/>
              <a:ext cx="1441475" cy="523220"/>
            </a:xfrm>
            <a:prstGeom prst="rect">
              <a:avLst/>
            </a:prstGeom>
            <a:noFill/>
          </p:spPr>
          <p:txBody>
            <a:bodyPr wrap="square" rtlCol="0">
              <a:spAutoFit/>
            </a:bodyPr>
            <a:lstStyle/>
            <a:p>
              <a:r>
                <a:rPr lang="en-GB" sz="2800" dirty="0">
                  <a:solidFill>
                    <a:schemeClr val="bg1"/>
                  </a:solidFill>
                </a:rPr>
                <a:t>Review</a:t>
              </a:r>
            </a:p>
          </p:txBody>
        </p:sp>
        <p:sp>
          <p:nvSpPr>
            <p:cNvPr id="18" name="TextBox 17"/>
            <p:cNvSpPr txBox="1"/>
            <p:nvPr/>
          </p:nvSpPr>
          <p:spPr>
            <a:xfrm>
              <a:off x="10212534" y="176810"/>
              <a:ext cx="1935480" cy="523220"/>
            </a:xfrm>
            <a:prstGeom prst="rect">
              <a:avLst/>
            </a:prstGeom>
            <a:noFill/>
          </p:spPr>
          <p:txBody>
            <a:bodyPr wrap="square" rtlCol="0">
              <a:spAutoFit/>
            </a:bodyPr>
            <a:lstStyle/>
            <a:p>
              <a:r>
                <a:rPr lang="en-GB" sz="2800" dirty="0">
                  <a:solidFill>
                    <a:schemeClr val="bg1"/>
                  </a:solidFill>
                </a:rPr>
                <a:t>Educational</a:t>
              </a:r>
            </a:p>
          </p:txBody>
        </p:sp>
      </p:grpSp>
      <p:sp>
        <p:nvSpPr>
          <p:cNvPr id="29" name="Flowchart: Stored Data 4">
            <a:extLst>
              <a:ext uri="{FF2B5EF4-FFF2-40B4-BE49-F238E27FC236}">
                <a16:creationId xmlns:a16="http://schemas.microsoft.com/office/drawing/2014/main" id="{17034CCF-1EDD-D498-AB89-09358AFA3492}"/>
              </a:ext>
            </a:extLst>
          </p:cNvPr>
          <p:cNvSpPr/>
          <p:nvPr userDrawn="1"/>
        </p:nvSpPr>
        <p:spPr>
          <a:xfrm rot="16200000" flipV="1">
            <a:off x="2895934" y="2279828"/>
            <a:ext cx="1695595" cy="7491425"/>
          </a:xfrm>
          <a:custGeom>
            <a:avLst/>
            <a:gdLst>
              <a:gd name="connsiteX0" fmla="*/ 1667 w 10000"/>
              <a:gd name="connsiteY0" fmla="*/ 0 h 10000"/>
              <a:gd name="connsiteX1" fmla="*/ 10000 w 10000"/>
              <a:gd name="connsiteY1" fmla="*/ 0 h 10000"/>
              <a:gd name="connsiteX2" fmla="*/ 8333 w 10000"/>
              <a:gd name="connsiteY2" fmla="*/ 5000 h 10000"/>
              <a:gd name="connsiteX3" fmla="*/ 10000 w 10000"/>
              <a:gd name="connsiteY3" fmla="*/ 10000 h 10000"/>
              <a:gd name="connsiteX4" fmla="*/ 1667 w 10000"/>
              <a:gd name="connsiteY4" fmla="*/ 10000 h 10000"/>
              <a:gd name="connsiteX5" fmla="*/ 0 w 10000"/>
              <a:gd name="connsiteY5" fmla="*/ 5000 h 10000"/>
              <a:gd name="connsiteX6" fmla="*/ 1667 w 10000"/>
              <a:gd name="connsiteY6" fmla="*/ 0 h 10000"/>
              <a:gd name="connsiteX0" fmla="*/ 1667 w 10000"/>
              <a:gd name="connsiteY0" fmla="*/ 0 h 10000"/>
              <a:gd name="connsiteX1" fmla="*/ 10000 w 10000"/>
              <a:gd name="connsiteY1" fmla="*/ 0 h 10000"/>
              <a:gd name="connsiteX2" fmla="*/ 8333 w 10000"/>
              <a:gd name="connsiteY2" fmla="*/ 5000 h 10000"/>
              <a:gd name="connsiteX3" fmla="*/ 10000 w 10000"/>
              <a:gd name="connsiteY3" fmla="*/ 10000 h 10000"/>
              <a:gd name="connsiteX4" fmla="*/ 1667 w 10000"/>
              <a:gd name="connsiteY4" fmla="*/ 10000 h 10000"/>
              <a:gd name="connsiteX5" fmla="*/ 0 w 10000"/>
              <a:gd name="connsiteY5" fmla="*/ 5000 h 10000"/>
              <a:gd name="connsiteX6" fmla="*/ 1667 w 10000"/>
              <a:gd name="connsiteY6" fmla="*/ 0 h 10000"/>
              <a:gd name="connsiteX0" fmla="*/ 1667 w 10000"/>
              <a:gd name="connsiteY0" fmla="*/ 38798 h 49391"/>
              <a:gd name="connsiteX1" fmla="*/ 7817 w 10000"/>
              <a:gd name="connsiteY1" fmla="*/ 0 h 49391"/>
              <a:gd name="connsiteX2" fmla="*/ 8333 w 10000"/>
              <a:gd name="connsiteY2" fmla="*/ 43798 h 49391"/>
              <a:gd name="connsiteX3" fmla="*/ 10000 w 10000"/>
              <a:gd name="connsiteY3" fmla="*/ 48798 h 49391"/>
              <a:gd name="connsiteX4" fmla="*/ 1667 w 10000"/>
              <a:gd name="connsiteY4" fmla="*/ 48798 h 49391"/>
              <a:gd name="connsiteX5" fmla="*/ 0 w 10000"/>
              <a:gd name="connsiteY5" fmla="*/ 43798 h 49391"/>
              <a:gd name="connsiteX6" fmla="*/ 1667 w 10000"/>
              <a:gd name="connsiteY6" fmla="*/ 38798 h 49391"/>
              <a:gd name="connsiteX0" fmla="*/ 1667 w 10000"/>
              <a:gd name="connsiteY0" fmla="*/ 38798 h 49391"/>
              <a:gd name="connsiteX1" fmla="*/ 7817 w 10000"/>
              <a:gd name="connsiteY1" fmla="*/ 0 h 49391"/>
              <a:gd name="connsiteX2" fmla="*/ 8333 w 10000"/>
              <a:gd name="connsiteY2" fmla="*/ 43798 h 49391"/>
              <a:gd name="connsiteX3" fmla="*/ 10000 w 10000"/>
              <a:gd name="connsiteY3" fmla="*/ 48798 h 49391"/>
              <a:gd name="connsiteX4" fmla="*/ 1667 w 10000"/>
              <a:gd name="connsiteY4" fmla="*/ 48798 h 49391"/>
              <a:gd name="connsiteX5" fmla="*/ 0 w 10000"/>
              <a:gd name="connsiteY5" fmla="*/ 43798 h 49391"/>
              <a:gd name="connsiteX6" fmla="*/ 1667 w 10000"/>
              <a:gd name="connsiteY6" fmla="*/ 38798 h 49391"/>
              <a:gd name="connsiteX0" fmla="*/ 1667 w 10000"/>
              <a:gd name="connsiteY0" fmla="*/ 89795 h 103750"/>
              <a:gd name="connsiteX1" fmla="*/ 8293 w 10000"/>
              <a:gd name="connsiteY1" fmla="*/ 0 h 103750"/>
              <a:gd name="connsiteX2" fmla="*/ 8333 w 10000"/>
              <a:gd name="connsiteY2" fmla="*/ 94795 h 103750"/>
              <a:gd name="connsiteX3" fmla="*/ 10000 w 10000"/>
              <a:gd name="connsiteY3" fmla="*/ 99795 h 103750"/>
              <a:gd name="connsiteX4" fmla="*/ 1667 w 10000"/>
              <a:gd name="connsiteY4" fmla="*/ 99795 h 103750"/>
              <a:gd name="connsiteX5" fmla="*/ 0 w 10000"/>
              <a:gd name="connsiteY5" fmla="*/ 94795 h 103750"/>
              <a:gd name="connsiteX6" fmla="*/ 1667 w 10000"/>
              <a:gd name="connsiteY6" fmla="*/ 89795 h 103750"/>
              <a:gd name="connsiteX0" fmla="*/ 1667 w 10000"/>
              <a:gd name="connsiteY0" fmla="*/ 87862 h 101680"/>
              <a:gd name="connsiteX1" fmla="*/ 7836 w 10000"/>
              <a:gd name="connsiteY1" fmla="*/ 0 h 101680"/>
              <a:gd name="connsiteX2" fmla="*/ 8333 w 10000"/>
              <a:gd name="connsiteY2" fmla="*/ 92862 h 101680"/>
              <a:gd name="connsiteX3" fmla="*/ 10000 w 10000"/>
              <a:gd name="connsiteY3" fmla="*/ 97862 h 101680"/>
              <a:gd name="connsiteX4" fmla="*/ 1667 w 10000"/>
              <a:gd name="connsiteY4" fmla="*/ 97862 h 101680"/>
              <a:gd name="connsiteX5" fmla="*/ 0 w 10000"/>
              <a:gd name="connsiteY5" fmla="*/ 92862 h 101680"/>
              <a:gd name="connsiteX6" fmla="*/ 1667 w 10000"/>
              <a:gd name="connsiteY6" fmla="*/ 87862 h 101680"/>
              <a:gd name="connsiteX0" fmla="*/ 1667 w 10000"/>
              <a:gd name="connsiteY0" fmla="*/ 87862 h 101680"/>
              <a:gd name="connsiteX1" fmla="*/ 7836 w 10000"/>
              <a:gd name="connsiteY1" fmla="*/ 0 h 101680"/>
              <a:gd name="connsiteX2" fmla="*/ 8333 w 10000"/>
              <a:gd name="connsiteY2" fmla="*/ 92862 h 101680"/>
              <a:gd name="connsiteX3" fmla="*/ 10000 w 10000"/>
              <a:gd name="connsiteY3" fmla="*/ 97862 h 101680"/>
              <a:gd name="connsiteX4" fmla="*/ 1667 w 10000"/>
              <a:gd name="connsiteY4" fmla="*/ 97862 h 101680"/>
              <a:gd name="connsiteX5" fmla="*/ 0 w 10000"/>
              <a:gd name="connsiteY5" fmla="*/ 92862 h 101680"/>
              <a:gd name="connsiteX6" fmla="*/ 1667 w 10000"/>
              <a:gd name="connsiteY6" fmla="*/ 87862 h 101680"/>
              <a:gd name="connsiteX0" fmla="*/ 1667 w 10000"/>
              <a:gd name="connsiteY0" fmla="*/ 93062 h 107249"/>
              <a:gd name="connsiteX1" fmla="*/ 8511 w 10000"/>
              <a:gd name="connsiteY1" fmla="*/ 0 h 107249"/>
              <a:gd name="connsiteX2" fmla="*/ 8333 w 10000"/>
              <a:gd name="connsiteY2" fmla="*/ 98062 h 107249"/>
              <a:gd name="connsiteX3" fmla="*/ 10000 w 10000"/>
              <a:gd name="connsiteY3" fmla="*/ 103062 h 107249"/>
              <a:gd name="connsiteX4" fmla="*/ 1667 w 10000"/>
              <a:gd name="connsiteY4" fmla="*/ 103062 h 107249"/>
              <a:gd name="connsiteX5" fmla="*/ 0 w 10000"/>
              <a:gd name="connsiteY5" fmla="*/ 98062 h 107249"/>
              <a:gd name="connsiteX6" fmla="*/ 1667 w 10000"/>
              <a:gd name="connsiteY6" fmla="*/ 93062 h 107249"/>
              <a:gd name="connsiteX0" fmla="*/ 1667 w 10000"/>
              <a:gd name="connsiteY0" fmla="*/ 93062 h 107249"/>
              <a:gd name="connsiteX1" fmla="*/ 8511 w 10000"/>
              <a:gd name="connsiteY1" fmla="*/ 0 h 107249"/>
              <a:gd name="connsiteX2" fmla="*/ 8333 w 10000"/>
              <a:gd name="connsiteY2" fmla="*/ 98062 h 107249"/>
              <a:gd name="connsiteX3" fmla="*/ 10000 w 10000"/>
              <a:gd name="connsiteY3" fmla="*/ 103062 h 107249"/>
              <a:gd name="connsiteX4" fmla="*/ 1667 w 10000"/>
              <a:gd name="connsiteY4" fmla="*/ 103062 h 107249"/>
              <a:gd name="connsiteX5" fmla="*/ 0 w 10000"/>
              <a:gd name="connsiteY5" fmla="*/ 98062 h 107249"/>
              <a:gd name="connsiteX6" fmla="*/ 1667 w 10000"/>
              <a:gd name="connsiteY6" fmla="*/ 93062 h 107249"/>
              <a:gd name="connsiteX0" fmla="*/ 5639 w 10161"/>
              <a:gd name="connsiteY0" fmla="*/ 18392 h 112308"/>
              <a:gd name="connsiteX1" fmla="*/ 8672 w 10161"/>
              <a:gd name="connsiteY1" fmla="*/ 5059 h 112308"/>
              <a:gd name="connsiteX2" fmla="*/ 8494 w 10161"/>
              <a:gd name="connsiteY2" fmla="*/ 103121 h 112308"/>
              <a:gd name="connsiteX3" fmla="*/ 10161 w 10161"/>
              <a:gd name="connsiteY3" fmla="*/ 108121 h 112308"/>
              <a:gd name="connsiteX4" fmla="*/ 1828 w 10161"/>
              <a:gd name="connsiteY4" fmla="*/ 108121 h 112308"/>
              <a:gd name="connsiteX5" fmla="*/ 161 w 10161"/>
              <a:gd name="connsiteY5" fmla="*/ 103121 h 112308"/>
              <a:gd name="connsiteX6" fmla="*/ 5639 w 10161"/>
              <a:gd name="connsiteY6" fmla="*/ 18392 h 112308"/>
              <a:gd name="connsiteX0" fmla="*/ 5639 w 10161"/>
              <a:gd name="connsiteY0" fmla="*/ 48998 h 145481"/>
              <a:gd name="connsiteX1" fmla="*/ 8354 w 10161"/>
              <a:gd name="connsiteY1" fmla="*/ 0 h 145481"/>
              <a:gd name="connsiteX2" fmla="*/ 8494 w 10161"/>
              <a:gd name="connsiteY2" fmla="*/ 133727 h 145481"/>
              <a:gd name="connsiteX3" fmla="*/ 10161 w 10161"/>
              <a:gd name="connsiteY3" fmla="*/ 138727 h 145481"/>
              <a:gd name="connsiteX4" fmla="*/ 1828 w 10161"/>
              <a:gd name="connsiteY4" fmla="*/ 138727 h 145481"/>
              <a:gd name="connsiteX5" fmla="*/ 161 w 10161"/>
              <a:gd name="connsiteY5" fmla="*/ 133727 h 145481"/>
              <a:gd name="connsiteX6" fmla="*/ 5639 w 10161"/>
              <a:gd name="connsiteY6" fmla="*/ 48998 h 145481"/>
              <a:gd name="connsiteX0" fmla="*/ 4738 w 10113"/>
              <a:gd name="connsiteY0" fmla="*/ 13812 h 159292"/>
              <a:gd name="connsiteX1" fmla="*/ 8306 w 10113"/>
              <a:gd name="connsiteY1" fmla="*/ 13811 h 159292"/>
              <a:gd name="connsiteX2" fmla="*/ 8446 w 10113"/>
              <a:gd name="connsiteY2" fmla="*/ 147538 h 159292"/>
              <a:gd name="connsiteX3" fmla="*/ 10113 w 10113"/>
              <a:gd name="connsiteY3" fmla="*/ 152538 h 159292"/>
              <a:gd name="connsiteX4" fmla="*/ 1780 w 10113"/>
              <a:gd name="connsiteY4" fmla="*/ 152538 h 159292"/>
              <a:gd name="connsiteX5" fmla="*/ 113 w 10113"/>
              <a:gd name="connsiteY5" fmla="*/ 147538 h 159292"/>
              <a:gd name="connsiteX6" fmla="*/ 4738 w 10113"/>
              <a:gd name="connsiteY6" fmla="*/ 13812 h 159292"/>
              <a:gd name="connsiteX0" fmla="*/ 4738 w 10113"/>
              <a:gd name="connsiteY0" fmla="*/ 2870 h 148350"/>
              <a:gd name="connsiteX1" fmla="*/ 8306 w 10113"/>
              <a:gd name="connsiteY1" fmla="*/ 2869 h 148350"/>
              <a:gd name="connsiteX2" fmla="*/ 8446 w 10113"/>
              <a:gd name="connsiteY2" fmla="*/ 136596 h 148350"/>
              <a:gd name="connsiteX3" fmla="*/ 10113 w 10113"/>
              <a:gd name="connsiteY3" fmla="*/ 141596 h 148350"/>
              <a:gd name="connsiteX4" fmla="*/ 1780 w 10113"/>
              <a:gd name="connsiteY4" fmla="*/ 141596 h 148350"/>
              <a:gd name="connsiteX5" fmla="*/ 113 w 10113"/>
              <a:gd name="connsiteY5" fmla="*/ 136596 h 148350"/>
              <a:gd name="connsiteX6" fmla="*/ 4738 w 10113"/>
              <a:gd name="connsiteY6" fmla="*/ 2870 h 148350"/>
              <a:gd name="connsiteX0" fmla="*/ 4738 w 10113"/>
              <a:gd name="connsiteY0" fmla="*/ 51 h 145531"/>
              <a:gd name="connsiteX1" fmla="*/ 8306 w 10113"/>
              <a:gd name="connsiteY1" fmla="*/ 50 h 145531"/>
              <a:gd name="connsiteX2" fmla="*/ 8446 w 10113"/>
              <a:gd name="connsiteY2" fmla="*/ 133777 h 145531"/>
              <a:gd name="connsiteX3" fmla="*/ 10113 w 10113"/>
              <a:gd name="connsiteY3" fmla="*/ 138777 h 145531"/>
              <a:gd name="connsiteX4" fmla="*/ 1780 w 10113"/>
              <a:gd name="connsiteY4" fmla="*/ 138777 h 145531"/>
              <a:gd name="connsiteX5" fmla="*/ 113 w 10113"/>
              <a:gd name="connsiteY5" fmla="*/ 133777 h 145531"/>
              <a:gd name="connsiteX6" fmla="*/ 4738 w 10113"/>
              <a:gd name="connsiteY6" fmla="*/ 51 h 145531"/>
              <a:gd name="connsiteX0" fmla="*/ 4738 w 10113"/>
              <a:gd name="connsiteY0" fmla="*/ 68 h 145548"/>
              <a:gd name="connsiteX1" fmla="*/ 8306 w 10113"/>
              <a:gd name="connsiteY1" fmla="*/ 67 h 145548"/>
              <a:gd name="connsiteX2" fmla="*/ 8446 w 10113"/>
              <a:gd name="connsiteY2" fmla="*/ 133794 h 145548"/>
              <a:gd name="connsiteX3" fmla="*/ 10113 w 10113"/>
              <a:gd name="connsiteY3" fmla="*/ 138794 h 145548"/>
              <a:gd name="connsiteX4" fmla="*/ 1780 w 10113"/>
              <a:gd name="connsiteY4" fmla="*/ 138794 h 145548"/>
              <a:gd name="connsiteX5" fmla="*/ 113 w 10113"/>
              <a:gd name="connsiteY5" fmla="*/ 133794 h 145548"/>
              <a:gd name="connsiteX6" fmla="*/ 4738 w 10113"/>
              <a:gd name="connsiteY6" fmla="*/ 68 h 145548"/>
              <a:gd name="connsiteX0" fmla="*/ 4738 w 10113"/>
              <a:gd name="connsiteY0" fmla="*/ 68 h 145548"/>
              <a:gd name="connsiteX1" fmla="*/ 8306 w 10113"/>
              <a:gd name="connsiteY1" fmla="*/ 67 h 145548"/>
              <a:gd name="connsiteX2" fmla="*/ 8446 w 10113"/>
              <a:gd name="connsiteY2" fmla="*/ 133794 h 145548"/>
              <a:gd name="connsiteX3" fmla="*/ 10113 w 10113"/>
              <a:gd name="connsiteY3" fmla="*/ 138794 h 145548"/>
              <a:gd name="connsiteX4" fmla="*/ 1780 w 10113"/>
              <a:gd name="connsiteY4" fmla="*/ 138794 h 145548"/>
              <a:gd name="connsiteX5" fmla="*/ 113 w 10113"/>
              <a:gd name="connsiteY5" fmla="*/ 133794 h 145548"/>
              <a:gd name="connsiteX6" fmla="*/ 4738 w 10113"/>
              <a:gd name="connsiteY6" fmla="*/ 68 h 145548"/>
              <a:gd name="connsiteX0" fmla="*/ 4674 w 10109"/>
              <a:gd name="connsiteY0" fmla="*/ 170 h 145517"/>
              <a:gd name="connsiteX1" fmla="*/ 8302 w 10109"/>
              <a:gd name="connsiteY1" fmla="*/ 36 h 145517"/>
              <a:gd name="connsiteX2" fmla="*/ 8442 w 10109"/>
              <a:gd name="connsiteY2" fmla="*/ 133763 h 145517"/>
              <a:gd name="connsiteX3" fmla="*/ 10109 w 10109"/>
              <a:gd name="connsiteY3" fmla="*/ 138763 h 145517"/>
              <a:gd name="connsiteX4" fmla="*/ 1776 w 10109"/>
              <a:gd name="connsiteY4" fmla="*/ 138763 h 145517"/>
              <a:gd name="connsiteX5" fmla="*/ 109 w 10109"/>
              <a:gd name="connsiteY5" fmla="*/ 133763 h 145517"/>
              <a:gd name="connsiteX6" fmla="*/ 4674 w 10109"/>
              <a:gd name="connsiteY6" fmla="*/ 170 h 145517"/>
              <a:gd name="connsiteX0" fmla="*/ 3080 w 8515"/>
              <a:gd name="connsiteY0" fmla="*/ 170 h 145517"/>
              <a:gd name="connsiteX1" fmla="*/ 6708 w 8515"/>
              <a:gd name="connsiteY1" fmla="*/ 36 h 145517"/>
              <a:gd name="connsiteX2" fmla="*/ 6848 w 8515"/>
              <a:gd name="connsiteY2" fmla="*/ 133763 h 145517"/>
              <a:gd name="connsiteX3" fmla="*/ 8515 w 8515"/>
              <a:gd name="connsiteY3" fmla="*/ 138763 h 145517"/>
              <a:gd name="connsiteX4" fmla="*/ 182 w 8515"/>
              <a:gd name="connsiteY4" fmla="*/ 138763 h 145517"/>
              <a:gd name="connsiteX5" fmla="*/ 3080 w 8515"/>
              <a:gd name="connsiteY5" fmla="*/ 170 h 145517"/>
              <a:gd name="connsiteX0" fmla="*/ 3617 w 10000"/>
              <a:gd name="connsiteY0" fmla="*/ 12 h 9536"/>
              <a:gd name="connsiteX1" fmla="*/ 7878 w 10000"/>
              <a:gd name="connsiteY1" fmla="*/ 2 h 9536"/>
              <a:gd name="connsiteX2" fmla="*/ 8042 w 10000"/>
              <a:gd name="connsiteY2" fmla="*/ 9192 h 9536"/>
              <a:gd name="connsiteX3" fmla="*/ 10000 w 10000"/>
              <a:gd name="connsiteY3" fmla="*/ 9536 h 9536"/>
              <a:gd name="connsiteX4" fmla="*/ 214 w 10000"/>
              <a:gd name="connsiteY4" fmla="*/ 9536 h 9536"/>
              <a:gd name="connsiteX5" fmla="*/ 3617 w 10000"/>
              <a:gd name="connsiteY5" fmla="*/ 12 h 9536"/>
              <a:gd name="connsiteX0" fmla="*/ 3403 w 9786"/>
              <a:gd name="connsiteY0" fmla="*/ 13 h 10000"/>
              <a:gd name="connsiteX1" fmla="*/ 7664 w 9786"/>
              <a:gd name="connsiteY1" fmla="*/ 2 h 10000"/>
              <a:gd name="connsiteX2" fmla="*/ 7828 w 9786"/>
              <a:gd name="connsiteY2" fmla="*/ 9639 h 10000"/>
              <a:gd name="connsiteX3" fmla="*/ 9786 w 9786"/>
              <a:gd name="connsiteY3" fmla="*/ 10000 h 10000"/>
              <a:gd name="connsiteX4" fmla="*/ 0 w 9786"/>
              <a:gd name="connsiteY4" fmla="*/ 10000 h 10000"/>
              <a:gd name="connsiteX5" fmla="*/ 3403 w 9786"/>
              <a:gd name="connsiteY5" fmla="*/ 13 h 10000"/>
              <a:gd name="connsiteX0" fmla="*/ 494 w 7017"/>
              <a:gd name="connsiteY0" fmla="*/ 743 h 10730"/>
              <a:gd name="connsiteX1" fmla="*/ 4849 w 7017"/>
              <a:gd name="connsiteY1" fmla="*/ 732 h 10730"/>
              <a:gd name="connsiteX2" fmla="*/ 5016 w 7017"/>
              <a:gd name="connsiteY2" fmla="*/ 10369 h 10730"/>
              <a:gd name="connsiteX3" fmla="*/ 7017 w 7017"/>
              <a:gd name="connsiteY3" fmla="*/ 10730 h 10730"/>
              <a:gd name="connsiteX4" fmla="*/ 45 w 7017"/>
              <a:gd name="connsiteY4" fmla="*/ 10709 h 10730"/>
              <a:gd name="connsiteX5" fmla="*/ 494 w 7017"/>
              <a:gd name="connsiteY5" fmla="*/ 743 h 10730"/>
              <a:gd name="connsiteX0" fmla="*/ 521 w 9817"/>
              <a:gd name="connsiteY0" fmla="*/ 692 h 10000"/>
              <a:gd name="connsiteX1" fmla="*/ 6727 w 9817"/>
              <a:gd name="connsiteY1" fmla="*/ 682 h 10000"/>
              <a:gd name="connsiteX2" fmla="*/ 6965 w 9817"/>
              <a:gd name="connsiteY2" fmla="*/ 9664 h 10000"/>
              <a:gd name="connsiteX3" fmla="*/ 9817 w 9817"/>
              <a:gd name="connsiteY3" fmla="*/ 10000 h 10000"/>
              <a:gd name="connsiteX4" fmla="*/ 273 w 9817"/>
              <a:gd name="connsiteY4" fmla="*/ 9980 h 10000"/>
              <a:gd name="connsiteX5" fmla="*/ 521 w 9817"/>
              <a:gd name="connsiteY5" fmla="*/ 692 h 10000"/>
              <a:gd name="connsiteX0" fmla="*/ 531 w 10000"/>
              <a:gd name="connsiteY0" fmla="*/ 692 h 10000"/>
              <a:gd name="connsiteX1" fmla="*/ 6852 w 10000"/>
              <a:gd name="connsiteY1" fmla="*/ 682 h 10000"/>
              <a:gd name="connsiteX2" fmla="*/ 7095 w 10000"/>
              <a:gd name="connsiteY2" fmla="*/ 9664 h 10000"/>
              <a:gd name="connsiteX3" fmla="*/ 10000 w 10000"/>
              <a:gd name="connsiteY3" fmla="*/ 10000 h 10000"/>
              <a:gd name="connsiteX4" fmla="*/ 278 w 10000"/>
              <a:gd name="connsiteY4" fmla="*/ 9980 h 10000"/>
              <a:gd name="connsiteX5" fmla="*/ 531 w 10000"/>
              <a:gd name="connsiteY5" fmla="*/ 692 h 10000"/>
              <a:gd name="connsiteX0" fmla="*/ 531 w 10000"/>
              <a:gd name="connsiteY0" fmla="*/ 692 h 10000"/>
              <a:gd name="connsiteX1" fmla="*/ 6852 w 10000"/>
              <a:gd name="connsiteY1" fmla="*/ 682 h 10000"/>
              <a:gd name="connsiteX2" fmla="*/ 7095 w 10000"/>
              <a:gd name="connsiteY2" fmla="*/ 9664 h 10000"/>
              <a:gd name="connsiteX3" fmla="*/ 10000 w 10000"/>
              <a:gd name="connsiteY3" fmla="*/ 10000 h 10000"/>
              <a:gd name="connsiteX4" fmla="*/ 278 w 10000"/>
              <a:gd name="connsiteY4" fmla="*/ 9980 h 10000"/>
              <a:gd name="connsiteX5" fmla="*/ 531 w 10000"/>
              <a:gd name="connsiteY5" fmla="*/ 692 h 10000"/>
              <a:gd name="connsiteX0" fmla="*/ 531 w 10000"/>
              <a:gd name="connsiteY0" fmla="*/ 692 h 10000"/>
              <a:gd name="connsiteX1" fmla="*/ 6852 w 10000"/>
              <a:gd name="connsiteY1" fmla="*/ 682 h 10000"/>
              <a:gd name="connsiteX2" fmla="*/ 7095 w 10000"/>
              <a:gd name="connsiteY2" fmla="*/ 9664 h 10000"/>
              <a:gd name="connsiteX3" fmla="*/ 10000 w 10000"/>
              <a:gd name="connsiteY3" fmla="*/ 10000 h 10000"/>
              <a:gd name="connsiteX4" fmla="*/ 278 w 10000"/>
              <a:gd name="connsiteY4" fmla="*/ 9980 h 10000"/>
              <a:gd name="connsiteX5" fmla="*/ 531 w 10000"/>
              <a:gd name="connsiteY5" fmla="*/ 692 h 10000"/>
              <a:gd name="connsiteX0" fmla="*/ 570 w 10039"/>
              <a:gd name="connsiteY0" fmla="*/ 695 h 10015"/>
              <a:gd name="connsiteX1" fmla="*/ 6891 w 10039"/>
              <a:gd name="connsiteY1" fmla="*/ 685 h 10015"/>
              <a:gd name="connsiteX2" fmla="*/ 7134 w 10039"/>
              <a:gd name="connsiteY2" fmla="*/ 9667 h 10015"/>
              <a:gd name="connsiteX3" fmla="*/ 10039 w 10039"/>
              <a:gd name="connsiteY3" fmla="*/ 10003 h 10015"/>
              <a:gd name="connsiteX4" fmla="*/ 217 w 10039"/>
              <a:gd name="connsiteY4" fmla="*/ 10015 h 10015"/>
              <a:gd name="connsiteX5" fmla="*/ 570 w 10039"/>
              <a:gd name="connsiteY5" fmla="*/ 695 h 10015"/>
              <a:gd name="connsiteX0" fmla="*/ 615 w 10084"/>
              <a:gd name="connsiteY0" fmla="*/ 695 h 10015"/>
              <a:gd name="connsiteX1" fmla="*/ 6936 w 10084"/>
              <a:gd name="connsiteY1" fmla="*/ 685 h 10015"/>
              <a:gd name="connsiteX2" fmla="*/ 7179 w 10084"/>
              <a:gd name="connsiteY2" fmla="*/ 9667 h 10015"/>
              <a:gd name="connsiteX3" fmla="*/ 10084 w 10084"/>
              <a:gd name="connsiteY3" fmla="*/ 10003 h 10015"/>
              <a:gd name="connsiteX4" fmla="*/ 262 w 10084"/>
              <a:gd name="connsiteY4" fmla="*/ 10015 h 10015"/>
              <a:gd name="connsiteX5" fmla="*/ 615 w 10084"/>
              <a:gd name="connsiteY5" fmla="*/ 695 h 10015"/>
              <a:gd name="connsiteX0" fmla="*/ 356 w 9825"/>
              <a:gd name="connsiteY0" fmla="*/ 695 h 10015"/>
              <a:gd name="connsiteX1" fmla="*/ 6677 w 9825"/>
              <a:gd name="connsiteY1" fmla="*/ 685 h 10015"/>
              <a:gd name="connsiteX2" fmla="*/ 6920 w 9825"/>
              <a:gd name="connsiteY2" fmla="*/ 9667 h 10015"/>
              <a:gd name="connsiteX3" fmla="*/ 9825 w 9825"/>
              <a:gd name="connsiteY3" fmla="*/ 10003 h 10015"/>
              <a:gd name="connsiteX4" fmla="*/ 3 w 9825"/>
              <a:gd name="connsiteY4" fmla="*/ 10015 h 10015"/>
              <a:gd name="connsiteX5" fmla="*/ 356 w 9825"/>
              <a:gd name="connsiteY5" fmla="*/ 695 h 10015"/>
              <a:gd name="connsiteX0" fmla="*/ 362 w 10000"/>
              <a:gd name="connsiteY0" fmla="*/ 10 h 9316"/>
              <a:gd name="connsiteX1" fmla="*/ 6796 w 10000"/>
              <a:gd name="connsiteY1" fmla="*/ 0 h 9316"/>
              <a:gd name="connsiteX2" fmla="*/ 7043 w 10000"/>
              <a:gd name="connsiteY2" fmla="*/ 8969 h 9316"/>
              <a:gd name="connsiteX3" fmla="*/ 10000 w 10000"/>
              <a:gd name="connsiteY3" fmla="*/ 9304 h 9316"/>
              <a:gd name="connsiteX4" fmla="*/ 3 w 10000"/>
              <a:gd name="connsiteY4" fmla="*/ 9316 h 9316"/>
              <a:gd name="connsiteX5" fmla="*/ 362 w 10000"/>
              <a:gd name="connsiteY5" fmla="*/ 10 h 9316"/>
              <a:gd name="connsiteX0" fmla="*/ 362 w 10000"/>
              <a:gd name="connsiteY0" fmla="*/ 11 h 10000"/>
              <a:gd name="connsiteX1" fmla="*/ 6796 w 10000"/>
              <a:gd name="connsiteY1" fmla="*/ 0 h 10000"/>
              <a:gd name="connsiteX2" fmla="*/ 7043 w 10000"/>
              <a:gd name="connsiteY2" fmla="*/ 9628 h 10000"/>
              <a:gd name="connsiteX3" fmla="*/ 10000 w 10000"/>
              <a:gd name="connsiteY3" fmla="*/ 9987 h 10000"/>
              <a:gd name="connsiteX4" fmla="*/ 3 w 10000"/>
              <a:gd name="connsiteY4" fmla="*/ 10000 h 10000"/>
              <a:gd name="connsiteX5" fmla="*/ 362 w 10000"/>
              <a:gd name="connsiteY5" fmla="*/ 11 h 10000"/>
              <a:gd name="connsiteX0" fmla="*/ 362 w 10000"/>
              <a:gd name="connsiteY0" fmla="*/ 11 h 10000"/>
              <a:gd name="connsiteX1" fmla="*/ 6796 w 10000"/>
              <a:gd name="connsiteY1" fmla="*/ 0 h 10000"/>
              <a:gd name="connsiteX2" fmla="*/ 7043 w 10000"/>
              <a:gd name="connsiteY2" fmla="*/ 9628 h 10000"/>
              <a:gd name="connsiteX3" fmla="*/ 10000 w 10000"/>
              <a:gd name="connsiteY3" fmla="*/ 9987 h 10000"/>
              <a:gd name="connsiteX4" fmla="*/ 3 w 10000"/>
              <a:gd name="connsiteY4" fmla="*/ 10000 h 10000"/>
              <a:gd name="connsiteX5" fmla="*/ 362 w 10000"/>
              <a:gd name="connsiteY5" fmla="*/ 11 h 10000"/>
              <a:gd name="connsiteX0" fmla="*/ 362 w 10000"/>
              <a:gd name="connsiteY0" fmla="*/ 11 h 10474"/>
              <a:gd name="connsiteX1" fmla="*/ 7101 w 10000"/>
              <a:gd name="connsiteY1" fmla="*/ 0 h 10474"/>
              <a:gd name="connsiteX2" fmla="*/ 7043 w 10000"/>
              <a:gd name="connsiteY2" fmla="*/ 9628 h 10474"/>
              <a:gd name="connsiteX3" fmla="*/ 10000 w 10000"/>
              <a:gd name="connsiteY3" fmla="*/ 9987 h 10474"/>
              <a:gd name="connsiteX4" fmla="*/ 3 w 10000"/>
              <a:gd name="connsiteY4" fmla="*/ 10000 h 10474"/>
              <a:gd name="connsiteX5" fmla="*/ 362 w 10000"/>
              <a:gd name="connsiteY5" fmla="*/ 11 h 10474"/>
              <a:gd name="connsiteX0" fmla="*/ 362 w 10000"/>
              <a:gd name="connsiteY0" fmla="*/ 11 h 10474"/>
              <a:gd name="connsiteX1" fmla="*/ 7101 w 10000"/>
              <a:gd name="connsiteY1" fmla="*/ 0 h 10474"/>
              <a:gd name="connsiteX2" fmla="*/ 7043 w 10000"/>
              <a:gd name="connsiteY2" fmla="*/ 9628 h 10474"/>
              <a:gd name="connsiteX3" fmla="*/ 10000 w 10000"/>
              <a:gd name="connsiteY3" fmla="*/ 9987 h 10474"/>
              <a:gd name="connsiteX4" fmla="*/ 3 w 10000"/>
              <a:gd name="connsiteY4" fmla="*/ 10000 h 10474"/>
              <a:gd name="connsiteX5" fmla="*/ 362 w 10000"/>
              <a:gd name="connsiteY5" fmla="*/ 11 h 10474"/>
              <a:gd name="connsiteX0" fmla="*/ 362 w 10000"/>
              <a:gd name="connsiteY0" fmla="*/ 11 h 10474"/>
              <a:gd name="connsiteX1" fmla="*/ 7101 w 10000"/>
              <a:gd name="connsiteY1" fmla="*/ 0 h 10474"/>
              <a:gd name="connsiteX2" fmla="*/ 7043 w 10000"/>
              <a:gd name="connsiteY2" fmla="*/ 9628 h 10474"/>
              <a:gd name="connsiteX3" fmla="*/ 10000 w 10000"/>
              <a:gd name="connsiteY3" fmla="*/ 9987 h 10474"/>
              <a:gd name="connsiteX4" fmla="*/ 3 w 10000"/>
              <a:gd name="connsiteY4" fmla="*/ 10000 h 10474"/>
              <a:gd name="connsiteX5" fmla="*/ 362 w 10000"/>
              <a:gd name="connsiteY5" fmla="*/ 11 h 10474"/>
              <a:gd name="connsiteX0" fmla="*/ 362 w 10000"/>
              <a:gd name="connsiteY0" fmla="*/ 11 h 10000"/>
              <a:gd name="connsiteX1" fmla="*/ 7101 w 10000"/>
              <a:gd name="connsiteY1" fmla="*/ 0 h 10000"/>
              <a:gd name="connsiteX2" fmla="*/ 7043 w 10000"/>
              <a:gd name="connsiteY2" fmla="*/ 9628 h 10000"/>
              <a:gd name="connsiteX3" fmla="*/ 10000 w 10000"/>
              <a:gd name="connsiteY3" fmla="*/ 9987 h 10000"/>
              <a:gd name="connsiteX4" fmla="*/ 3 w 10000"/>
              <a:gd name="connsiteY4" fmla="*/ 10000 h 10000"/>
              <a:gd name="connsiteX5" fmla="*/ 362 w 10000"/>
              <a:gd name="connsiteY5" fmla="*/ 11 h 10000"/>
              <a:gd name="connsiteX0" fmla="*/ 362 w 10000"/>
              <a:gd name="connsiteY0" fmla="*/ 11 h 10000"/>
              <a:gd name="connsiteX1" fmla="*/ 7101 w 10000"/>
              <a:gd name="connsiteY1" fmla="*/ 0 h 10000"/>
              <a:gd name="connsiteX2" fmla="*/ 7043 w 10000"/>
              <a:gd name="connsiteY2" fmla="*/ 9628 h 10000"/>
              <a:gd name="connsiteX3" fmla="*/ 10000 w 10000"/>
              <a:gd name="connsiteY3" fmla="*/ 9987 h 10000"/>
              <a:gd name="connsiteX4" fmla="*/ 3 w 10000"/>
              <a:gd name="connsiteY4" fmla="*/ 10000 h 10000"/>
              <a:gd name="connsiteX5" fmla="*/ 362 w 10000"/>
              <a:gd name="connsiteY5" fmla="*/ 11 h 10000"/>
              <a:gd name="connsiteX0" fmla="*/ 362 w 10000"/>
              <a:gd name="connsiteY0" fmla="*/ 11 h 10000"/>
              <a:gd name="connsiteX1" fmla="*/ 7101 w 10000"/>
              <a:gd name="connsiteY1" fmla="*/ 0 h 10000"/>
              <a:gd name="connsiteX2" fmla="*/ 7043 w 10000"/>
              <a:gd name="connsiteY2" fmla="*/ 9628 h 10000"/>
              <a:gd name="connsiteX3" fmla="*/ 10000 w 10000"/>
              <a:gd name="connsiteY3" fmla="*/ 9987 h 10000"/>
              <a:gd name="connsiteX4" fmla="*/ 3 w 10000"/>
              <a:gd name="connsiteY4" fmla="*/ 10000 h 10000"/>
              <a:gd name="connsiteX5" fmla="*/ 362 w 10000"/>
              <a:gd name="connsiteY5" fmla="*/ 11 h 10000"/>
              <a:gd name="connsiteX0" fmla="*/ 362 w 10000"/>
              <a:gd name="connsiteY0" fmla="*/ 11 h 10000"/>
              <a:gd name="connsiteX1" fmla="*/ 7101 w 10000"/>
              <a:gd name="connsiteY1" fmla="*/ 0 h 10000"/>
              <a:gd name="connsiteX2" fmla="*/ 7043 w 10000"/>
              <a:gd name="connsiteY2" fmla="*/ 9628 h 10000"/>
              <a:gd name="connsiteX3" fmla="*/ 10000 w 10000"/>
              <a:gd name="connsiteY3" fmla="*/ 9987 h 10000"/>
              <a:gd name="connsiteX4" fmla="*/ 3 w 10000"/>
              <a:gd name="connsiteY4" fmla="*/ 10000 h 10000"/>
              <a:gd name="connsiteX5" fmla="*/ 362 w 10000"/>
              <a:gd name="connsiteY5" fmla="*/ 11 h 10000"/>
              <a:gd name="connsiteX0" fmla="*/ 362 w 10000"/>
              <a:gd name="connsiteY0" fmla="*/ 11 h 10000"/>
              <a:gd name="connsiteX1" fmla="*/ 7101 w 10000"/>
              <a:gd name="connsiteY1" fmla="*/ 0 h 10000"/>
              <a:gd name="connsiteX2" fmla="*/ 7043 w 10000"/>
              <a:gd name="connsiteY2" fmla="*/ 9628 h 10000"/>
              <a:gd name="connsiteX3" fmla="*/ 10000 w 10000"/>
              <a:gd name="connsiteY3" fmla="*/ 9987 h 10000"/>
              <a:gd name="connsiteX4" fmla="*/ 3 w 10000"/>
              <a:gd name="connsiteY4" fmla="*/ 10000 h 10000"/>
              <a:gd name="connsiteX5" fmla="*/ 362 w 10000"/>
              <a:gd name="connsiteY5" fmla="*/ 11 h 10000"/>
              <a:gd name="connsiteX0" fmla="*/ 362 w 10000"/>
              <a:gd name="connsiteY0" fmla="*/ 11 h 10000"/>
              <a:gd name="connsiteX1" fmla="*/ 7101 w 10000"/>
              <a:gd name="connsiteY1" fmla="*/ 0 h 10000"/>
              <a:gd name="connsiteX2" fmla="*/ 7043 w 10000"/>
              <a:gd name="connsiteY2" fmla="*/ 9628 h 10000"/>
              <a:gd name="connsiteX3" fmla="*/ 10000 w 10000"/>
              <a:gd name="connsiteY3" fmla="*/ 9987 h 10000"/>
              <a:gd name="connsiteX4" fmla="*/ 3 w 10000"/>
              <a:gd name="connsiteY4" fmla="*/ 10000 h 10000"/>
              <a:gd name="connsiteX5" fmla="*/ 362 w 10000"/>
              <a:gd name="connsiteY5" fmla="*/ 11 h 10000"/>
              <a:gd name="connsiteX0" fmla="*/ 360 w 9998"/>
              <a:gd name="connsiteY0" fmla="*/ 11 h 10000"/>
              <a:gd name="connsiteX1" fmla="*/ 7099 w 9998"/>
              <a:gd name="connsiteY1" fmla="*/ 0 h 10000"/>
              <a:gd name="connsiteX2" fmla="*/ 7041 w 9998"/>
              <a:gd name="connsiteY2" fmla="*/ 9628 h 10000"/>
              <a:gd name="connsiteX3" fmla="*/ 9998 w 9998"/>
              <a:gd name="connsiteY3" fmla="*/ 9987 h 10000"/>
              <a:gd name="connsiteX4" fmla="*/ 1 w 9998"/>
              <a:gd name="connsiteY4" fmla="*/ 10000 h 10000"/>
              <a:gd name="connsiteX5" fmla="*/ 360 w 9998"/>
              <a:gd name="connsiteY5" fmla="*/ 11 h 10000"/>
              <a:gd name="connsiteX0" fmla="*/ 0 w 9640"/>
              <a:gd name="connsiteY0" fmla="*/ 11 h 10000"/>
              <a:gd name="connsiteX1" fmla="*/ 6740 w 9640"/>
              <a:gd name="connsiteY1" fmla="*/ 0 h 10000"/>
              <a:gd name="connsiteX2" fmla="*/ 6682 w 9640"/>
              <a:gd name="connsiteY2" fmla="*/ 9628 h 10000"/>
              <a:gd name="connsiteX3" fmla="*/ 9640 w 9640"/>
              <a:gd name="connsiteY3" fmla="*/ 9987 h 10000"/>
              <a:gd name="connsiteX4" fmla="*/ 302 w 9640"/>
              <a:gd name="connsiteY4" fmla="*/ 10000 h 10000"/>
              <a:gd name="connsiteX5" fmla="*/ 0 w 9640"/>
              <a:gd name="connsiteY5" fmla="*/ 11 h 10000"/>
              <a:gd name="connsiteX0" fmla="*/ 0 w 10000"/>
              <a:gd name="connsiteY0" fmla="*/ 11 h 10000"/>
              <a:gd name="connsiteX1" fmla="*/ 6992 w 10000"/>
              <a:gd name="connsiteY1" fmla="*/ 0 h 10000"/>
              <a:gd name="connsiteX2" fmla="*/ 6932 w 10000"/>
              <a:gd name="connsiteY2" fmla="*/ 9628 h 10000"/>
              <a:gd name="connsiteX3" fmla="*/ 10000 w 10000"/>
              <a:gd name="connsiteY3" fmla="*/ 9987 h 10000"/>
              <a:gd name="connsiteX4" fmla="*/ 6 w 10000"/>
              <a:gd name="connsiteY4" fmla="*/ 10000 h 10000"/>
              <a:gd name="connsiteX5" fmla="*/ 0 w 10000"/>
              <a:gd name="connsiteY5" fmla="*/ 11 h 10000"/>
              <a:gd name="connsiteX0" fmla="*/ 0 w 10000"/>
              <a:gd name="connsiteY0" fmla="*/ 11 h 10000"/>
              <a:gd name="connsiteX1" fmla="*/ 6992 w 10000"/>
              <a:gd name="connsiteY1" fmla="*/ 0 h 10000"/>
              <a:gd name="connsiteX2" fmla="*/ 6932 w 10000"/>
              <a:gd name="connsiteY2" fmla="*/ 9628 h 10000"/>
              <a:gd name="connsiteX3" fmla="*/ 10000 w 10000"/>
              <a:gd name="connsiteY3" fmla="*/ 9987 h 10000"/>
              <a:gd name="connsiteX4" fmla="*/ 6 w 10000"/>
              <a:gd name="connsiteY4" fmla="*/ 10000 h 10000"/>
              <a:gd name="connsiteX5" fmla="*/ 0 w 10000"/>
              <a:gd name="connsiteY5" fmla="*/ 11 h 10000"/>
              <a:gd name="connsiteX0" fmla="*/ 0 w 10056"/>
              <a:gd name="connsiteY0" fmla="*/ 4 h 10000"/>
              <a:gd name="connsiteX1" fmla="*/ 7048 w 10056"/>
              <a:gd name="connsiteY1" fmla="*/ 0 h 10000"/>
              <a:gd name="connsiteX2" fmla="*/ 6988 w 10056"/>
              <a:gd name="connsiteY2" fmla="*/ 9628 h 10000"/>
              <a:gd name="connsiteX3" fmla="*/ 10056 w 10056"/>
              <a:gd name="connsiteY3" fmla="*/ 9987 h 10000"/>
              <a:gd name="connsiteX4" fmla="*/ 62 w 10056"/>
              <a:gd name="connsiteY4" fmla="*/ 10000 h 10000"/>
              <a:gd name="connsiteX5" fmla="*/ 0 w 10056"/>
              <a:gd name="connsiteY5" fmla="*/ 4 h 10000"/>
              <a:gd name="connsiteX0" fmla="*/ 0 w 10056"/>
              <a:gd name="connsiteY0" fmla="*/ 4 h 10000"/>
              <a:gd name="connsiteX1" fmla="*/ 7048 w 10056"/>
              <a:gd name="connsiteY1" fmla="*/ 0 h 10000"/>
              <a:gd name="connsiteX2" fmla="*/ 6988 w 10056"/>
              <a:gd name="connsiteY2" fmla="*/ 9628 h 10000"/>
              <a:gd name="connsiteX3" fmla="*/ 10056 w 10056"/>
              <a:gd name="connsiteY3" fmla="*/ 9987 h 10000"/>
              <a:gd name="connsiteX4" fmla="*/ 62 w 10056"/>
              <a:gd name="connsiteY4" fmla="*/ 10000 h 10000"/>
              <a:gd name="connsiteX5" fmla="*/ 0 w 10056"/>
              <a:gd name="connsiteY5" fmla="*/ 4 h 10000"/>
              <a:gd name="connsiteX0" fmla="*/ 0 w 10056"/>
              <a:gd name="connsiteY0" fmla="*/ 4 h 9991"/>
              <a:gd name="connsiteX1" fmla="*/ 7048 w 10056"/>
              <a:gd name="connsiteY1" fmla="*/ 0 h 9991"/>
              <a:gd name="connsiteX2" fmla="*/ 6988 w 10056"/>
              <a:gd name="connsiteY2" fmla="*/ 9628 h 9991"/>
              <a:gd name="connsiteX3" fmla="*/ 10056 w 10056"/>
              <a:gd name="connsiteY3" fmla="*/ 9987 h 9991"/>
              <a:gd name="connsiteX4" fmla="*/ 129 w 10056"/>
              <a:gd name="connsiteY4" fmla="*/ 9991 h 9991"/>
              <a:gd name="connsiteX5" fmla="*/ 0 w 10056"/>
              <a:gd name="connsiteY5" fmla="*/ 4 h 9991"/>
              <a:gd name="connsiteX0" fmla="*/ 0 w 10000"/>
              <a:gd name="connsiteY0" fmla="*/ 0 h 9996"/>
              <a:gd name="connsiteX1" fmla="*/ 6799 w 10000"/>
              <a:gd name="connsiteY1" fmla="*/ 3842 h 9996"/>
              <a:gd name="connsiteX2" fmla="*/ 6949 w 10000"/>
              <a:gd name="connsiteY2" fmla="*/ 9633 h 9996"/>
              <a:gd name="connsiteX3" fmla="*/ 10000 w 10000"/>
              <a:gd name="connsiteY3" fmla="*/ 9992 h 9996"/>
              <a:gd name="connsiteX4" fmla="*/ 128 w 10000"/>
              <a:gd name="connsiteY4" fmla="*/ 9996 h 9996"/>
              <a:gd name="connsiteX5" fmla="*/ 0 w 10000"/>
              <a:gd name="connsiteY5" fmla="*/ 0 h 9996"/>
              <a:gd name="connsiteX0" fmla="*/ 0 w 9895"/>
              <a:gd name="connsiteY0" fmla="*/ 11 h 6156"/>
              <a:gd name="connsiteX1" fmla="*/ 6694 w 9895"/>
              <a:gd name="connsiteY1" fmla="*/ 0 h 6156"/>
              <a:gd name="connsiteX2" fmla="*/ 6844 w 9895"/>
              <a:gd name="connsiteY2" fmla="*/ 5793 h 6156"/>
              <a:gd name="connsiteX3" fmla="*/ 9895 w 9895"/>
              <a:gd name="connsiteY3" fmla="*/ 6152 h 6156"/>
              <a:gd name="connsiteX4" fmla="*/ 23 w 9895"/>
              <a:gd name="connsiteY4" fmla="*/ 6156 h 6156"/>
              <a:gd name="connsiteX5" fmla="*/ 0 w 9895"/>
              <a:gd name="connsiteY5" fmla="*/ 11 h 6156"/>
              <a:gd name="connsiteX0" fmla="*/ 0 w 11007"/>
              <a:gd name="connsiteY0" fmla="*/ 7 h 10000"/>
              <a:gd name="connsiteX1" fmla="*/ 7772 w 11007"/>
              <a:gd name="connsiteY1" fmla="*/ 0 h 10000"/>
              <a:gd name="connsiteX2" fmla="*/ 7924 w 11007"/>
              <a:gd name="connsiteY2" fmla="*/ 9410 h 10000"/>
              <a:gd name="connsiteX3" fmla="*/ 11007 w 11007"/>
              <a:gd name="connsiteY3" fmla="*/ 9994 h 10000"/>
              <a:gd name="connsiteX4" fmla="*/ 1030 w 11007"/>
              <a:gd name="connsiteY4" fmla="*/ 10000 h 10000"/>
              <a:gd name="connsiteX5" fmla="*/ 0 w 11007"/>
              <a:gd name="connsiteY5" fmla="*/ 7 h 10000"/>
              <a:gd name="connsiteX0" fmla="*/ 0 w 11007"/>
              <a:gd name="connsiteY0" fmla="*/ 7 h 10000"/>
              <a:gd name="connsiteX1" fmla="*/ 7772 w 11007"/>
              <a:gd name="connsiteY1" fmla="*/ 0 h 10000"/>
              <a:gd name="connsiteX2" fmla="*/ 7924 w 11007"/>
              <a:gd name="connsiteY2" fmla="*/ 9410 h 10000"/>
              <a:gd name="connsiteX3" fmla="*/ 11007 w 11007"/>
              <a:gd name="connsiteY3" fmla="*/ 9994 h 10000"/>
              <a:gd name="connsiteX4" fmla="*/ 23 w 11007"/>
              <a:gd name="connsiteY4" fmla="*/ 10000 h 10000"/>
              <a:gd name="connsiteX5" fmla="*/ 0 w 11007"/>
              <a:gd name="connsiteY5" fmla="*/ 7 h 10000"/>
              <a:gd name="connsiteX0" fmla="*/ 76 w 10988"/>
              <a:gd name="connsiteY0" fmla="*/ 45 h 10000"/>
              <a:gd name="connsiteX1" fmla="*/ 7753 w 10988"/>
              <a:gd name="connsiteY1" fmla="*/ 0 h 10000"/>
              <a:gd name="connsiteX2" fmla="*/ 7905 w 10988"/>
              <a:gd name="connsiteY2" fmla="*/ 9410 h 10000"/>
              <a:gd name="connsiteX3" fmla="*/ 10988 w 10988"/>
              <a:gd name="connsiteY3" fmla="*/ 9994 h 10000"/>
              <a:gd name="connsiteX4" fmla="*/ 4 w 10988"/>
              <a:gd name="connsiteY4" fmla="*/ 10000 h 10000"/>
              <a:gd name="connsiteX5" fmla="*/ 76 w 10988"/>
              <a:gd name="connsiteY5" fmla="*/ 45 h 10000"/>
              <a:gd name="connsiteX0" fmla="*/ 16 w 10988"/>
              <a:gd name="connsiteY0" fmla="*/ 20 h 10000"/>
              <a:gd name="connsiteX1" fmla="*/ 7753 w 10988"/>
              <a:gd name="connsiteY1" fmla="*/ 0 h 10000"/>
              <a:gd name="connsiteX2" fmla="*/ 7905 w 10988"/>
              <a:gd name="connsiteY2" fmla="*/ 9410 h 10000"/>
              <a:gd name="connsiteX3" fmla="*/ 10988 w 10988"/>
              <a:gd name="connsiteY3" fmla="*/ 9994 h 10000"/>
              <a:gd name="connsiteX4" fmla="*/ 4 w 10988"/>
              <a:gd name="connsiteY4" fmla="*/ 10000 h 10000"/>
              <a:gd name="connsiteX5" fmla="*/ 16 w 10988"/>
              <a:gd name="connsiteY5" fmla="*/ 20 h 10000"/>
              <a:gd name="connsiteX0" fmla="*/ 16 w 10988"/>
              <a:gd name="connsiteY0" fmla="*/ 0 h 9980"/>
              <a:gd name="connsiteX1" fmla="*/ 7753 w 10988"/>
              <a:gd name="connsiteY1" fmla="*/ 0 h 9980"/>
              <a:gd name="connsiteX2" fmla="*/ 7905 w 10988"/>
              <a:gd name="connsiteY2" fmla="*/ 9390 h 9980"/>
              <a:gd name="connsiteX3" fmla="*/ 10988 w 10988"/>
              <a:gd name="connsiteY3" fmla="*/ 9974 h 9980"/>
              <a:gd name="connsiteX4" fmla="*/ 4 w 10988"/>
              <a:gd name="connsiteY4" fmla="*/ 9980 h 9980"/>
              <a:gd name="connsiteX5" fmla="*/ 16 w 10988"/>
              <a:gd name="connsiteY5" fmla="*/ 0 h 9980"/>
              <a:gd name="connsiteX0" fmla="*/ 0 w 9985"/>
              <a:gd name="connsiteY0" fmla="*/ 0 h 9994"/>
              <a:gd name="connsiteX1" fmla="*/ 7041 w 9985"/>
              <a:gd name="connsiteY1" fmla="*/ 0 h 9994"/>
              <a:gd name="connsiteX2" fmla="*/ 7179 w 9985"/>
              <a:gd name="connsiteY2" fmla="*/ 9409 h 9994"/>
              <a:gd name="connsiteX3" fmla="*/ 9985 w 9985"/>
              <a:gd name="connsiteY3" fmla="*/ 9994 h 9994"/>
              <a:gd name="connsiteX4" fmla="*/ 11 w 9985"/>
              <a:gd name="connsiteY4" fmla="*/ 9987 h 9994"/>
              <a:gd name="connsiteX5" fmla="*/ 0 w 9985"/>
              <a:gd name="connsiteY5" fmla="*/ 0 h 9994"/>
              <a:gd name="connsiteX0" fmla="*/ 0 w 10000"/>
              <a:gd name="connsiteY0" fmla="*/ 0 h 10000"/>
              <a:gd name="connsiteX1" fmla="*/ 7052 w 10000"/>
              <a:gd name="connsiteY1" fmla="*/ 0 h 10000"/>
              <a:gd name="connsiteX2" fmla="*/ 7190 w 10000"/>
              <a:gd name="connsiteY2" fmla="*/ 9415 h 10000"/>
              <a:gd name="connsiteX3" fmla="*/ 10000 w 10000"/>
              <a:gd name="connsiteY3" fmla="*/ 10000 h 10000"/>
              <a:gd name="connsiteX4" fmla="*/ 11 w 10000"/>
              <a:gd name="connsiteY4" fmla="*/ 9996 h 10000"/>
              <a:gd name="connsiteX5" fmla="*/ 0 w 10000"/>
              <a:gd name="connsiteY5" fmla="*/ 0 h 10000"/>
              <a:gd name="connsiteX0" fmla="*/ 35 w 10035"/>
              <a:gd name="connsiteY0" fmla="*/ 0 h 10009"/>
              <a:gd name="connsiteX1" fmla="*/ 7087 w 10035"/>
              <a:gd name="connsiteY1" fmla="*/ 0 h 10009"/>
              <a:gd name="connsiteX2" fmla="*/ 7225 w 10035"/>
              <a:gd name="connsiteY2" fmla="*/ 9415 h 10009"/>
              <a:gd name="connsiteX3" fmla="*/ 10035 w 10035"/>
              <a:gd name="connsiteY3" fmla="*/ 10000 h 10009"/>
              <a:gd name="connsiteX4" fmla="*/ 3 w 10035"/>
              <a:gd name="connsiteY4" fmla="*/ 10009 h 10009"/>
              <a:gd name="connsiteX5" fmla="*/ 35 w 10035"/>
              <a:gd name="connsiteY5" fmla="*/ 0 h 10009"/>
              <a:gd name="connsiteX0" fmla="*/ 0 w 10000"/>
              <a:gd name="connsiteY0" fmla="*/ 0 h 10000"/>
              <a:gd name="connsiteX1" fmla="*/ 7052 w 10000"/>
              <a:gd name="connsiteY1" fmla="*/ 0 h 10000"/>
              <a:gd name="connsiteX2" fmla="*/ 7190 w 10000"/>
              <a:gd name="connsiteY2" fmla="*/ 9415 h 10000"/>
              <a:gd name="connsiteX3" fmla="*/ 10000 w 10000"/>
              <a:gd name="connsiteY3" fmla="*/ 10000 h 10000"/>
              <a:gd name="connsiteX4" fmla="*/ 66 w 10000"/>
              <a:gd name="connsiteY4" fmla="*/ 9989 h 10000"/>
              <a:gd name="connsiteX5" fmla="*/ 0 w 10000"/>
              <a:gd name="connsiteY5" fmla="*/ 0 h 10000"/>
              <a:gd name="connsiteX0" fmla="*/ 0 w 10000"/>
              <a:gd name="connsiteY0" fmla="*/ 0 h 10002"/>
              <a:gd name="connsiteX1" fmla="*/ 7052 w 10000"/>
              <a:gd name="connsiteY1" fmla="*/ 0 h 10002"/>
              <a:gd name="connsiteX2" fmla="*/ 7190 w 10000"/>
              <a:gd name="connsiteY2" fmla="*/ 9415 h 10002"/>
              <a:gd name="connsiteX3" fmla="*/ 10000 w 10000"/>
              <a:gd name="connsiteY3" fmla="*/ 10000 h 10002"/>
              <a:gd name="connsiteX4" fmla="*/ 23 w 10000"/>
              <a:gd name="connsiteY4" fmla="*/ 10002 h 10002"/>
              <a:gd name="connsiteX5" fmla="*/ 0 w 10000"/>
              <a:gd name="connsiteY5" fmla="*/ 0 h 10002"/>
              <a:gd name="connsiteX0" fmla="*/ 164 w 10164"/>
              <a:gd name="connsiteY0" fmla="*/ 0 h 10000"/>
              <a:gd name="connsiteX1" fmla="*/ 7216 w 10164"/>
              <a:gd name="connsiteY1" fmla="*/ 0 h 10000"/>
              <a:gd name="connsiteX2" fmla="*/ 7354 w 10164"/>
              <a:gd name="connsiteY2" fmla="*/ 9415 h 10000"/>
              <a:gd name="connsiteX3" fmla="*/ 10164 w 10164"/>
              <a:gd name="connsiteY3" fmla="*/ 10000 h 10000"/>
              <a:gd name="connsiteX4" fmla="*/ 2 w 10164"/>
              <a:gd name="connsiteY4" fmla="*/ 9999 h 10000"/>
              <a:gd name="connsiteX5" fmla="*/ 164 w 10164"/>
              <a:gd name="connsiteY5" fmla="*/ 0 h 10000"/>
              <a:gd name="connsiteX0" fmla="*/ 163 w 10163"/>
              <a:gd name="connsiteY0" fmla="*/ 0 h 10000"/>
              <a:gd name="connsiteX1" fmla="*/ 7215 w 10163"/>
              <a:gd name="connsiteY1" fmla="*/ 0 h 10000"/>
              <a:gd name="connsiteX2" fmla="*/ 7353 w 10163"/>
              <a:gd name="connsiteY2" fmla="*/ 9415 h 10000"/>
              <a:gd name="connsiteX3" fmla="*/ 10163 w 10163"/>
              <a:gd name="connsiteY3" fmla="*/ 10000 h 10000"/>
              <a:gd name="connsiteX4" fmla="*/ 1 w 10163"/>
              <a:gd name="connsiteY4" fmla="*/ 9999 h 10000"/>
              <a:gd name="connsiteX5" fmla="*/ 163 w 10163"/>
              <a:gd name="connsiteY5" fmla="*/ 0 h 10000"/>
              <a:gd name="connsiteX0" fmla="*/ 0 w 10174"/>
              <a:gd name="connsiteY0" fmla="*/ 0 h 10000"/>
              <a:gd name="connsiteX1" fmla="*/ 7226 w 10174"/>
              <a:gd name="connsiteY1" fmla="*/ 0 h 10000"/>
              <a:gd name="connsiteX2" fmla="*/ 7364 w 10174"/>
              <a:gd name="connsiteY2" fmla="*/ 9415 h 10000"/>
              <a:gd name="connsiteX3" fmla="*/ 10174 w 10174"/>
              <a:gd name="connsiteY3" fmla="*/ 10000 h 10000"/>
              <a:gd name="connsiteX4" fmla="*/ 12 w 10174"/>
              <a:gd name="connsiteY4" fmla="*/ 9999 h 10000"/>
              <a:gd name="connsiteX5" fmla="*/ 0 w 10174"/>
              <a:gd name="connsiteY5" fmla="*/ 0 h 10000"/>
              <a:gd name="connsiteX0" fmla="*/ 0 w 10174"/>
              <a:gd name="connsiteY0" fmla="*/ 0 h 10000"/>
              <a:gd name="connsiteX1" fmla="*/ 7226 w 10174"/>
              <a:gd name="connsiteY1" fmla="*/ 0 h 10000"/>
              <a:gd name="connsiteX2" fmla="*/ 7364 w 10174"/>
              <a:gd name="connsiteY2" fmla="*/ 9415 h 10000"/>
              <a:gd name="connsiteX3" fmla="*/ 10174 w 10174"/>
              <a:gd name="connsiteY3" fmla="*/ 10000 h 10000"/>
              <a:gd name="connsiteX4" fmla="*/ 12 w 10174"/>
              <a:gd name="connsiteY4" fmla="*/ 9999 h 10000"/>
              <a:gd name="connsiteX5" fmla="*/ 0 w 10174"/>
              <a:gd name="connsiteY5" fmla="*/ 0 h 10000"/>
              <a:gd name="connsiteX0" fmla="*/ 0 w 10174"/>
              <a:gd name="connsiteY0" fmla="*/ 3 h 10003"/>
              <a:gd name="connsiteX1" fmla="*/ 7335 w 10174"/>
              <a:gd name="connsiteY1" fmla="*/ 0 h 10003"/>
              <a:gd name="connsiteX2" fmla="*/ 7364 w 10174"/>
              <a:gd name="connsiteY2" fmla="*/ 9418 h 10003"/>
              <a:gd name="connsiteX3" fmla="*/ 10174 w 10174"/>
              <a:gd name="connsiteY3" fmla="*/ 10003 h 10003"/>
              <a:gd name="connsiteX4" fmla="*/ 12 w 10174"/>
              <a:gd name="connsiteY4" fmla="*/ 10002 h 10003"/>
              <a:gd name="connsiteX5" fmla="*/ 0 w 10174"/>
              <a:gd name="connsiteY5" fmla="*/ 3 h 10003"/>
              <a:gd name="connsiteX0" fmla="*/ 0 w 10174"/>
              <a:gd name="connsiteY0" fmla="*/ 6 h 10006"/>
              <a:gd name="connsiteX1" fmla="*/ 7346 w 10174"/>
              <a:gd name="connsiteY1" fmla="*/ 0 h 10006"/>
              <a:gd name="connsiteX2" fmla="*/ 7364 w 10174"/>
              <a:gd name="connsiteY2" fmla="*/ 9421 h 10006"/>
              <a:gd name="connsiteX3" fmla="*/ 10174 w 10174"/>
              <a:gd name="connsiteY3" fmla="*/ 10006 h 10006"/>
              <a:gd name="connsiteX4" fmla="*/ 12 w 10174"/>
              <a:gd name="connsiteY4" fmla="*/ 10005 h 10006"/>
              <a:gd name="connsiteX5" fmla="*/ 0 w 10174"/>
              <a:gd name="connsiteY5" fmla="*/ 6 h 10006"/>
              <a:gd name="connsiteX0" fmla="*/ 0 w 10174"/>
              <a:gd name="connsiteY0" fmla="*/ 6 h 10006"/>
              <a:gd name="connsiteX1" fmla="*/ 7346 w 10174"/>
              <a:gd name="connsiteY1" fmla="*/ 0 h 10006"/>
              <a:gd name="connsiteX2" fmla="*/ 7364 w 10174"/>
              <a:gd name="connsiteY2" fmla="*/ 9421 h 10006"/>
              <a:gd name="connsiteX3" fmla="*/ 10174 w 10174"/>
              <a:gd name="connsiteY3" fmla="*/ 10006 h 10006"/>
              <a:gd name="connsiteX4" fmla="*/ 12 w 10174"/>
              <a:gd name="connsiteY4" fmla="*/ 10005 h 10006"/>
              <a:gd name="connsiteX5" fmla="*/ 0 w 10174"/>
              <a:gd name="connsiteY5" fmla="*/ 6 h 10006"/>
              <a:gd name="connsiteX0" fmla="*/ 0 w 10174"/>
              <a:gd name="connsiteY0" fmla="*/ 9 h 10009"/>
              <a:gd name="connsiteX1" fmla="*/ 7346 w 10174"/>
              <a:gd name="connsiteY1" fmla="*/ 0 h 10009"/>
              <a:gd name="connsiteX2" fmla="*/ 7364 w 10174"/>
              <a:gd name="connsiteY2" fmla="*/ 9424 h 10009"/>
              <a:gd name="connsiteX3" fmla="*/ 10174 w 10174"/>
              <a:gd name="connsiteY3" fmla="*/ 10009 h 10009"/>
              <a:gd name="connsiteX4" fmla="*/ 12 w 10174"/>
              <a:gd name="connsiteY4" fmla="*/ 10008 h 10009"/>
              <a:gd name="connsiteX5" fmla="*/ 0 w 10174"/>
              <a:gd name="connsiteY5" fmla="*/ 9 h 10009"/>
              <a:gd name="connsiteX0" fmla="*/ 0 w 10174"/>
              <a:gd name="connsiteY0" fmla="*/ 9 h 10009"/>
              <a:gd name="connsiteX1" fmla="*/ 7346 w 10174"/>
              <a:gd name="connsiteY1" fmla="*/ 0 h 10009"/>
              <a:gd name="connsiteX2" fmla="*/ 7364 w 10174"/>
              <a:gd name="connsiteY2" fmla="*/ 9424 h 10009"/>
              <a:gd name="connsiteX3" fmla="*/ 10174 w 10174"/>
              <a:gd name="connsiteY3" fmla="*/ 10009 h 10009"/>
              <a:gd name="connsiteX4" fmla="*/ 12 w 10174"/>
              <a:gd name="connsiteY4" fmla="*/ 10008 h 10009"/>
              <a:gd name="connsiteX5" fmla="*/ 0 w 10174"/>
              <a:gd name="connsiteY5" fmla="*/ 9 h 10009"/>
              <a:gd name="connsiteX0" fmla="*/ 0 w 10174"/>
              <a:gd name="connsiteY0" fmla="*/ 9 h 10009"/>
              <a:gd name="connsiteX1" fmla="*/ 7346 w 10174"/>
              <a:gd name="connsiteY1" fmla="*/ 0 h 10009"/>
              <a:gd name="connsiteX2" fmla="*/ 7364 w 10174"/>
              <a:gd name="connsiteY2" fmla="*/ 9424 h 10009"/>
              <a:gd name="connsiteX3" fmla="*/ 10174 w 10174"/>
              <a:gd name="connsiteY3" fmla="*/ 10009 h 10009"/>
              <a:gd name="connsiteX4" fmla="*/ 12 w 10174"/>
              <a:gd name="connsiteY4" fmla="*/ 10008 h 10009"/>
              <a:gd name="connsiteX5" fmla="*/ 0 w 10174"/>
              <a:gd name="connsiteY5" fmla="*/ 9 h 10009"/>
              <a:gd name="connsiteX0" fmla="*/ 0 w 10174"/>
              <a:gd name="connsiteY0" fmla="*/ 9 h 10009"/>
              <a:gd name="connsiteX1" fmla="*/ 7346 w 10174"/>
              <a:gd name="connsiteY1" fmla="*/ 0 h 10009"/>
              <a:gd name="connsiteX2" fmla="*/ 7364 w 10174"/>
              <a:gd name="connsiteY2" fmla="*/ 9424 h 10009"/>
              <a:gd name="connsiteX3" fmla="*/ 10174 w 10174"/>
              <a:gd name="connsiteY3" fmla="*/ 10009 h 10009"/>
              <a:gd name="connsiteX4" fmla="*/ 12 w 10174"/>
              <a:gd name="connsiteY4" fmla="*/ 10008 h 10009"/>
              <a:gd name="connsiteX5" fmla="*/ 0 w 10174"/>
              <a:gd name="connsiteY5" fmla="*/ 9 h 10009"/>
              <a:gd name="connsiteX0" fmla="*/ 550 w 10163"/>
              <a:gd name="connsiteY0" fmla="*/ 3 h 10009"/>
              <a:gd name="connsiteX1" fmla="*/ 7335 w 10163"/>
              <a:gd name="connsiteY1" fmla="*/ 0 h 10009"/>
              <a:gd name="connsiteX2" fmla="*/ 7353 w 10163"/>
              <a:gd name="connsiteY2" fmla="*/ 9424 h 10009"/>
              <a:gd name="connsiteX3" fmla="*/ 10163 w 10163"/>
              <a:gd name="connsiteY3" fmla="*/ 10009 h 10009"/>
              <a:gd name="connsiteX4" fmla="*/ 1 w 10163"/>
              <a:gd name="connsiteY4" fmla="*/ 10008 h 10009"/>
              <a:gd name="connsiteX5" fmla="*/ 550 w 10163"/>
              <a:gd name="connsiteY5" fmla="*/ 3 h 10009"/>
              <a:gd name="connsiteX0" fmla="*/ 550 w 10163"/>
              <a:gd name="connsiteY0" fmla="*/ 3 h 10009"/>
              <a:gd name="connsiteX1" fmla="*/ 7335 w 10163"/>
              <a:gd name="connsiteY1" fmla="*/ 0 h 10009"/>
              <a:gd name="connsiteX2" fmla="*/ 7353 w 10163"/>
              <a:gd name="connsiteY2" fmla="*/ 9424 h 10009"/>
              <a:gd name="connsiteX3" fmla="*/ 10163 w 10163"/>
              <a:gd name="connsiteY3" fmla="*/ 10009 h 10009"/>
              <a:gd name="connsiteX4" fmla="*/ 1 w 10163"/>
              <a:gd name="connsiteY4" fmla="*/ 10008 h 10009"/>
              <a:gd name="connsiteX5" fmla="*/ 550 w 10163"/>
              <a:gd name="connsiteY5" fmla="*/ 3 h 10009"/>
              <a:gd name="connsiteX0" fmla="*/ 550 w 10163"/>
              <a:gd name="connsiteY0" fmla="*/ 3 h 10009"/>
              <a:gd name="connsiteX1" fmla="*/ 7335 w 10163"/>
              <a:gd name="connsiteY1" fmla="*/ 0 h 10009"/>
              <a:gd name="connsiteX2" fmla="*/ 7353 w 10163"/>
              <a:gd name="connsiteY2" fmla="*/ 9424 h 10009"/>
              <a:gd name="connsiteX3" fmla="*/ 10163 w 10163"/>
              <a:gd name="connsiteY3" fmla="*/ 10009 h 10009"/>
              <a:gd name="connsiteX4" fmla="*/ 1 w 10163"/>
              <a:gd name="connsiteY4" fmla="*/ 10008 h 10009"/>
              <a:gd name="connsiteX5" fmla="*/ 550 w 10163"/>
              <a:gd name="connsiteY5" fmla="*/ 3 h 10009"/>
              <a:gd name="connsiteX0" fmla="*/ 0 w 9613"/>
              <a:gd name="connsiteY0" fmla="*/ 3 h 10009"/>
              <a:gd name="connsiteX1" fmla="*/ 6785 w 9613"/>
              <a:gd name="connsiteY1" fmla="*/ 0 h 10009"/>
              <a:gd name="connsiteX2" fmla="*/ 6803 w 9613"/>
              <a:gd name="connsiteY2" fmla="*/ 9424 h 10009"/>
              <a:gd name="connsiteX3" fmla="*/ 9613 w 9613"/>
              <a:gd name="connsiteY3" fmla="*/ 10009 h 10009"/>
              <a:gd name="connsiteX4" fmla="*/ 95 w 9613"/>
              <a:gd name="connsiteY4" fmla="*/ 9998 h 10009"/>
              <a:gd name="connsiteX5" fmla="*/ 0 w 9613"/>
              <a:gd name="connsiteY5" fmla="*/ 3 h 10009"/>
              <a:gd name="connsiteX0" fmla="*/ 0 w 10000"/>
              <a:gd name="connsiteY0" fmla="*/ 3 h 10000"/>
              <a:gd name="connsiteX1" fmla="*/ 7058 w 10000"/>
              <a:gd name="connsiteY1" fmla="*/ 0 h 10000"/>
              <a:gd name="connsiteX2" fmla="*/ 7077 w 10000"/>
              <a:gd name="connsiteY2" fmla="*/ 9416 h 10000"/>
              <a:gd name="connsiteX3" fmla="*/ 10000 w 10000"/>
              <a:gd name="connsiteY3" fmla="*/ 10000 h 10000"/>
              <a:gd name="connsiteX4" fmla="*/ 14 w 10000"/>
              <a:gd name="connsiteY4" fmla="*/ 9999 h 10000"/>
              <a:gd name="connsiteX5" fmla="*/ 0 w 10000"/>
              <a:gd name="connsiteY5" fmla="*/ 3 h 10000"/>
              <a:gd name="connsiteX0" fmla="*/ 0 w 10000"/>
              <a:gd name="connsiteY0" fmla="*/ 3 h 10000"/>
              <a:gd name="connsiteX1" fmla="*/ 7058 w 10000"/>
              <a:gd name="connsiteY1" fmla="*/ 0 h 10000"/>
              <a:gd name="connsiteX2" fmla="*/ 7077 w 10000"/>
              <a:gd name="connsiteY2" fmla="*/ 9416 h 10000"/>
              <a:gd name="connsiteX3" fmla="*/ 10000 w 10000"/>
              <a:gd name="connsiteY3" fmla="*/ 10000 h 10000"/>
              <a:gd name="connsiteX4" fmla="*/ 14 w 10000"/>
              <a:gd name="connsiteY4" fmla="*/ 9999 h 10000"/>
              <a:gd name="connsiteX5" fmla="*/ 0 w 10000"/>
              <a:gd name="connsiteY5" fmla="*/ 3 h 10000"/>
              <a:gd name="connsiteX0" fmla="*/ 18 w 10018"/>
              <a:gd name="connsiteY0" fmla="*/ 3 h 10000"/>
              <a:gd name="connsiteX1" fmla="*/ 7076 w 10018"/>
              <a:gd name="connsiteY1" fmla="*/ 0 h 10000"/>
              <a:gd name="connsiteX2" fmla="*/ 7095 w 10018"/>
              <a:gd name="connsiteY2" fmla="*/ 9416 h 10000"/>
              <a:gd name="connsiteX3" fmla="*/ 10018 w 10018"/>
              <a:gd name="connsiteY3" fmla="*/ 10000 h 10000"/>
              <a:gd name="connsiteX4" fmla="*/ 32 w 10018"/>
              <a:gd name="connsiteY4" fmla="*/ 9999 h 10000"/>
              <a:gd name="connsiteX5" fmla="*/ 18 w 10018"/>
              <a:gd name="connsiteY5" fmla="*/ 3 h 10000"/>
              <a:gd name="connsiteX0" fmla="*/ 0 w 10065"/>
              <a:gd name="connsiteY0" fmla="*/ 3 h 10000"/>
              <a:gd name="connsiteX1" fmla="*/ 7123 w 10065"/>
              <a:gd name="connsiteY1" fmla="*/ 0 h 10000"/>
              <a:gd name="connsiteX2" fmla="*/ 7142 w 10065"/>
              <a:gd name="connsiteY2" fmla="*/ 9416 h 10000"/>
              <a:gd name="connsiteX3" fmla="*/ 10065 w 10065"/>
              <a:gd name="connsiteY3" fmla="*/ 10000 h 10000"/>
              <a:gd name="connsiteX4" fmla="*/ 79 w 10065"/>
              <a:gd name="connsiteY4" fmla="*/ 9999 h 10000"/>
              <a:gd name="connsiteX5" fmla="*/ 0 w 10065"/>
              <a:gd name="connsiteY5" fmla="*/ 3 h 10000"/>
              <a:gd name="connsiteX0" fmla="*/ 0 w 10065"/>
              <a:gd name="connsiteY0" fmla="*/ 3 h 10000"/>
              <a:gd name="connsiteX1" fmla="*/ 7123 w 10065"/>
              <a:gd name="connsiteY1" fmla="*/ 0 h 10000"/>
              <a:gd name="connsiteX2" fmla="*/ 7142 w 10065"/>
              <a:gd name="connsiteY2" fmla="*/ 9416 h 10000"/>
              <a:gd name="connsiteX3" fmla="*/ 10065 w 10065"/>
              <a:gd name="connsiteY3" fmla="*/ 10000 h 10000"/>
              <a:gd name="connsiteX4" fmla="*/ 79 w 10065"/>
              <a:gd name="connsiteY4" fmla="*/ 9999 h 10000"/>
              <a:gd name="connsiteX5" fmla="*/ 0 w 10065"/>
              <a:gd name="connsiteY5" fmla="*/ 3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065" h="10000">
                <a:moveTo>
                  <a:pt x="0" y="3"/>
                </a:moveTo>
                <a:lnTo>
                  <a:pt x="7123" y="0"/>
                </a:lnTo>
                <a:cubicBezTo>
                  <a:pt x="7114" y="2528"/>
                  <a:pt x="7133" y="8825"/>
                  <a:pt x="7142" y="9416"/>
                </a:cubicBezTo>
                <a:cubicBezTo>
                  <a:pt x="7117" y="9743"/>
                  <a:pt x="8449" y="10000"/>
                  <a:pt x="10065" y="10000"/>
                </a:cubicBezTo>
                <a:lnTo>
                  <a:pt x="79" y="9999"/>
                </a:lnTo>
                <a:cubicBezTo>
                  <a:pt x="7" y="7401"/>
                  <a:pt x="15" y="1749"/>
                  <a:pt x="0" y="3"/>
                </a:cubicBezTo>
                <a:close/>
              </a:path>
            </a:pathLst>
          </a:custGeom>
          <a:solidFill>
            <a:srgbClr val="65AA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050"/>
          </a:p>
        </p:txBody>
      </p:sp>
    </p:spTree>
    <p:extLst>
      <p:ext uri="{BB962C8B-B14F-4D97-AF65-F5344CB8AC3E}">
        <p14:creationId xmlns:p14="http://schemas.microsoft.com/office/powerpoint/2010/main" val="175225253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ystematic Review / Meta-analysis">
    <p:spTree>
      <p:nvGrpSpPr>
        <p:cNvPr id="1" name=""/>
        <p:cNvGrpSpPr/>
        <p:nvPr/>
      </p:nvGrpSpPr>
      <p:grpSpPr>
        <a:xfrm>
          <a:off x="0" y="0"/>
          <a:ext cx="0" cy="0"/>
          <a:chOff x="0" y="0"/>
          <a:chExt cx="0" cy="0"/>
        </a:xfrm>
      </p:grpSpPr>
      <p:sp>
        <p:nvSpPr>
          <p:cNvPr id="16" name="Flowchart: Stored Data 4">
            <a:extLst>
              <a:ext uri="{FF2B5EF4-FFF2-40B4-BE49-F238E27FC236}">
                <a16:creationId xmlns:a16="http://schemas.microsoft.com/office/drawing/2014/main" id="{6750A1AE-34CF-C798-885B-4AD2785F8297}"/>
              </a:ext>
            </a:extLst>
          </p:cNvPr>
          <p:cNvSpPr/>
          <p:nvPr userDrawn="1"/>
        </p:nvSpPr>
        <p:spPr>
          <a:xfrm rot="5400000">
            <a:off x="5284491" y="-4795876"/>
            <a:ext cx="1614236" cy="12214771"/>
          </a:xfrm>
          <a:custGeom>
            <a:avLst/>
            <a:gdLst>
              <a:gd name="connsiteX0" fmla="*/ 1667 w 10000"/>
              <a:gd name="connsiteY0" fmla="*/ 0 h 10000"/>
              <a:gd name="connsiteX1" fmla="*/ 10000 w 10000"/>
              <a:gd name="connsiteY1" fmla="*/ 0 h 10000"/>
              <a:gd name="connsiteX2" fmla="*/ 8333 w 10000"/>
              <a:gd name="connsiteY2" fmla="*/ 5000 h 10000"/>
              <a:gd name="connsiteX3" fmla="*/ 10000 w 10000"/>
              <a:gd name="connsiteY3" fmla="*/ 10000 h 10000"/>
              <a:gd name="connsiteX4" fmla="*/ 1667 w 10000"/>
              <a:gd name="connsiteY4" fmla="*/ 10000 h 10000"/>
              <a:gd name="connsiteX5" fmla="*/ 0 w 10000"/>
              <a:gd name="connsiteY5" fmla="*/ 5000 h 10000"/>
              <a:gd name="connsiteX6" fmla="*/ 1667 w 10000"/>
              <a:gd name="connsiteY6" fmla="*/ 0 h 10000"/>
              <a:gd name="connsiteX0" fmla="*/ 1667 w 10000"/>
              <a:gd name="connsiteY0" fmla="*/ 0 h 10000"/>
              <a:gd name="connsiteX1" fmla="*/ 10000 w 10000"/>
              <a:gd name="connsiteY1" fmla="*/ 0 h 10000"/>
              <a:gd name="connsiteX2" fmla="*/ 8333 w 10000"/>
              <a:gd name="connsiteY2" fmla="*/ 5000 h 10000"/>
              <a:gd name="connsiteX3" fmla="*/ 10000 w 10000"/>
              <a:gd name="connsiteY3" fmla="*/ 10000 h 10000"/>
              <a:gd name="connsiteX4" fmla="*/ 1667 w 10000"/>
              <a:gd name="connsiteY4" fmla="*/ 10000 h 10000"/>
              <a:gd name="connsiteX5" fmla="*/ 0 w 10000"/>
              <a:gd name="connsiteY5" fmla="*/ 5000 h 10000"/>
              <a:gd name="connsiteX6" fmla="*/ 1667 w 10000"/>
              <a:gd name="connsiteY6" fmla="*/ 0 h 10000"/>
              <a:gd name="connsiteX0" fmla="*/ 1667 w 10000"/>
              <a:gd name="connsiteY0" fmla="*/ 38798 h 49391"/>
              <a:gd name="connsiteX1" fmla="*/ 7817 w 10000"/>
              <a:gd name="connsiteY1" fmla="*/ 0 h 49391"/>
              <a:gd name="connsiteX2" fmla="*/ 8333 w 10000"/>
              <a:gd name="connsiteY2" fmla="*/ 43798 h 49391"/>
              <a:gd name="connsiteX3" fmla="*/ 10000 w 10000"/>
              <a:gd name="connsiteY3" fmla="*/ 48798 h 49391"/>
              <a:gd name="connsiteX4" fmla="*/ 1667 w 10000"/>
              <a:gd name="connsiteY4" fmla="*/ 48798 h 49391"/>
              <a:gd name="connsiteX5" fmla="*/ 0 w 10000"/>
              <a:gd name="connsiteY5" fmla="*/ 43798 h 49391"/>
              <a:gd name="connsiteX6" fmla="*/ 1667 w 10000"/>
              <a:gd name="connsiteY6" fmla="*/ 38798 h 49391"/>
              <a:gd name="connsiteX0" fmla="*/ 1667 w 10000"/>
              <a:gd name="connsiteY0" fmla="*/ 38798 h 49391"/>
              <a:gd name="connsiteX1" fmla="*/ 7817 w 10000"/>
              <a:gd name="connsiteY1" fmla="*/ 0 h 49391"/>
              <a:gd name="connsiteX2" fmla="*/ 8333 w 10000"/>
              <a:gd name="connsiteY2" fmla="*/ 43798 h 49391"/>
              <a:gd name="connsiteX3" fmla="*/ 10000 w 10000"/>
              <a:gd name="connsiteY3" fmla="*/ 48798 h 49391"/>
              <a:gd name="connsiteX4" fmla="*/ 1667 w 10000"/>
              <a:gd name="connsiteY4" fmla="*/ 48798 h 49391"/>
              <a:gd name="connsiteX5" fmla="*/ 0 w 10000"/>
              <a:gd name="connsiteY5" fmla="*/ 43798 h 49391"/>
              <a:gd name="connsiteX6" fmla="*/ 1667 w 10000"/>
              <a:gd name="connsiteY6" fmla="*/ 38798 h 49391"/>
              <a:gd name="connsiteX0" fmla="*/ 1667 w 10000"/>
              <a:gd name="connsiteY0" fmla="*/ 89795 h 103750"/>
              <a:gd name="connsiteX1" fmla="*/ 8293 w 10000"/>
              <a:gd name="connsiteY1" fmla="*/ 0 h 103750"/>
              <a:gd name="connsiteX2" fmla="*/ 8333 w 10000"/>
              <a:gd name="connsiteY2" fmla="*/ 94795 h 103750"/>
              <a:gd name="connsiteX3" fmla="*/ 10000 w 10000"/>
              <a:gd name="connsiteY3" fmla="*/ 99795 h 103750"/>
              <a:gd name="connsiteX4" fmla="*/ 1667 w 10000"/>
              <a:gd name="connsiteY4" fmla="*/ 99795 h 103750"/>
              <a:gd name="connsiteX5" fmla="*/ 0 w 10000"/>
              <a:gd name="connsiteY5" fmla="*/ 94795 h 103750"/>
              <a:gd name="connsiteX6" fmla="*/ 1667 w 10000"/>
              <a:gd name="connsiteY6" fmla="*/ 89795 h 103750"/>
              <a:gd name="connsiteX0" fmla="*/ 1667 w 10000"/>
              <a:gd name="connsiteY0" fmla="*/ 87862 h 101680"/>
              <a:gd name="connsiteX1" fmla="*/ 7836 w 10000"/>
              <a:gd name="connsiteY1" fmla="*/ 0 h 101680"/>
              <a:gd name="connsiteX2" fmla="*/ 8333 w 10000"/>
              <a:gd name="connsiteY2" fmla="*/ 92862 h 101680"/>
              <a:gd name="connsiteX3" fmla="*/ 10000 w 10000"/>
              <a:gd name="connsiteY3" fmla="*/ 97862 h 101680"/>
              <a:gd name="connsiteX4" fmla="*/ 1667 w 10000"/>
              <a:gd name="connsiteY4" fmla="*/ 97862 h 101680"/>
              <a:gd name="connsiteX5" fmla="*/ 0 w 10000"/>
              <a:gd name="connsiteY5" fmla="*/ 92862 h 101680"/>
              <a:gd name="connsiteX6" fmla="*/ 1667 w 10000"/>
              <a:gd name="connsiteY6" fmla="*/ 87862 h 101680"/>
              <a:gd name="connsiteX0" fmla="*/ 1667 w 10000"/>
              <a:gd name="connsiteY0" fmla="*/ 87862 h 101680"/>
              <a:gd name="connsiteX1" fmla="*/ 7836 w 10000"/>
              <a:gd name="connsiteY1" fmla="*/ 0 h 101680"/>
              <a:gd name="connsiteX2" fmla="*/ 8333 w 10000"/>
              <a:gd name="connsiteY2" fmla="*/ 92862 h 101680"/>
              <a:gd name="connsiteX3" fmla="*/ 10000 w 10000"/>
              <a:gd name="connsiteY3" fmla="*/ 97862 h 101680"/>
              <a:gd name="connsiteX4" fmla="*/ 1667 w 10000"/>
              <a:gd name="connsiteY4" fmla="*/ 97862 h 101680"/>
              <a:gd name="connsiteX5" fmla="*/ 0 w 10000"/>
              <a:gd name="connsiteY5" fmla="*/ 92862 h 101680"/>
              <a:gd name="connsiteX6" fmla="*/ 1667 w 10000"/>
              <a:gd name="connsiteY6" fmla="*/ 87862 h 101680"/>
              <a:gd name="connsiteX0" fmla="*/ 1667 w 10000"/>
              <a:gd name="connsiteY0" fmla="*/ 93062 h 107249"/>
              <a:gd name="connsiteX1" fmla="*/ 8511 w 10000"/>
              <a:gd name="connsiteY1" fmla="*/ 0 h 107249"/>
              <a:gd name="connsiteX2" fmla="*/ 8333 w 10000"/>
              <a:gd name="connsiteY2" fmla="*/ 98062 h 107249"/>
              <a:gd name="connsiteX3" fmla="*/ 10000 w 10000"/>
              <a:gd name="connsiteY3" fmla="*/ 103062 h 107249"/>
              <a:gd name="connsiteX4" fmla="*/ 1667 w 10000"/>
              <a:gd name="connsiteY4" fmla="*/ 103062 h 107249"/>
              <a:gd name="connsiteX5" fmla="*/ 0 w 10000"/>
              <a:gd name="connsiteY5" fmla="*/ 98062 h 107249"/>
              <a:gd name="connsiteX6" fmla="*/ 1667 w 10000"/>
              <a:gd name="connsiteY6" fmla="*/ 93062 h 107249"/>
              <a:gd name="connsiteX0" fmla="*/ 1667 w 10000"/>
              <a:gd name="connsiteY0" fmla="*/ 93062 h 107249"/>
              <a:gd name="connsiteX1" fmla="*/ 8511 w 10000"/>
              <a:gd name="connsiteY1" fmla="*/ 0 h 107249"/>
              <a:gd name="connsiteX2" fmla="*/ 8333 w 10000"/>
              <a:gd name="connsiteY2" fmla="*/ 98062 h 107249"/>
              <a:gd name="connsiteX3" fmla="*/ 10000 w 10000"/>
              <a:gd name="connsiteY3" fmla="*/ 103062 h 107249"/>
              <a:gd name="connsiteX4" fmla="*/ 1667 w 10000"/>
              <a:gd name="connsiteY4" fmla="*/ 103062 h 107249"/>
              <a:gd name="connsiteX5" fmla="*/ 0 w 10000"/>
              <a:gd name="connsiteY5" fmla="*/ 98062 h 107249"/>
              <a:gd name="connsiteX6" fmla="*/ 1667 w 10000"/>
              <a:gd name="connsiteY6" fmla="*/ 93062 h 107249"/>
              <a:gd name="connsiteX0" fmla="*/ 5639 w 10161"/>
              <a:gd name="connsiteY0" fmla="*/ 18392 h 112308"/>
              <a:gd name="connsiteX1" fmla="*/ 8672 w 10161"/>
              <a:gd name="connsiteY1" fmla="*/ 5059 h 112308"/>
              <a:gd name="connsiteX2" fmla="*/ 8494 w 10161"/>
              <a:gd name="connsiteY2" fmla="*/ 103121 h 112308"/>
              <a:gd name="connsiteX3" fmla="*/ 10161 w 10161"/>
              <a:gd name="connsiteY3" fmla="*/ 108121 h 112308"/>
              <a:gd name="connsiteX4" fmla="*/ 1828 w 10161"/>
              <a:gd name="connsiteY4" fmla="*/ 108121 h 112308"/>
              <a:gd name="connsiteX5" fmla="*/ 161 w 10161"/>
              <a:gd name="connsiteY5" fmla="*/ 103121 h 112308"/>
              <a:gd name="connsiteX6" fmla="*/ 5639 w 10161"/>
              <a:gd name="connsiteY6" fmla="*/ 18392 h 112308"/>
              <a:gd name="connsiteX0" fmla="*/ 5639 w 10161"/>
              <a:gd name="connsiteY0" fmla="*/ 48998 h 145481"/>
              <a:gd name="connsiteX1" fmla="*/ 8354 w 10161"/>
              <a:gd name="connsiteY1" fmla="*/ 0 h 145481"/>
              <a:gd name="connsiteX2" fmla="*/ 8494 w 10161"/>
              <a:gd name="connsiteY2" fmla="*/ 133727 h 145481"/>
              <a:gd name="connsiteX3" fmla="*/ 10161 w 10161"/>
              <a:gd name="connsiteY3" fmla="*/ 138727 h 145481"/>
              <a:gd name="connsiteX4" fmla="*/ 1828 w 10161"/>
              <a:gd name="connsiteY4" fmla="*/ 138727 h 145481"/>
              <a:gd name="connsiteX5" fmla="*/ 161 w 10161"/>
              <a:gd name="connsiteY5" fmla="*/ 133727 h 145481"/>
              <a:gd name="connsiteX6" fmla="*/ 5639 w 10161"/>
              <a:gd name="connsiteY6" fmla="*/ 48998 h 145481"/>
              <a:gd name="connsiteX0" fmla="*/ 4738 w 10113"/>
              <a:gd name="connsiteY0" fmla="*/ 13812 h 159292"/>
              <a:gd name="connsiteX1" fmla="*/ 8306 w 10113"/>
              <a:gd name="connsiteY1" fmla="*/ 13811 h 159292"/>
              <a:gd name="connsiteX2" fmla="*/ 8446 w 10113"/>
              <a:gd name="connsiteY2" fmla="*/ 147538 h 159292"/>
              <a:gd name="connsiteX3" fmla="*/ 10113 w 10113"/>
              <a:gd name="connsiteY3" fmla="*/ 152538 h 159292"/>
              <a:gd name="connsiteX4" fmla="*/ 1780 w 10113"/>
              <a:gd name="connsiteY4" fmla="*/ 152538 h 159292"/>
              <a:gd name="connsiteX5" fmla="*/ 113 w 10113"/>
              <a:gd name="connsiteY5" fmla="*/ 147538 h 159292"/>
              <a:gd name="connsiteX6" fmla="*/ 4738 w 10113"/>
              <a:gd name="connsiteY6" fmla="*/ 13812 h 159292"/>
              <a:gd name="connsiteX0" fmla="*/ 4738 w 10113"/>
              <a:gd name="connsiteY0" fmla="*/ 2870 h 148350"/>
              <a:gd name="connsiteX1" fmla="*/ 8306 w 10113"/>
              <a:gd name="connsiteY1" fmla="*/ 2869 h 148350"/>
              <a:gd name="connsiteX2" fmla="*/ 8446 w 10113"/>
              <a:gd name="connsiteY2" fmla="*/ 136596 h 148350"/>
              <a:gd name="connsiteX3" fmla="*/ 10113 w 10113"/>
              <a:gd name="connsiteY3" fmla="*/ 141596 h 148350"/>
              <a:gd name="connsiteX4" fmla="*/ 1780 w 10113"/>
              <a:gd name="connsiteY4" fmla="*/ 141596 h 148350"/>
              <a:gd name="connsiteX5" fmla="*/ 113 w 10113"/>
              <a:gd name="connsiteY5" fmla="*/ 136596 h 148350"/>
              <a:gd name="connsiteX6" fmla="*/ 4738 w 10113"/>
              <a:gd name="connsiteY6" fmla="*/ 2870 h 148350"/>
              <a:gd name="connsiteX0" fmla="*/ 4738 w 10113"/>
              <a:gd name="connsiteY0" fmla="*/ 51 h 145531"/>
              <a:gd name="connsiteX1" fmla="*/ 8306 w 10113"/>
              <a:gd name="connsiteY1" fmla="*/ 50 h 145531"/>
              <a:gd name="connsiteX2" fmla="*/ 8446 w 10113"/>
              <a:gd name="connsiteY2" fmla="*/ 133777 h 145531"/>
              <a:gd name="connsiteX3" fmla="*/ 10113 w 10113"/>
              <a:gd name="connsiteY3" fmla="*/ 138777 h 145531"/>
              <a:gd name="connsiteX4" fmla="*/ 1780 w 10113"/>
              <a:gd name="connsiteY4" fmla="*/ 138777 h 145531"/>
              <a:gd name="connsiteX5" fmla="*/ 113 w 10113"/>
              <a:gd name="connsiteY5" fmla="*/ 133777 h 145531"/>
              <a:gd name="connsiteX6" fmla="*/ 4738 w 10113"/>
              <a:gd name="connsiteY6" fmla="*/ 51 h 145531"/>
              <a:gd name="connsiteX0" fmla="*/ 4738 w 10113"/>
              <a:gd name="connsiteY0" fmla="*/ 68 h 145548"/>
              <a:gd name="connsiteX1" fmla="*/ 8306 w 10113"/>
              <a:gd name="connsiteY1" fmla="*/ 67 h 145548"/>
              <a:gd name="connsiteX2" fmla="*/ 8446 w 10113"/>
              <a:gd name="connsiteY2" fmla="*/ 133794 h 145548"/>
              <a:gd name="connsiteX3" fmla="*/ 10113 w 10113"/>
              <a:gd name="connsiteY3" fmla="*/ 138794 h 145548"/>
              <a:gd name="connsiteX4" fmla="*/ 1780 w 10113"/>
              <a:gd name="connsiteY4" fmla="*/ 138794 h 145548"/>
              <a:gd name="connsiteX5" fmla="*/ 113 w 10113"/>
              <a:gd name="connsiteY5" fmla="*/ 133794 h 145548"/>
              <a:gd name="connsiteX6" fmla="*/ 4738 w 10113"/>
              <a:gd name="connsiteY6" fmla="*/ 68 h 145548"/>
              <a:gd name="connsiteX0" fmla="*/ 4738 w 10113"/>
              <a:gd name="connsiteY0" fmla="*/ 68 h 145548"/>
              <a:gd name="connsiteX1" fmla="*/ 8306 w 10113"/>
              <a:gd name="connsiteY1" fmla="*/ 67 h 145548"/>
              <a:gd name="connsiteX2" fmla="*/ 8446 w 10113"/>
              <a:gd name="connsiteY2" fmla="*/ 133794 h 145548"/>
              <a:gd name="connsiteX3" fmla="*/ 10113 w 10113"/>
              <a:gd name="connsiteY3" fmla="*/ 138794 h 145548"/>
              <a:gd name="connsiteX4" fmla="*/ 1780 w 10113"/>
              <a:gd name="connsiteY4" fmla="*/ 138794 h 145548"/>
              <a:gd name="connsiteX5" fmla="*/ 113 w 10113"/>
              <a:gd name="connsiteY5" fmla="*/ 133794 h 145548"/>
              <a:gd name="connsiteX6" fmla="*/ 4738 w 10113"/>
              <a:gd name="connsiteY6" fmla="*/ 68 h 145548"/>
              <a:gd name="connsiteX0" fmla="*/ 4674 w 10109"/>
              <a:gd name="connsiteY0" fmla="*/ 170 h 145517"/>
              <a:gd name="connsiteX1" fmla="*/ 8302 w 10109"/>
              <a:gd name="connsiteY1" fmla="*/ 36 h 145517"/>
              <a:gd name="connsiteX2" fmla="*/ 8442 w 10109"/>
              <a:gd name="connsiteY2" fmla="*/ 133763 h 145517"/>
              <a:gd name="connsiteX3" fmla="*/ 10109 w 10109"/>
              <a:gd name="connsiteY3" fmla="*/ 138763 h 145517"/>
              <a:gd name="connsiteX4" fmla="*/ 1776 w 10109"/>
              <a:gd name="connsiteY4" fmla="*/ 138763 h 145517"/>
              <a:gd name="connsiteX5" fmla="*/ 109 w 10109"/>
              <a:gd name="connsiteY5" fmla="*/ 133763 h 145517"/>
              <a:gd name="connsiteX6" fmla="*/ 4674 w 10109"/>
              <a:gd name="connsiteY6" fmla="*/ 170 h 145517"/>
              <a:gd name="connsiteX0" fmla="*/ 3080 w 8515"/>
              <a:gd name="connsiteY0" fmla="*/ 170 h 145517"/>
              <a:gd name="connsiteX1" fmla="*/ 6708 w 8515"/>
              <a:gd name="connsiteY1" fmla="*/ 36 h 145517"/>
              <a:gd name="connsiteX2" fmla="*/ 6848 w 8515"/>
              <a:gd name="connsiteY2" fmla="*/ 133763 h 145517"/>
              <a:gd name="connsiteX3" fmla="*/ 8515 w 8515"/>
              <a:gd name="connsiteY3" fmla="*/ 138763 h 145517"/>
              <a:gd name="connsiteX4" fmla="*/ 182 w 8515"/>
              <a:gd name="connsiteY4" fmla="*/ 138763 h 145517"/>
              <a:gd name="connsiteX5" fmla="*/ 3080 w 8515"/>
              <a:gd name="connsiteY5" fmla="*/ 170 h 145517"/>
              <a:gd name="connsiteX0" fmla="*/ 3617 w 10000"/>
              <a:gd name="connsiteY0" fmla="*/ 12 h 9536"/>
              <a:gd name="connsiteX1" fmla="*/ 7878 w 10000"/>
              <a:gd name="connsiteY1" fmla="*/ 2 h 9536"/>
              <a:gd name="connsiteX2" fmla="*/ 8042 w 10000"/>
              <a:gd name="connsiteY2" fmla="*/ 9192 h 9536"/>
              <a:gd name="connsiteX3" fmla="*/ 10000 w 10000"/>
              <a:gd name="connsiteY3" fmla="*/ 9536 h 9536"/>
              <a:gd name="connsiteX4" fmla="*/ 214 w 10000"/>
              <a:gd name="connsiteY4" fmla="*/ 9536 h 9536"/>
              <a:gd name="connsiteX5" fmla="*/ 3617 w 10000"/>
              <a:gd name="connsiteY5" fmla="*/ 12 h 9536"/>
              <a:gd name="connsiteX0" fmla="*/ 3403 w 9786"/>
              <a:gd name="connsiteY0" fmla="*/ 13 h 10000"/>
              <a:gd name="connsiteX1" fmla="*/ 7664 w 9786"/>
              <a:gd name="connsiteY1" fmla="*/ 2 h 10000"/>
              <a:gd name="connsiteX2" fmla="*/ 7828 w 9786"/>
              <a:gd name="connsiteY2" fmla="*/ 9639 h 10000"/>
              <a:gd name="connsiteX3" fmla="*/ 9786 w 9786"/>
              <a:gd name="connsiteY3" fmla="*/ 10000 h 10000"/>
              <a:gd name="connsiteX4" fmla="*/ 0 w 9786"/>
              <a:gd name="connsiteY4" fmla="*/ 10000 h 10000"/>
              <a:gd name="connsiteX5" fmla="*/ 3403 w 9786"/>
              <a:gd name="connsiteY5" fmla="*/ 13 h 10000"/>
              <a:gd name="connsiteX0" fmla="*/ 494 w 7017"/>
              <a:gd name="connsiteY0" fmla="*/ 743 h 10730"/>
              <a:gd name="connsiteX1" fmla="*/ 4849 w 7017"/>
              <a:gd name="connsiteY1" fmla="*/ 732 h 10730"/>
              <a:gd name="connsiteX2" fmla="*/ 5016 w 7017"/>
              <a:gd name="connsiteY2" fmla="*/ 10369 h 10730"/>
              <a:gd name="connsiteX3" fmla="*/ 7017 w 7017"/>
              <a:gd name="connsiteY3" fmla="*/ 10730 h 10730"/>
              <a:gd name="connsiteX4" fmla="*/ 45 w 7017"/>
              <a:gd name="connsiteY4" fmla="*/ 10709 h 10730"/>
              <a:gd name="connsiteX5" fmla="*/ 494 w 7017"/>
              <a:gd name="connsiteY5" fmla="*/ 743 h 10730"/>
              <a:gd name="connsiteX0" fmla="*/ 521 w 9817"/>
              <a:gd name="connsiteY0" fmla="*/ 692 h 10000"/>
              <a:gd name="connsiteX1" fmla="*/ 6727 w 9817"/>
              <a:gd name="connsiteY1" fmla="*/ 682 h 10000"/>
              <a:gd name="connsiteX2" fmla="*/ 6965 w 9817"/>
              <a:gd name="connsiteY2" fmla="*/ 9664 h 10000"/>
              <a:gd name="connsiteX3" fmla="*/ 9817 w 9817"/>
              <a:gd name="connsiteY3" fmla="*/ 10000 h 10000"/>
              <a:gd name="connsiteX4" fmla="*/ 273 w 9817"/>
              <a:gd name="connsiteY4" fmla="*/ 9980 h 10000"/>
              <a:gd name="connsiteX5" fmla="*/ 521 w 9817"/>
              <a:gd name="connsiteY5" fmla="*/ 692 h 10000"/>
              <a:gd name="connsiteX0" fmla="*/ 531 w 10000"/>
              <a:gd name="connsiteY0" fmla="*/ 692 h 10000"/>
              <a:gd name="connsiteX1" fmla="*/ 6852 w 10000"/>
              <a:gd name="connsiteY1" fmla="*/ 682 h 10000"/>
              <a:gd name="connsiteX2" fmla="*/ 7095 w 10000"/>
              <a:gd name="connsiteY2" fmla="*/ 9664 h 10000"/>
              <a:gd name="connsiteX3" fmla="*/ 10000 w 10000"/>
              <a:gd name="connsiteY3" fmla="*/ 10000 h 10000"/>
              <a:gd name="connsiteX4" fmla="*/ 278 w 10000"/>
              <a:gd name="connsiteY4" fmla="*/ 9980 h 10000"/>
              <a:gd name="connsiteX5" fmla="*/ 531 w 10000"/>
              <a:gd name="connsiteY5" fmla="*/ 692 h 10000"/>
              <a:gd name="connsiteX0" fmla="*/ 531 w 10000"/>
              <a:gd name="connsiteY0" fmla="*/ 692 h 10000"/>
              <a:gd name="connsiteX1" fmla="*/ 6852 w 10000"/>
              <a:gd name="connsiteY1" fmla="*/ 682 h 10000"/>
              <a:gd name="connsiteX2" fmla="*/ 7095 w 10000"/>
              <a:gd name="connsiteY2" fmla="*/ 9664 h 10000"/>
              <a:gd name="connsiteX3" fmla="*/ 10000 w 10000"/>
              <a:gd name="connsiteY3" fmla="*/ 10000 h 10000"/>
              <a:gd name="connsiteX4" fmla="*/ 278 w 10000"/>
              <a:gd name="connsiteY4" fmla="*/ 9980 h 10000"/>
              <a:gd name="connsiteX5" fmla="*/ 531 w 10000"/>
              <a:gd name="connsiteY5" fmla="*/ 692 h 10000"/>
              <a:gd name="connsiteX0" fmla="*/ 531 w 10000"/>
              <a:gd name="connsiteY0" fmla="*/ 692 h 10000"/>
              <a:gd name="connsiteX1" fmla="*/ 6852 w 10000"/>
              <a:gd name="connsiteY1" fmla="*/ 682 h 10000"/>
              <a:gd name="connsiteX2" fmla="*/ 7095 w 10000"/>
              <a:gd name="connsiteY2" fmla="*/ 9664 h 10000"/>
              <a:gd name="connsiteX3" fmla="*/ 10000 w 10000"/>
              <a:gd name="connsiteY3" fmla="*/ 10000 h 10000"/>
              <a:gd name="connsiteX4" fmla="*/ 278 w 10000"/>
              <a:gd name="connsiteY4" fmla="*/ 9980 h 10000"/>
              <a:gd name="connsiteX5" fmla="*/ 531 w 10000"/>
              <a:gd name="connsiteY5" fmla="*/ 692 h 10000"/>
              <a:gd name="connsiteX0" fmla="*/ 570 w 10039"/>
              <a:gd name="connsiteY0" fmla="*/ 695 h 10015"/>
              <a:gd name="connsiteX1" fmla="*/ 6891 w 10039"/>
              <a:gd name="connsiteY1" fmla="*/ 685 h 10015"/>
              <a:gd name="connsiteX2" fmla="*/ 7134 w 10039"/>
              <a:gd name="connsiteY2" fmla="*/ 9667 h 10015"/>
              <a:gd name="connsiteX3" fmla="*/ 10039 w 10039"/>
              <a:gd name="connsiteY3" fmla="*/ 10003 h 10015"/>
              <a:gd name="connsiteX4" fmla="*/ 217 w 10039"/>
              <a:gd name="connsiteY4" fmla="*/ 10015 h 10015"/>
              <a:gd name="connsiteX5" fmla="*/ 570 w 10039"/>
              <a:gd name="connsiteY5" fmla="*/ 695 h 10015"/>
              <a:gd name="connsiteX0" fmla="*/ 615 w 10084"/>
              <a:gd name="connsiteY0" fmla="*/ 695 h 10015"/>
              <a:gd name="connsiteX1" fmla="*/ 6936 w 10084"/>
              <a:gd name="connsiteY1" fmla="*/ 685 h 10015"/>
              <a:gd name="connsiteX2" fmla="*/ 7179 w 10084"/>
              <a:gd name="connsiteY2" fmla="*/ 9667 h 10015"/>
              <a:gd name="connsiteX3" fmla="*/ 10084 w 10084"/>
              <a:gd name="connsiteY3" fmla="*/ 10003 h 10015"/>
              <a:gd name="connsiteX4" fmla="*/ 262 w 10084"/>
              <a:gd name="connsiteY4" fmla="*/ 10015 h 10015"/>
              <a:gd name="connsiteX5" fmla="*/ 615 w 10084"/>
              <a:gd name="connsiteY5" fmla="*/ 695 h 10015"/>
              <a:gd name="connsiteX0" fmla="*/ 356 w 9825"/>
              <a:gd name="connsiteY0" fmla="*/ 695 h 10015"/>
              <a:gd name="connsiteX1" fmla="*/ 6677 w 9825"/>
              <a:gd name="connsiteY1" fmla="*/ 685 h 10015"/>
              <a:gd name="connsiteX2" fmla="*/ 6920 w 9825"/>
              <a:gd name="connsiteY2" fmla="*/ 9667 h 10015"/>
              <a:gd name="connsiteX3" fmla="*/ 9825 w 9825"/>
              <a:gd name="connsiteY3" fmla="*/ 10003 h 10015"/>
              <a:gd name="connsiteX4" fmla="*/ 3 w 9825"/>
              <a:gd name="connsiteY4" fmla="*/ 10015 h 10015"/>
              <a:gd name="connsiteX5" fmla="*/ 356 w 9825"/>
              <a:gd name="connsiteY5" fmla="*/ 695 h 10015"/>
              <a:gd name="connsiteX0" fmla="*/ 362 w 10000"/>
              <a:gd name="connsiteY0" fmla="*/ 10 h 9316"/>
              <a:gd name="connsiteX1" fmla="*/ 6796 w 10000"/>
              <a:gd name="connsiteY1" fmla="*/ 0 h 9316"/>
              <a:gd name="connsiteX2" fmla="*/ 7043 w 10000"/>
              <a:gd name="connsiteY2" fmla="*/ 8969 h 9316"/>
              <a:gd name="connsiteX3" fmla="*/ 10000 w 10000"/>
              <a:gd name="connsiteY3" fmla="*/ 9304 h 9316"/>
              <a:gd name="connsiteX4" fmla="*/ 3 w 10000"/>
              <a:gd name="connsiteY4" fmla="*/ 9316 h 9316"/>
              <a:gd name="connsiteX5" fmla="*/ 362 w 10000"/>
              <a:gd name="connsiteY5" fmla="*/ 10 h 9316"/>
              <a:gd name="connsiteX0" fmla="*/ 362 w 10000"/>
              <a:gd name="connsiteY0" fmla="*/ 11 h 10000"/>
              <a:gd name="connsiteX1" fmla="*/ 6796 w 10000"/>
              <a:gd name="connsiteY1" fmla="*/ 0 h 10000"/>
              <a:gd name="connsiteX2" fmla="*/ 7043 w 10000"/>
              <a:gd name="connsiteY2" fmla="*/ 9628 h 10000"/>
              <a:gd name="connsiteX3" fmla="*/ 10000 w 10000"/>
              <a:gd name="connsiteY3" fmla="*/ 9987 h 10000"/>
              <a:gd name="connsiteX4" fmla="*/ 3 w 10000"/>
              <a:gd name="connsiteY4" fmla="*/ 10000 h 10000"/>
              <a:gd name="connsiteX5" fmla="*/ 362 w 10000"/>
              <a:gd name="connsiteY5" fmla="*/ 11 h 10000"/>
              <a:gd name="connsiteX0" fmla="*/ 362 w 10000"/>
              <a:gd name="connsiteY0" fmla="*/ 11 h 10000"/>
              <a:gd name="connsiteX1" fmla="*/ 6796 w 10000"/>
              <a:gd name="connsiteY1" fmla="*/ 0 h 10000"/>
              <a:gd name="connsiteX2" fmla="*/ 7043 w 10000"/>
              <a:gd name="connsiteY2" fmla="*/ 9628 h 10000"/>
              <a:gd name="connsiteX3" fmla="*/ 10000 w 10000"/>
              <a:gd name="connsiteY3" fmla="*/ 9987 h 10000"/>
              <a:gd name="connsiteX4" fmla="*/ 3 w 10000"/>
              <a:gd name="connsiteY4" fmla="*/ 10000 h 10000"/>
              <a:gd name="connsiteX5" fmla="*/ 362 w 10000"/>
              <a:gd name="connsiteY5" fmla="*/ 11 h 10000"/>
              <a:gd name="connsiteX0" fmla="*/ 362 w 10000"/>
              <a:gd name="connsiteY0" fmla="*/ 11 h 10474"/>
              <a:gd name="connsiteX1" fmla="*/ 7101 w 10000"/>
              <a:gd name="connsiteY1" fmla="*/ 0 h 10474"/>
              <a:gd name="connsiteX2" fmla="*/ 7043 w 10000"/>
              <a:gd name="connsiteY2" fmla="*/ 9628 h 10474"/>
              <a:gd name="connsiteX3" fmla="*/ 10000 w 10000"/>
              <a:gd name="connsiteY3" fmla="*/ 9987 h 10474"/>
              <a:gd name="connsiteX4" fmla="*/ 3 w 10000"/>
              <a:gd name="connsiteY4" fmla="*/ 10000 h 10474"/>
              <a:gd name="connsiteX5" fmla="*/ 362 w 10000"/>
              <a:gd name="connsiteY5" fmla="*/ 11 h 10474"/>
              <a:gd name="connsiteX0" fmla="*/ 362 w 10000"/>
              <a:gd name="connsiteY0" fmla="*/ 11 h 10474"/>
              <a:gd name="connsiteX1" fmla="*/ 7101 w 10000"/>
              <a:gd name="connsiteY1" fmla="*/ 0 h 10474"/>
              <a:gd name="connsiteX2" fmla="*/ 7043 w 10000"/>
              <a:gd name="connsiteY2" fmla="*/ 9628 h 10474"/>
              <a:gd name="connsiteX3" fmla="*/ 10000 w 10000"/>
              <a:gd name="connsiteY3" fmla="*/ 9987 h 10474"/>
              <a:gd name="connsiteX4" fmla="*/ 3 w 10000"/>
              <a:gd name="connsiteY4" fmla="*/ 10000 h 10474"/>
              <a:gd name="connsiteX5" fmla="*/ 362 w 10000"/>
              <a:gd name="connsiteY5" fmla="*/ 11 h 10474"/>
              <a:gd name="connsiteX0" fmla="*/ 362 w 10000"/>
              <a:gd name="connsiteY0" fmla="*/ 11 h 10474"/>
              <a:gd name="connsiteX1" fmla="*/ 7101 w 10000"/>
              <a:gd name="connsiteY1" fmla="*/ 0 h 10474"/>
              <a:gd name="connsiteX2" fmla="*/ 7043 w 10000"/>
              <a:gd name="connsiteY2" fmla="*/ 9628 h 10474"/>
              <a:gd name="connsiteX3" fmla="*/ 10000 w 10000"/>
              <a:gd name="connsiteY3" fmla="*/ 9987 h 10474"/>
              <a:gd name="connsiteX4" fmla="*/ 3 w 10000"/>
              <a:gd name="connsiteY4" fmla="*/ 10000 h 10474"/>
              <a:gd name="connsiteX5" fmla="*/ 362 w 10000"/>
              <a:gd name="connsiteY5" fmla="*/ 11 h 10474"/>
              <a:gd name="connsiteX0" fmla="*/ 362 w 10000"/>
              <a:gd name="connsiteY0" fmla="*/ 11 h 10000"/>
              <a:gd name="connsiteX1" fmla="*/ 7101 w 10000"/>
              <a:gd name="connsiteY1" fmla="*/ 0 h 10000"/>
              <a:gd name="connsiteX2" fmla="*/ 7043 w 10000"/>
              <a:gd name="connsiteY2" fmla="*/ 9628 h 10000"/>
              <a:gd name="connsiteX3" fmla="*/ 10000 w 10000"/>
              <a:gd name="connsiteY3" fmla="*/ 9987 h 10000"/>
              <a:gd name="connsiteX4" fmla="*/ 3 w 10000"/>
              <a:gd name="connsiteY4" fmla="*/ 10000 h 10000"/>
              <a:gd name="connsiteX5" fmla="*/ 362 w 10000"/>
              <a:gd name="connsiteY5" fmla="*/ 11 h 10000"/>
              <a:gd name="connsiteX0" fmla="*/ 362 w 10000"/>
              <a:gd name="connsiteY0" fmla="*/ 11 h 10000"/>
              <a:gd name="connsiteX1" fmla="*/ 7101 w 10000"/>
              <a:gd name="connsiteY1" fmla="*/ 0 h 10000"/>
              <a:gd name="connsiteX2" fmla="*/ 7043 w 10000"/>
              <a:gd name="connsiteY2" fmla="*/ 9628 h 10000"/>
              <a:gd name="connsiteX3" fmla="*/ 10000 w 10000"/>
              <a:gd name="connsiteY3" fmla="*/ 9987 h 10000"/>
              <a:gd name="connsiteX4" fmla="*/ 3 w 10000"/>
              <a:gd name="connsiteY4" fmla="*/ 10000 h 10000"/>
              <a:gd name="connsiteX5" fmla="*/ 362 w 10000"/>
              <a:gd name="connsiteY5" fmla="*/ 11 h 10000"/>
              <a:gd name="connsiteX0" fmla="*/ 362 w 10000"/>
              <a:gd name="connsiteY0" fmla="*/ 11 h 10000"/>
              <a:gd name="connsiteX1" fmla="*/ 7101 w 10000"/>
              <a:gd name="connsiteY1" fmla="*/ 0 h 10000"/>
              <a:gd name="connsiteX2" fmla="*/ 7043 w 10000"/>
              <a:gd name="connsiteY2" fmla="*/ 9628 h 10000"/>
              <a:gd name="connsiteX3" fmla="*/ 10000 w 10000"/>
              <a:gd name="connsiteY3" fmla="*/ 9987 h 10000"/>
              <a:gd name="connsiteX4" fmla="*/ 3 w 10000"/>
              <a:gd name="connsiteY4" fmla="*/ 10000 h 10000"/>
              <a:gd name="connsiteX5" fmla="*/ 362 w 10000"/>
              <a:gd name="connsiteY5" fmla="*/ 11 h 10000"/>
              <a:gd name="connsiteX0" fmla="*/ 362 w 10000"/>
              <a:gd name="connsiteY0" fmla="*/ 11 h 10000"/>
              <a:gd name="connsiteX1" fmla="*/ 7101 w 10000"/>
              <a:gd name="connsiteY1" fmla="*/ 0 h 10000"/>
              <a:gd name="connsiteX2" fmla="*/ 7043 w 10000"/>
              <a:gd name="connsiteY2" fmla="*/ 9628 h 10000"/>
              <a:gd name="connsiteX3" fmla="*/ 10000 w 10000"/>
              <a:gd name="connsiteY3" fmla="*/ 9987 h 10000"/>
              <a:gd name="connsiteX4" fmla="*/ 3 w 10000"/>
              <a:gd name="connsiteY4" fmla="*/ 10000 h 10000"/>
              <a:gd name="connsiteX5" fmla="*/ 362 w 10000"/>
              <a:gd name="connsiteY5" fmla="*/ 11 h 10000"/>
              <a:gd name="connsiteX0" fmla="*/ 362 w 10000"/>
              <a:gd name="connsiteY0" fmla="*/ 11 h 10000"/>
              <a:gd name="connsiteX1" fmla="*/ 7101 w 10000"/>
              <a:gd name="connsiteY1" fmla="*/ 0 h 10000"/>
              <a:gd name="connsiteX2" fmla="*/ 7043 w 10000"/>
              <a:gd name="connsiteY2" fmla="*/ 9628 h 10000"/>
              <a:gd name="connsiteX3" fmla="*/ 10000 w 10000"/>
              <a:gd name="connsiteY3" fmla="*/ 9987 h 10000"/>
              <a:gd name="connsiteX4" fmla="*/ 3 w 10000"/>
              <a:gd name="connsiteY4" fmla="*/ 10000 h 10000"/>
              <a:gd name="connsiteX5" fmla="*/ 362 w 10000"/>
              <a:gd name="connsiteY5" fmla="*/ 11 h 10000"/>
              <a:gd name="connsiteX0" fmla="*/ 362 w 10000"/>
              <a:gd name="connsiteY0" fmla="*/ 11 h 10000"/>
              <a:gd name="connsiteX1" fmla="*/ 7101 w 10000"/>
              <a:gd name="connsiteY1" fmla="*/ 0 h 10000"/>
              <a:gd name="connsiteX2" fmla="*/ 7043 w 10000"/>
              <a:gd name="connsiteY2" fmla="*/ 9628 h 10000"/>
              <a:gd name="connsiteX3" fmla="*/ 10000 w 10000"/>
              <a:gd name="connsiteY3" fmla="*/ 9987 h 10000"/>
              <a:gd name="connsiteX4" fmla="*/ 3 w 10000"/>
              <a:gd name="connsiteY4" fmla="*/ 10000 h 10000"/>
              <a:gd name="connsiteX5" fmla="*/ 362 w 10000"/>
              <a:gd name="connsiteY5" fmla="*/ 11 h 10000"/>
              <a:gd name="connsiteX0" fmla="*/ 360 w 9998"/>
              <a:gd name="connsiteY0" fmla="*/ 11 h 10000"/>
              <a:gd name="connsiteX1" fmla="*/ 7099 w 9998"/>
              <a:gd name="connsiteY1" fmla="*/ 0 h 10000"/>
              <a:gd name="connsiteX2" fmla="*/ 7041 w 9998"/>
              <a:gd name="connsiteY2" fmla="*/ 9628 h 10000"/>
              <a:gd name="connsiteX3" fmla="*/ 9998 w 9998"/>
              <a:gd name="connsiteY3" fmla="*/ 9987 h 10000"/>
              <a:gd name="connsiteX4" fmla="*/ 1 w 9998"/>
              <a:gd name="connsiteY4" fmla="*/ 10000 h 10000"/>
              <a:gd name="connsiteX5" fmla="*/ 360 w 9998"/>
              <a:gd name="connsiteY5" fmla="*/ 11 h 10000"/>
              <a:gd name="connsiteX0" fmla="*/ 0 w 9640"/>
              <a:gd name="connsiteY0" fmla="*/ 11 h 10000"/>
              <a:gd name="connsiteX1" fmla="*/ 6740 w 9640"/>
              <a:gd name="connsiteY1" fmla="*/ 0 h 10000"/>
              <a:gd name="connsiteX2" fmla="*/ 6682 w 9640"/>
              <a:gd name="connsiteY2" fmla="*/ 9628 h 10000"/>
              <a:gd name="connsiteX3" fmla="*/ 9640 w 9640"/>
              <a:gd name="connsiteY3" fmla="*/ 9987 h 10000"/>
              <a:gd name="connsiteX4" fmla="*/ 302 w 9640"/>
              <a:gd name="connsiteY4" fmla="*/ 10000 h 10000"/>
              <a:gd name="connsiteX5" fmla="*/ 0 w 9640"/>
              <a:gd name="connsiteY5" fmla="*/ 11 h 10000"/>
              <a:gd name="connsiteX0" fmla="*/ 0 w 10000"/>
              <a:gd name="connsiteY0" fmla="*/ 11 h 10000"/>
              <a:gd name="connsiteX1" fmla="*/ 6992 w 10000"/>
              <a:gd name="connsiteY1" fmla="*/ 0 h 10000"/>
              <a:gd name="connsiteX2" fmla="*/ 6932 w 10000"/>
              <a:gd name="connsiteY2" fmla="*/ 9628 h 10000"/>
              <a:gd name="connsiteX3" fmla="*/ 10000 w 10000"/>
              <a:gd name="connsiteY3" fmla="*/ 9987 h 10000"/>
              <a:gd name="connsiteX4" fmla="*/ 6 w 10000"/>
              <a:gd name="connsiteY4" fmla="*/ 10000 h 10000"/>
              <a:gd name="connsiteX5" fmla="*/ 0 w 10000"/>
              <a:gd name="connsiteY5" fmla="*/ 11 h 10000"/>
              <a:gd name="connsiteX0" fmla="*/ 0 w 10000"/>
              <a:gd name="connsiteY0" fmla="*/ 11 h 10000"/>
              <a:gd name="connsiteX1" fmla="*/ 6992 w 10000"/>
              <a:gd name="connsiteY1" fmla="*/ 0 h 10000"/>
              <a:gd name="connsiteX2" fmla="*/ 6932 w 10000"/>
              <a:gd name="connsiteY2" fmla="*/ 9628 h 10000"/>
              <a:gd name="connsiteX3" fmla="*/ 10000 w 10000"/>
              <a:gd name="connsiteY3" fmla="*/ 9987 h 10000"/>
              <a:gd name="connsiteX4" fmla="*/ 6 w 10000"/>
              <a:gd name="connsiteY4" fmla="*/ 10000 h 10000"/>
              <a:gd name="connsiteX5" fmla="*/ 0 w 10000"/>
              <a:gd name="connsiteY5" fmla="*/ 11 h 10000"/>
              <a:gd name="connsiteX0" fmla="*/ 0 w 10056"/>
              <a:gd name="connsiteY0" fmla="*/ 4 h 10000"/>
              <a:gd name="connsiteX1" fmla="*/ 7048 w 10056"/>
              <a:gd name="connsiteY1" fmla="*/ 0 h 10000"/>
              <a:gd name="connsiteX2" fmla="*/ 6988 w 10056"/>
              <a:gd name="connsiteY2" fmla="*/ 9628 h 10000"/>
              <a:gd name="connsiteX3" fmla="*/ 10056 w 10056"/>
              <a:gd name="connsiteY3" fmla="*/ 9987 h 10000"/>
              <a:gd name="connsiteX4" fmla="*/ 62 w 10056"/>
              <a:gd name="connsiteY4" fmla="*/ 10000 h 10000"/>
              <a:gd name="connsiteX5" fmla="*/ 0 w 10056"/>
              <a:gd name="connsiteY5" fmla="*/ 4 h 10000"/>
              <a:gd name="connsiteX0" fmla="*/ 0 w 10056"/>
              <a:gd name="connsiteY0" fmla="*/ 4 h 10000"/>
              <a:gd name="connsiteX1" fmla="*/ 7048 w 10056"/>
              <a:gd name="connsiteY1" fmla="*/ 0 h 10000"/>
              <a:gd name="connsiteX2" fmla="*/ 6988 w 10056"/>
              <a:gd name="connsiteY2" fmla="*/ 9628 h 10000"/>
              <a:gd name="connsiteX3" fmla="*/ 10056 w 10056"/>
              <a:gd name="connsiteY3" fmla="*/ 9987 h 10000"/>
              <a:gd name="connsiteX4" fmla="*/ 62 w 10056"/>
              <a:gd name="connsiteY4" fmla="*/ 10000 h 10000"/>
              <a:gd name="connsiteX5" fmla="*/ 0 w 10056"/>
              <a:gd name="connsiteY5" fmla="*/ 4 h 10000"/>
              <a:gd name="connsiteX0" fmla="*/ 0 w 10056"/>
              <a:gd name="connsiteY0" fmla="*/ 4 h 9991"/>
              <a:gd name="connsiteX1" fmla="*/ 7048 w 10056"/>
              <a:gd name="connsiteY1" fmla="*/ 0 h 9991"/>
              <a:gd name="connsiteX2" fmla="*/ 6988 w 10056"/>
              <a:gd name="connsiteY2" fmla="*/ 9628 h 9991"/>
              <a:gd name="connsiteX3" fmla="*/ 10056 w 10056"/>
              <a:gd name="connsiteY3" fmla="*/ 9987 h 9991"/>
              <a:gd name="connsiteX4" fmla="*/ 129 w 10056"/>
              <a:gd name="connsiteY4" fmla="*/ 9991 h 9991"/>
              <a:gd name="connsiteX5" fmla="*/ 0 w 10056"/>
              <a:gd name="connsiteY5" fmla="*/ 4 h 9991"/>
              <a:gd name="connsiteX0" fmla="*/ 0 w 10000"/>
              <a:gd name="connsiteY0" fmla="*/ 4 h 9996"/>
              <a:gd name="connsiteX1" fmla="*/ 7009 w 10000"/>
              <a:gd name="connsiteY1" fmla="*/ 0 h 9996"/>
              <a:gd name="connsiteX2" fmla="*/ 6949 w 10000"/>
              <a:gd name="connsiteY2" fmla="*/ 9637 h 9996"/>
              <a:gd name="connsiteX3" fmla="*/ 10000 w 10000"/>
              <a:gd name="connsiteY3" fmla="*/ 9996 h 9996"/>
              <a:gd name="connsiteX4" fmla="*/ 128 w 10000"/>
              <a:gd name="connsiteY4" fmla="*/ 9992 h 9996"/>
              <a:gd name="connsiteX5" fmla="*/ 0 w 10000"/>
              <a:gd name="connsiteY5" fmla="*/ 4 h 9996"/>
              <a:gd name="connsiteX0" fmla="*/ 0 w 10000"/>
              <a:gd name="connsiteY0" fmla="*/ 4 h 10000"/>
              <a:gd name="connsiteX1" fmla="*/ 7009 w 10000"/>
              <a:gd name="connsiteY1" fmla="*/ 0 h 10000"/>
              <a:gd name="connsiteX2" fmla="*/ 6949 w 10000"/>
              <a:gd name="connsiteY2" fmla="*/ 9641 h 10000"/>
              <a:gd name="connsiteX3" fmla="*/ 10000 w 10000"/>
              <a:gd name="connsiteY3" fmla="*/ 10000 h 10000"/>
              <a:gd name="connsiteX4" fmla="*/ 128 w 10000"/>
              <a:gd name="connsiteY4" fmla="*/ 9996 h 10000"/>
              <a:gd name="connsiteX5" fmla="*/ 0 w 10000"/>
              <a:gd name="connsiteY5" fmla="*/ 4 h 10000"/>
              <a:gd name="connsiteX0" fmla="*/ 0 w 10000"/>
              <a:gd name="connsiteY0" fmla="*/ 4 h 10000"/>
              <a:gd name="connsiteX1" fmla="*/ 7009 w 10000"/>
              <a:gd name="connsiteY1" fmla="*/ 0 h 10000"/>
              <a:gd name="connsiteX2" fmla="*/ 6949 w 10000"/>
              <a:gd name="connsiteY2" fmla="*/ 9641 h 10000"/>
              <a:gd name="connsiteX3" fmla="*/ 10000 w 10000"/>
              <a:gd name="connsiteY3" fmla="*/ 10000 h 10000"/>
              <a:gd name="connsiteX4" fmla="*/ 128 w 10000"/>
              <a:gd name="connsiteY4" fmla="*/ 9996 h 10000"/>
              <a:gd name="connsiteX5" fmla="*/ 0 w 10000"/>
              <a:gd name="connsiteY5" fmla="*/ 4 h 10000"/>
              <a:gd name="connsiteX0" fmla="*/ 0 w 10000"/>
              <a:gd name="connsiteY0" fmla="*/ 4 h 10000"/>
              <a:gd name="connsiteX1" fmla="*/ 7009 w 10000"/>
              <a:gd name="connsiteY1" fmla="*/ 0 h 10000"/>
              <a:gd name="connsiteX2" fmla="*/ 6949 w 10000"/>
              <a:gd name="connsiteY2" fmla="*/ 9641 h 10000"/>
              <a:gd name="connsiteX3" fmla="*/ 10000 w 10000"/>
              <a:gd name="connsiteY3" fmla="*/ 10000 h 10000"/>
              <a:gd name="connsiteX4" fmla="*/ 128 w 10000"/>
              <a:gd name="connsiteY4" fmla="*/ 9996 h 10000"/>
              <a:gd name="connsiteX5" fmla="*/ 0 w 10000"/>
              <a:gd name="connsiteY5" fmla="*/ 4 h 10000"/>
              <a:gd name="connsiteX0" fmla="*/ 0 w 10000"/>
              <a:gd name="connsiteY0" fmla="*/ 4 h 10004"/>
              <a:gd name="connsiteX1" fmla="*/ 7009 w 10000"/>
              <a:gd name="connsiteY1" fmla="*/ 0 h 10004"/>
              <a:gd name="connsiteX2" fmla="*/ 6949 w 10000"/>
              <a:gd name="connsiteY2" fmla="*/ 9641 h 10004"/>
              <a:gd name="connsiteX3" fmla="*/ 10000 w 10000"/>
              <a:gd name="connsiteY3" fmla="*/ 10000 h 10004"/>
              <a:gd name="connsiteX4" fmla="*/ 128 w 10000"/>
              <a:gd name="connsiteY4" fmla="*/ 10004 h 10004"/>
              <a:gd name="connsiteX5" fmla="*/ 0 w 10000"/>
              <a:gd name="connsiteY5" fmla="*/ 4 h 100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000" h="10004">
                <a:moveTo>
                  <a:pt x="0" y="4"/>
                </a:moveTo>
                <a:lnTo>
                  <a:pt x="7009" y="0"/>
                </a:lnTo>
                <a:cubicBezTo>
                  <a:pt x="6847" y="1556"/>
                  <a:pt x="6821" y="9283"/>
                  <a:pt x="6949" y="9641"/>
                </a:cubicBezTo>
                <a:cubicBezTo>
                  <a:pt x="6923" y="9843"/>
                  <a:pt x="8314" y="10000"/>
                  <a:pt x="10000" y="10000"/>
                </a:cubicBezTo>
                <a:lnTo>
                  <a:pt x="128" y="10004"/>
                </a:lnTo>
                <a:cubicBezTo>
                  <a:pt x="97" y="8408"/>
                  <a:pt x="98" y="1073"/>
                  <a:pt x="0" y="4"/>
                </a:cubicBezTo>
                <a:close/>
              </a:path>
            </a:pathLst>
          </a:custGeom>
          <a:solidFill>
            <a:srgbClr val="8600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050" dirty="0"/>
          </a:p>
        </p:txBody>
      </p:sp>
      <p:sp>
        <p:nvSpPr>
          <p:cNvPr id="5" name="Flowchart: Stored Data 4">
            <a:extLst>
              <a:ext uri="{FF2B5EF4-FFF2-40B4-BE49-F238E27FC236}">
                <a16:creationId xmlns:a16="http://schemas.microsoft.com/office/drawing/2014/main" id="{D150C2D2-09E4-F78B-7FA6-F42DD5FA59F4}"/>
              </a:ext>
            </a:extLst>
          </p:cNvPr>
          <p:cNvSpPr/>
          <p:nvPr userDrawn="1"/>
        </p:nvSpPr>
        <p:spPr>
          <a:xfrm rot="5400000">
            <a:off x="5283465" y="-5325515"/>
            <a:ext cx="1614236" cy="12214770"/>
          </a:xfrm>
          <a:custGeom>
            <a:avLst/>
            <a:gdLst>
              <a:gd name="connsiteX0" fmla="*/ 1667 w 10000"/>
              <a:gd name="connsiteY0" fmla="*/ 0 h 10000"/>
              <a:gd name="connsiteX1" fmla="*/ 10000 w 10000"/>
              <a:gd name="connsiteY1" fmla="*/ 0 h 10000"/>
              <a:gd name="connsiteX2" fmla="*/ 8333 w 10000"/>
              <a:gd name="connsiteY2" fmla="*/ 5000 h 10000"/>
              <a:gd name="connsiteX3" fmla="*/ 10000 w 10000"/>
              <a:gd name="connsiteY3" fmla="*/ 10000 h 10000"/>
              <a:gd name="connsiteX4" fmla="*/ 1667 w 10000"/>
              <a:gd name="connsiteY4" fmla="*/ 10000 h 10000"/>
              <a:gd name="connsiteX5" fmla="*/ 0 w 10000"/>
              <a:gd name="connsiteY5" fmla="*/ 5000 h 10000"/>
              <a:gd name="connsiteX6" fmla="*/ 1667 w 10000"/>
              <a:gd name="connsiteY6" fmla="*/ 0 h 10000"/>
              <a:gd name="connsiteX0" fmla="*/ 1667 w 10000"/>
              <a:gd name="connsiteY0" fmla="*/ 0 h 10000"/>
              <a:gd name="connsiteX1" fmla="*/ 10000 w 10000"/>
              <a:gd name="connsiteY1" fmla="*/ 0 h 10000"/>
              <a:gd name="connsiteX2" fmla="*/ 8333 w 10000"/>
              <a:gd name="connsiteY2" fmla="*/ 5000 h 10000"/>
              <a:gd name="connsiteX3" fmla="*/ 10000 w 10000"/>
              <a:gd name="connsiteY3" fmla="*/ 10000 h 10000"/>
              <a:gd name="connsiteX4" fmla="*/ 1667 w 10000"/>
              <a:gd name="connsiteY4" fmla="*/ 10000 h 10000"/>
              <a:gd name="connsiteX5" fmla="*/ 0 w 10000"/>
              <a:gd name="connsiteY5" fmla="*/ 5000 h 10000"/>
              <a:gd name="connsiteX6" fmla="*/ 1667 w 10000"/>
              <a:gd name="connsiteY6" fmla="*/ 0 h 10000"/>
              <a:gd name="connsiteX0" fmla="*/ 1667 w 10000"/>
              <a:gd name="connsiteY0" fmla="*/ 38798 h 49391"/>
              <a:gd name="connsiteX1" fmla="*/ 7817 w 10000"/>
              <a:gd name="connsiteY1" fmla="*/ 0 h 49391"/>
              <a:gd name="connsiteX2" fmla="*/ 8333 w 10000"/>
              <a:gd name="connsiteY2" fmla="*/ 43798 h 49391"/>
              <a:gd name="connsiteX3" fmla="*/ 10000 w 10000"/>
              <a:gd name="connsiteY3" fmla="*/ 48798 h 49391"/>
              <a:gd name="connsiteX4" fmla="*/ 1667 w 10000"/>
              <a:gd name="connsiteY4" fmla="*/ 48798 h 49391"/>
              <a:gd name="connsiteX5" fmla="*/ 0 w 10000"/>
              <a:gd name="connsiteY5" fmla="*/ 43798 h 49391"/>
              <a:gd name="connsiteX6" fmla="*/ 1667 w 10000"/>
              <a:gd name="connsiteY6" fmla="*/ 38798 h 49391"/>
              <a:gd name="connsiteX0" fmla="*/ 1667 w 10000"/>
              <a:gd name="connsiteY0" fmla="*/ 38798 h 49391"/>
              <a:gd name="connsiteX1" fmla="*/ 7817 w 10000"/>
              <a:gd name="connsiteY1" fmla="*/ 0 h 49391"/>
              <a:gd name="connsiteX2" fmla="*/ 8333 w 10000"/>
              <a:gd name="connsiteY2" fmla="*/ 43798 h 49391"/>
              <a:gd name="connsiteX3" fmla="*/ 10000 w 10000"/>
              <a:gd name="connsiteY3" fmla="*/ 48798 h 49391"/>
              <a:gd name="connsiteX4" fmla="*/ 1667 w 10000"/>
              <a:gd name="connsiteY4" fmla="*/ 48798 h 49391"/>
              <a:gd name="connsiteX5" fmla="*/ 0 w 10000"/>
              <a:gd name="connsiteY5" fmla="*/ 43798 h 49391"/>
              <a:gd name="connsiteX6" fmla="*/ 1667 w 10000"/>
              <a:gd name="connsiteY6" fmla="*/ 38798 h 49391"/>
              <a:gd name="connsiteX0" fmla="*/ 1667 w 10000"/>
              <a:gd name="connsiteY0" fmla="*/ 89795 h 103750"/>
              <a:gd name="connsiteX1" fmla="*/ 8293 w 10000"/>
              <a:gd name="connsiteY1" fmla="*/ 0 h 103750"/>
              <a:gd name="connsiteX2" fmla="*/ 8333 w 10000"/>
              <a:gd name="connsiteY2" fmla="*/ 94795 h 103750"/>
              <a:gd name="connsiteX3" fmla="*/ 10000 w 10000"/>
              <a:gd name="connsiteY3" fmla="*/ 99795 h 103750"/>
              <a:gd name="connsiteX4" fmla="*/ 1667 w 10000"/>
              <a:gd name="connsiteY4" fmla="*/ 99795 h 103750"/>
              <a:gd name="connsiteX5" fmla="*/ 0 w 10000"/>
              <a:gd name="connsiteY5" fmla="*/ 94795 h 103750"/>
              <a:gd name="connsiteX6" fmla="*/ 1667 w 10000"/>
              <a:gd name="connsiteY6" fmla="*/ 89795 h 103750"/>
              <a:gd name="connsiteX0" fmla="*/ 1667 w 10000"/>
              <a:gd name="connsiteY0" fmla="*/ 87862 h 101680"/>
              <a:gd name="connsiteX1" fmla="*/ 7836 w 10000"/>
              <a:gd name="connsiteY1" fmla="*/ 0 h 101680"/>
              <a:gd name="connsiteX2" fmla="*/ 8333 w 10000"/>
              <a:gd name="connsiteY2" fmla="*/ 92862 h 101680"/>
              <a:gd name="connsiteX3" fmla="*/ 10000 w 10000"/>
              <a:gd name="connsiteY3" fmla="*/ 97862 h 101680"/>
              <a:gd name="connsiteX4" fmla="*/ 1667 w 10000"/>
              <a:gd name="connsiteY4" fmla="*/ 97862 h 101680"/>
              <a:gd name="connsiteX5" fmla="*/ 0 w 10000"/>
              <a:gd name="connsiteY5" fmla="*/ 92862 h 101680"/>
              <a:gd name="connsiteX6" fmla="*/ 1667 w 10000"/>
              <a:gd name="connsiteY6" fmla="*/ 87862 h 101680"/>
              <a:gd name="connsiteX0" fmla="*/ 1667 w 10000"/>
              <a:gd name="connsiteY0" fmla="*/ 87862 h 101680"/>
              <a:gd name="connsiteX1" fmla="*/ 7836 w 10000"/>
              <a:gd name="connsiteY1" fmla="*/ 0 h 101680"/>
              <a:gd name="connsiteX2" fmla="*/ 8333 w 10000"/>
              <a:gd name="connsiteY2" fmla="*/ 92862 h 101680"/>
              <a:gd name="connsiteX3" fmla="*/ 10000 w 10000"/>
              <a:gd name="connsiteY3" fmla="*/ 97862 h 101680"/>
              <a:gd name="connsiteX4" fmla="*/ 1667 w 10000"/>
              <a:gd name="connsiteY4" fmla="*/ 97862 h 101680"/>
              <a:gd name="connsiteX5" fmla="*/ 0 w 10000"/>
              <a:gd name="connsiteY5" fmla="*/ 92862 h 101680"/>
              <a:gd name="connsiteX6" fmla="*/ 1667 w 10000"/>
              <a:gd name="connsiteY6" fmla="*/ 87862 h 101680"/>
              <a:gd name="connsiteX0" fmla="*/ 1667 w 10000"/>
              <a:gd name="connsiteY0" fmla="*/ 93062 h 107249"/>
              <a:gd name="connsiteX1" fmla="*/ 8511 w 10000"/>
              <a:gd name="connsiteY1" fmla="*/ 0 h 107249"/>
              <a:gd name="connsiteX2" fmla="*/ 8333 w 10000"/>
              <a:gd name="connsiteY2" fmla="*/ 98062 h 107249"/>
              <a:gd name="connsiteX3" fmla="*/ 10000 w 10000"/>
              <a:gd name="connsiteY3" fmla="*/ 103062 h 107249"/>
              <a:gd name="connsiteX4" fmla="*/ 1667 w 10000"/>
              <a:gd name="connsiteY4" fmla="*/ 103062 h 107249"/>
              <a:gd name="connsiteX5" fmla="*/ 0 w 10000"/>
              <a:gd name="connsiteY5" fmla="*/ 98062 h 107249"/>
              <a:gd name="connsiteX6" fmla="*/ 1667 w 10000"/>
              <a:gd name="connsiteY6" fmla="*/ 93062 h 107249"/>
              <a:gd name="connsiteX0" fmla="*/ 1667 w 10000"/>
              <a:gd name="connsiteY0" fmla="*/ 93062 h 107249"/>
              <a:gd name="connsiteX1" fmla="*/ 8511 w 10000"/>
              <a:gd name="connsiteY1" fmla="*/ 0 h 107249"/>
              <a:gd name="connsiteX2" fmla="*/ 8333 w 10000"/>
              <a:gd name="connsiteY2" fmla="*/ 98062 h 107249"/>
              <a:gd name="connsiteX3" fmla="*/ 10000 w 10000"/>
              <a:gd name="connsiteY3" fmla="*/ 103062 h 107249"/>
              <a:gd name="connsiteX4" fmla="*/ 1667 w 10000"/>
              <a:gd name="connsiteY4" fmla="*/ 103062 h 107249"/>
              <a:gd name="connsiteX5" fmla="*/ 0 w 10000"/>
              <a:gd name="connsiteY5" fmla="*/ 98062 h 107249"/>
              <a:gd name="connsiteX6" fmla="*/ 1667 w 10000"/>
              <a:gd name="connsiteY6" fmla="*/ 93062 h 107249"/>
              <a:gd name="connsiteX0" fmla="*/ 5639 w 10161"/>
              <a:gd name="connsiteY0" fmla="*/ 18392 h 112308"/>
              <a:gd name="connsiteX1" fmla="*/ 8672 w 10161"/>
              <a:gd name="connsiteY1" fmla="*/ 5059 h 112308"/>
              <a:gd name="connsiteX2" fmla="*/ 8494 w 10161"/>
              <a:gd name="connsiteY2" fmla="*/ 103121 h 112308"/>
              <a:gd name="connsiteX3" fmla="*/ 10161 w 10161"/>
              <a:gd name="connsiteY3" fmla="*/ 108121 h 112308"/>
              <a:gd name="connsiteX4" fmla="*/ 1828 w 10161"/>
              <a:gd name="connsiteY4" fmla="*/ 108121 h 112308"/>
              <a:gd name="connsiteX5" fmla="*/ 161 w 10161"/>
              <a:gd name="connsiteY5" fmla="*/ 103121 h 112308"/>
              <a:gd name="connsiteX6" fmla="*/ 5639 w 10161"/>
              <a:gd name="connsiteY6" fmla="*/ 18392 h 112308"/>
              <a:gd name="connsiteX0" fmla="*/ 5639 w 10161"/>
              <a:gd name="connsiteY0" fmla="*/ 48998 h 145481"/>
              <a:gd name="connsiteX1" fmla="*/ 8354 w 10161"/>
              <a:gd name="connsiteY1" fmla="*/ 0 h 145481"/>
              <a:gd name="connsiteX2" fmla="*/ 8494 w 10161"/>
              <a:gd name="connsiteY2" fmla="*/ 133727 h 145481"/>
              <a:gd name="connsiteX3" fmla="*/ 10161 w 10161"/>
              <a:gd name="connsiteY3" fmla="*/ 138727 h 145481"/>
              <a:gd name="connsiteX4" fmla="*/ 1828 w 10161"/>
              <a:gd name="connsiteY4" fmla="*/ 138727 h 145481"/>
              <a:gd name="connsiteX5" fmla="*/ 161 w 10161"/>
              <a:gd name="connsiteY5" fmla="*/ 133727 h 145481"/>
              <a:gd name="connsiteX6" fmla="*/ 5639 w 10161"/>
              <a:gd name="connsiteY6" fmla="*/ 48998 h 145481"/>
              <a:gd name="connsiteX0" fmla="*/ 4738 w 10113"/>
              <a:gd name="connsiteY0" fmla="*/ 13812 h 159292"/>
              <a:gd name="connsiteX1" fmla="*/ 8306 w 10113"/>
              <a:gd name="connsiteY1" fmla="*/ 13811 h 159292"/>
              <a:gd name="connsiteX2" fmla="*/ 8446 w 10113"/>
              <a:gd name="connsiteY2" fmla="*/ 147538 h 159292"/>
              <a:gd name="connsiteX3" fmla="*/ 10113 w 10113"/>
              <a:gd name="connsiteY3" fmla="*/ 152538 h 159292"/>
              <a:gd name="connsiteX4" fmla="*/ 1780 w 10113"/>
              <a:gd name="connsiteY4" fmla="*/ 152538 h 159292"/>
              <a:gd name="connsiteX5" fmla="*/ 113 w 10113"/>
              <a:gd name="connsiteY5" fmla="*/ 147538 h 159292"/>
              <a:gd name="connsiteX6" fmla="*/ 4738 w 10113"/>
              <a:gd name="connsiteY6" fmla="*/ 13812 h 159292"/>
              <a:gd name="connsiteX0" fmla="*/ 4738 w 10113"/>
              <a:gd name="connsiteY0" fmla="*/ 2870 h 148350"/>
              <a:gd name="connsiteX1" fmla="*/ 8306 w 10113"/>
              <a:gd name="connsiteY1" fmla="*/ 2869 h 148350"/>
              <a:gd name="connsiteX2" fmla="*/ 8446 w 10113"/>
              <a:gd name="connsiteY2" fmla="*/ 136596 h 148350"/>
              <a:gd name="connsiteX3" fmla="*/ 10113 w 10113"/>
              <a:gd name="connsiteY3" fmla="*/ 141596 h 148350"/>
              <a:gd name="connsiteX4" fmla="*/ 1780 w 10113"/>
              <a:gd name="connsiteY4" fmla="*/ 141596 h 148350"/>
              <a:gd name="connsiteX5" fmla="*/ 113 w 10113"/>
              <a:gd name="connsiteY5" fmla="*/ 136596 h 148350"/>
              <a:gd name="connsiteX6" fmla="*/ 4738 w 10113"/>
              <a:gd name="connsiteY6" fmla="*/ 2870 h 148350"/>
              <a:gd name="connsiteX0" fmla="*/ 4738 w 10113"/>
              <a:gd name="connsiteY0" fmla="*/ 51 h 145531"/>
              <a:gd name="connsiteX1" fmla="*/ 8306 w 10113"/>
              <a:gd name="connsiteY1" fmla="*/ 50 h 145531"/>
              <a:gd name="connsiteX2" fmla="*/ 8446 w 10113"/>
              <a:gd name="connsiteY2" fmla="*/ 133777 h 145531"/>
              <a:gd name="connsiteX3" fmla="*/ 10113 w 10113"/>
              <a:gd name="connsiteY3" fmla="*/ 138777 h 145531"/>
              <a:gd name="connsiteX4" fmla="*/ 1780 w 10113"/>
              <a:gd name="connsiteY4" fmla="*/ 138777 h 145531"/>
              <a:gd name="connsiteX5" fmla="*/ 113 w 10113"/>
              <a:gd name="connsiteY5" fmla="*/ 133777 h 145531"/>
              <a:gd name="connsiteX6" fmla="*/ 4738 w 10113"/>
              <a:gd name="connsiteY6" fmla="*/ 51 h 145531"/>
              <a:gd name="connsiteX0" fmla="*/ 4738 w 10113"/>
              <a:gd name="connsiteY0" fmla="*/ 68 h 145548"/>
              <a:gd name="connsiteX1" fmla="*/ 8306 w 10113"/>
              <a:gd name="connsiteY1" fmla="*/ 67 h 145548"/>
              <a:gd name="connsiteX2" fmla="*/ 8446 w 10113"/>
              <a:gd name="connsiteY2" fmla="*/ 133794 h 145548"/>
              <a:gd name="connsiteX3" fmla="*/ 10113 w 10113"/>
              <a:gd name="connsiteY3" fmla="*/ 138794 h 145548"/>
              <a:gd name="connsiteX4" fmla="*/ 1780 w 10113"/>
              <a:gd name="connsiteY4" fmla="*/ 138794 h 145548"/>
              <a:gd name="connsiteX5" fmla="*/ 113 w 10113"/>
              <a:gd name="connsiteY5" fmla="*/ 133794 h 145548"/>
              <a:gd name="connsiteX6" fmla="*/ 4738 w 10113"/>
              <a:gd name="connsiteY6" fmla="*/ 68 h 145548"/>
              <a:gd name="connsiteX0" fmla="*/ 4738 w 10113"/>
              <a:gd name="connsiteY0" fmla="*/ 68 h 145548"/>
              <a:gd name="connsiteX1" fmla="*/ 8306 w 10113"/>
              <a:gd name="connsiteY1" fmla="*/ 67 h 145548"/>
              <a:gd name="connsiteX2" fmla="*/ 8446 w 10113"/>
              <a:gd name="connsiteY2" fmla="*/ 133794 h 145548"/>
              <a:gd name="connsiteX3" fmla="*/ 10113 w 10113"/>
              <a:gd name="connsiteY3" fmla="*/ 138794 h 145548"/>
              <a:gd name="connsiteX4" fmla="*/ 1780 w 10113"/>
              <a:gd name="connsiteY4" fmla="*/ 138794 h 145548"/>
              <a:gd name="connsiteX5" fmla="*/ 113 w 10113"/>
              <a:gd name="connsiteY5" fmla="*/ 133794 h 145548"/>
              <a:gd name="connsiteX6" fmla="*/ 4738 w 10113"/>
              <a:gd name="connsiteY6" fmla="*/ 68 h 145548"/>
              <a:gd name="connsiteX0" fmla="*/ 4674 w 10109"/>
              <a:gd name="connsiteY0" fmla="*/ 170 h 145517"/>
              <a:gd name="connsiteX1" fmla="*/ 8302 w 10109"/>
              <a:gd name="connsiteY1" fmla="*/ 36 h 145517"/>
              <a:gd name="connsiteX2" fmla="*/ 8442 w 10109"/>
              <a:gd name="connsiteY2" fmla="*/ 133763 h 145517"/>
              <a:gd name="connsiteX3" fmla="*/ 10109 w 10109"/>
              <a:gd name="connsiteY3" fmla="*/ 138763 h 145517"/>
              <a:gd name="connsiteX4" fmla="*/ 1776 w 10109"/>
              <a:gd name="connsiteY4" fmla="*/ 138763 h 145517"/>
              <a:gd name="connsiteX5" fmla="*/ 109 w 10109"/>
              <a:gd name="connsiteY5" fmla="*/ 133763 h 145517"/>
              <a:gd name="connsiteX6" fmla="*/ 4674 w 10109"/>
              <a:gd name="connsiteY6" fmla="*/ 170 h 145517"/>
              <a:gd name="connsiteX0" fmla="*/ 3080 w 8515"/>
              <a:gd name="connsiteY0" fmla="*/ 170 h 145517"/>
              <a:gd name="connsiteX1" fmla="*/ 6708 w 8515"/>
              <a:gd name="connsiteY1" fmla="*/ 36 h 145517"/>
              <a:gd name="connsiteX2" fmla="*/ 6848 w 8515"/>
              <a:gd name="connsiteY2" fmla="*/ 133763 h 145517"/>
              <a:gd name="connsiteX3" fmla="*/ 8515 w 8515"/>
              <a:gd name="connsiteY3" fmla="*/ 138763 h 145517"/>
              <a:gd name="connsiteX4" fmla="*/ 182 w 8515"/>
              <a:gd name="connsiteY4" fmla="*/ 138763 h 145517"/>
              <a:gd name="connsiteX5" fmla="*/ 3080 w 8515"/>
              <a:gd name="connsiteY5" fmla="*/ 170 h 145517"/>
              <a:gd name="connsiteX0" fmla="*/ 3617 w 10000"/>
              <a:gd name="connsiteY0" fmla="*/ 12 h 9536"/>
              <a:gd name="connsiteX1" fmla="*/ 7878 w 10000"/>
              <a:gd name="connsiteY1" fmla="*/ 2 h 9536"/>
              <a:gd name="connsiteX2" fmla="*/ 8042 w 10000"/>
              <a:gd name="connsiteY2" fmla="*/ 9192 h 9536"/>
              <a:gd name="connsiteX3" fmla="*/ 10000 w 10000"/>
              <a:gd name="connsiteY3" fmla="*/ 9536 h 9536"/>
              <a:gd name="connsiteX4" fmla="*/ 214 w 10000"/>
              <a:gd name="connsiteY4" fmla="*/ 9536 h 9536"/>
              <a:gd name="connsiteX5" fmla="*/ 3617 w 10000"/>
              <a:gd name="connsiteY5" fmla="*/ 12 h 9536"/>
              <a:gd name="connsiteX0" fmla="*/ 3403 w 9786"/>
              <a:gd name="connsiteY0" fmla="*/ 13 h 10000"/>
              <a:gd name="connsiteX1" fmla="*/ 7664 w 9786"/>
              <a:gd name="connsiteY1" fmla="*/ 2 h 10000"/>
              <a:gd name="connsiteX2" fmla="*/ 7828 w 9786"/>
              <a:gd name="connsiteY2" fmla="*/ 9639 h 10000"/>
              <a:gd name="connsiteX3" fmla="*/ 9786 w 9786"/>
              <a:gd name="connsiteY3" fmla="*/ 10000 h 10000"/>
              <a:gd name="connsiteX4" fmla="*/ 0 w 9786"/>
              <a:gd name="connsiteY4" fmla="*/ 10000 h 10000"/>
              <a:gd name="connsiteX5" fmla="*/ 3403 w 9786"/>
              <a:gd name="connsiteY5" fmla="*/ 13 h 10000"/>
              <a:gd name="connsiteX0" fmla="*/ 494 w 7017"/>
              <a:gd name="connsiteY0" fmla="*/ 743 h 10730"/>
              <a:gd name="connsiteX1" fmla="*/ 4849 w 7017"/>
              <a:gd name="connsiteY1" fmla="*/ 732 h 10730"/>
              <a:gd name="connsiteX2" fmla="*/ 5016 w 7017"/>
              <a:gd name="connsiteY2" fmla="*/ 10369 h 10730"/>
              <a:gd name="connsiteX3" fmla="*/ 7017 w 7017"/>
              <a:gd name="connsiteY3" fmla="*/ 10730 h 10730"/>
              <a:gd name="connsiteX4" fmla="*/ 45 w 7017"/>
              <a:gd name="connsiteY4" fmla="*/ 10709 h 10730"/>
              <a:gd name="connsiteX5" fmla="*/ 494 w 7017"/>
              <a:gd name="connsiteY5" fmla="*/ 743 h 10730"/>
              <a:gd name="connsiteX0" fmla="*/ 521 w 9817"/>
              <a:gd name="connsiteY0" fmla="*/ 692 h 10000"/>
              <a:gd name="connsiteX1" fmla="*/ 6727 w 9817"/>
              <a:gd name="connsiteY1" fmla="*/ 682 h 10000"/>
              <a:gd name="connsiteX2" fmla="*/ 6965 w 9817"/>
              <a:gd name="connsiteY2" fmla="*/ 9664 h 10000"/>
              <a:gd name="connsiteX3" fmla="*/ 9817 w 9817"/>
              <a:gd name="connsiteY3" fmla="*/ 10000 h 10000"/>
              <a:gd name="connsiteX4" fmla="*/ 273 w 9817"/>
              <a:gd name="connsiteY4" fmla="*/ 9980 h 10000"/>
              <a:gd name="connsiteX5" fmla="*/ 521 w 9817"/>
              <a:gd name="connsiteY5" fmla="*/ 692 h 10000"/>
              <a:gd name="connsiteX0" fmla="*/ 531 w 10000"/>
              <a:gd name="connsiteY0" fmla="*/ 692 h 10000"/>
              <a:gd name="connsiteX1" fmla="*/ 6852 w 10000"/>
              <a:gd name="connsiteY1" fmla="*/ 682 h 10000"/>
              <a:gd name="connsiteX2" fmla="*/ 7095 w 10000"/>
              <a:gd name="connsiteY2" fmla="*/ 9664 h 10000"/>
              <a:gd name="connsiteX3" fmla="*/ 10000 w 10000"/>
              <a:gd name="connsiteY3" fmla="*/ 10000 h 10000"/>
              <a:gd name="connsiteX4" fmla="*/ 278 w 10000"/>
              <a:gd name="connsiteY4" fmla="*/ 9980 h 10000"/>
              <a:gd name="connsiteX5" fmla="*/ 531 w 10000"/>
              <a:gd name="connsiteY5" fmla="*/ 692 h 10000"/>
              <a:gd name="connsiteX0" fmla="*/ 531 w 10000"/>
              <a:gd name="connsiteY0" fmla="*/ 692 h 10000"/>
              <a:gd name="connsiteX1" fmla="*/ 6852 w 10000"/>
              <a:gd name="connsiteY1" fmla="*/ 682 h 10000"/>
              <a:gd name="connsiteX2" fmla="*/ 7095 w 10000"/>
              <a:gd name="connsiteY2" fmla="*/ 9664 h 10000"/>
              <a:gd name="connsiteX3" fmla="*/ 10000 w 10000"/>
              <a:gd name="connsiteY3" fmla="*/ 10000 h 10000"/>
              <a:gd name="connsiteX4" fmla="*/ 278 w 10000"/>
              <a:gd name="connsiteY4" fmla="*/ 9980 h 10000"/>
              <a:gd name="connsiteX5" fmla="*/ 531 w 10000"/>
              <a:gd name="connsiteY5" fmla="*/ 692 h 10000"/>
              <a:gd name="connsiteX0" fmla="*/ 531 w 10000"/>
              <a:gd name="connsiteY0" fmla="*/ 692 h 10000"/>
              <a:gd name="connsiteX1" fmla="*/ 6852 w 10000"/>
              <a:gd name="connsiteY1" fmla="*/ 682 h 10000"/>
              <a:gd name="connsiteX2" fmla="*/ 7095 w 10000"/>
              <a:gd name="connsiteY2" fmla="*/ 9664 h 10000"/>
              <a:gd name="connsiteX3" fmla="*/ 10000 w 10000"/>
              <a:gd name="connsiteY3" fmla="*/ 10000 h 10000"/>
              <a:gd name="connsiteX4" fmla="*/ 278 w 10000"/>
              <a:gd name="connsiteY4" fmla="*/ 9980 h 10000"/>
              <a:gd name="connsiteX5" fmla="*/ 531 w 10000"/>
              <a:gd name="connsiteY5" fmla="*/ 692 h 10000"/>
              <a:gd name="connsiteX0" fmla="*/ 570 w 10039"/>
              <a:gd name="connsiteY0" fmla="*/ 695 h 10015"/>
              <a:gd name="connsiteX1" fmla="*/ 6891 w 10039"/>
              <a:gd name="connsiteY1" fmla="*/ 685 h 10015"/>
              <a:gd name="connsiteX2" fmla="*/ 7134 w 10039"/>
              <a:gd name="connsiteY2" fmla="*/ 9667 h 10015"/>
              <a:gd name="connsiteX3" fmla="*/ 10039 w 10039"/>
              <a:gd name="connsiteY3" fmla="*/ 10003 h 10015"/>
              <a:gd name="connsiteX4" fmla="*/ 217 w 10039"/>
              <a:gd name="connsiteY4" fmla="*/ 10015 h 10015"/>
              <a:gd name="connsiteX5" fmla="*/ 570 w 10039"/>
              <a:gd name="connsiteY5" fmla="*/ 695 h 10015"/>
              <a:gd name="connsiteX0" fmla="*/ 615 w 10084"/>
              <a:gd name="connsiteY0" fmla="*/ 695 h 10015"/>
              <a:gd name="connsiteX1" fmla="*/ 6936 w 10084"/>
              <a:gd name="connsiteY1" fmla="*/ 685 h 10015"/>
              <a:gd name="connsiteX2" fmla="*/ 7179 w 10084"/>
              <a:gd name="connsiteY2" fmla="*/ 9667 h 10015"/>
              <a:gd name="connsiteX3" fmla="*/ 10084 w 10084"/>
              <a:gd name="connsiteY3" fmla="*/ 10003 h 10015"/>
              <a:gd name="connsiteX4" fmla="*/ 262 w 10084"/>
              <a:gd name="connsiteY4" fmla="*/ 10015 h 10015"/>
              <a:gd name="connsiteX5" fmla="*/ 615 w 10084"/>
              <a:gd name="connsiteY5" fmla="*/ 695 h 10015"/>
              <a:gd name="connsiteX0" fmla="*/ 356 w 9825"/>
              <a:gd name="connsiteY0" fmla="*/ 695 h 10015"/>
              <a:gd name="connsiteX1" fmla="*/ 6677 w 9825"/>
              <a:gd name="connsiteY1" fmla="*/ 685 h 10015"/>
              <a:gd name="connsiteX2" fmla="*/ 6920 w 9825"/>
              <a:gd name="connsiteY2" fmla="*/ 9667 h 10015"/>
              <a:gd name="connsiteX3" fmla="*/ 9825 w 9825"/>
              <a:gd name="connsiteY3" fmla="*/ 10003 h 10015"/>
              <a:gd name="connsiteX4" fmla="*/ 3 w 9825"/>
              <a:gd name="connsiteY4" fmla="*/ 10015 h 10015"/>
              <a:gd name="connsiteX5" fmla="*/ 356 w 9825"/>
              <a:gd name="connsiteY5" fmla="*/ 695 h 10015"/>
              <a:gd name="connsiteX0" fmla="*/ 362 w 10000"/>
              <a:gd name="connsiteY0" fmla="*/ 10 h 9316"/>
              <a:gd name="connsiteX1" fmla="*/ 6796 w 10000"/>
              <a:gd name="connsiteY1" fmla="*/ 0 h 9316"/>
              <a:gd name="connsiteX2" fmla="*/ 7043 w 10000"/>
              <a:gd name="connsiteY2" fmla="*/ 8969 h 9316"/>
              <a:gd name="connsiteX3" fmla="*/ 10000 w 10000"/>
              <a:gd name="connsiteY3" fmla="*/ 9304 h 9316"/>
              <a:gd name="connsiteX4" fmla="*/ 3 w 10000"/>
              <a:gd name="connsiteY4" fmla="*/ 9316 h 9316"/>
              <a:gd name="connsiteX5" fmla="*/ 362 w 10000"/>
              <a:gd name="connsiteY5" fmla="*/ 10 h 9316"/>
              <a:gd name="connsiteX0" fmla="*/ 362 w 10000"/>
              <a:gd name="connsiteY0" fmla="*/ 11 h 10000"/>
              <a:gd name="connsiteX1" fmla="*/ 6796 w 10000"/>
              <a:gd name="connsiteY1" fmla="*/ 0 h 10000"/>
              <a:gd name="connsiteX2" fmla="*/ 7043 w 10000"/>
              <a:gd name="connsiteY2" fmla="*/ 9628 h 10000"/>
              <a:gd name="connsiteX3" fmla="*/ 10000 w 10000"/>
              <a:gd name="connsiteY3" fmla="*/ 9987 h 10000"/>
              <a:gd name="connsiteX4" fmla="*/ 3 w 10000"/>
              <a:gd name="connsiteY4" fmla="*/ 10000 h 10000"/>
              <a:gd name="connsiteX5" fmla="*/ 362 w 10000"/>
              <a:gd name="connsiteY5" fmla="*/ 11 h 10000"/>
              <a:gd name="connsiteX0" fmla="*/ 362 w 10000"/>
              <a:gd name="connsiteY0" fmla="*/ 11 h 10000"/>
              <a:gd name="connsiteX1" fmla="*/ 6796 w 10000"/>
              <a:gd name="connsiteY1" fmla="*/ 0 h 10000"/>
              <a:gd name="connsiteX2" fmla="*/ 7043 w 10000"/>
              <a:gd name="connsiteY2" fmla="*/ 9628 h 10000"/>
              <a:gd name="connsiteX3" fmla="*/ 10000 w 10000"/>
              <a:gd name="connsiteY3" fmla="*/ 9987 h 10000"/>
              <a:gd name="connsiteX4" fmla="*/ 3 w 10000"/>
              <a:gd name="connsiteY4" fmla="*/ 10000 h 10000"/>
              <a:gd name="connsiteX5" fmla="*/ 362 w 10000"/>
              <a:gd name="connsiteY5" fmla="*/ 11 h 10000"/>
              <a:gd name="connsiteX0" fmla="*/ 362 w 10000"/>
              <a:gd name="connsiteY0" fmla="*/ 11 h 10474"/>
              <a:gd name="connsiteX1" fmla="*/ 7101 w 10000"/>
              <a:gd name="connsiteY1" fmla="*/ 0 h 10474"/>
              <a:gd name="connsiteX2" fmla="*/ 7043 w 10000"/>
              <a:gd name="connsiteY2" fmla="*/ 9628 h 10474"/>
              <a:gd name="connsiteX3" fmla="*/ 10000 w 10000"/>
              <a:gd name="connsiteY3" fmla="*/ 9987 h 10474"/>
              <a:gd name="connsiteX4" fmla="*/ 3 w 10000"/>
              <a:gd name="connsiteY4" fmla="*/ 10000 h 10474"/>
              <a:gd name="connsiteX5" fmla="*/ 362 w 10000"/>
              <a:gd name="connsiteY5" fmla="*/ 11 h 10474"/>
              <a:gd name="connsiteX0" fmla="*/ 362 w 10000"/>
              <a:gd name="connsiteY0" fmla="*/ 11 h 10474"/>
              <a:gd name="connsiteX1" fmla="*/ 7101 w 10000"/>
              <a:gd name="connsiteY1" fmla="*/ 0 h 10474"/>
              <a:gd name="connsiteX2" fmla="*/ 7043 w 10000"/>
              <a:gd name="connsiteY2" fmla="*/ 9628 h 10474"/>
              <a:gd name="connsiteX3" fmla="*/ 10000 w 10000"/>
              <a:gd name="connsiteY3" fmla="*/ 9987 h 10474"/>
              <a:gd name="connsiteX4" fmla="*/ 3 w 10000"/>
              <a:gd name="connsiteY4" fmla="*/ 10000 h 10474"/>
              <a:gd name="connsiteX5" fmla="*/ 362 w 10000"/>
              <a:gd name="connsiteY5" fmla="*/ 11 h 10474"/>
              <a:gd name="connsiteX0" fmla="*/ 362 w 10000"/>
              <a:gd name="connsiteY0" fmla="*/ 11 h 10474"/>
              <a:gd name="connsiteX1" fmla="*/ 7101 w 10000"/>
              <a:gd name="connsiteY1" fmla="*/ 0 h 10474"/>
              <a:gd name="connsiteX2" fmla="*/ 7043 w 10000"/>
              <a:gd name="connsiteY2" fmla="*/ 9628 h 10474"/>
              <a:gd name="connsiteX3" fmla="*/ 10000 w 10000"/>
              <a:gd name="connsiteY3" fmla="*/ 9987 h 10474"/>
              <a:gd name="connsiteX4" fmla="*/ 3 w 10000"/>
              <a:gd name="connsiteY4" fmla="*/ 10000 h 10474"/>
              <a:gd name="connsiteX5" fmla="*/ 362 w 10000"/>
              <a:gd name="connsiteY5" fmla="*/ 11 h 10474"/>
              <a:gd name="connsiteX0" fmla="*/ 362 w 10000"/>
              <a:gd name="connsiteY0" fmla="*/ 11 h 10000"/>
              <a:gd name="connsiteX1" fmla="*/ 7101 w 10000"/>
              <a:gd name="connsiteY1" fmla="*/ 0 h 10000"/>
              <a:gd name="connsiteX2" fmla="*/ 7043 w 10000"/>
              <a:gd name="connsiteY2" fmla="*/ 9628 h 10000"/>
              <a:gd name="connsiteX3" fmla="*/ 10000 w 10000"/>
              <a:gd name="connsiteY3" fmla="*/ 9987 h 10000"/>
              <a:gd name="connsiteX4" fmla="*/ 3 w 10000"/>
              <a:gd name="connsiteY4" fmla="*/ 10000 h 10000"/>
              <a:gd name="connsiteX5" fmla="*/ 362 w 10000"/>
              <a:gd name="connsiteY5" fmla="*/ 11 h 10000"/>
              <a:gd name="connsiteX0" fmla="*/ 362 w 10000"/>
              <a:gd name="connsiteY0" fmla="*/ 11 h 10000"/>
              <a:gd name="connsiteX1" fmla="*/ 7101 w 10000"/>
              <a:gd name="connsiteY1" fmla="*/ 0 h 10000"/>
              <a:gd name="connsiteX2" fmla="*/ 7043 w 10000"/>
              <a:gd name="connsiteY2" fmla="*/ 9628 h 10000"/>
              <a:gd name="connsiteX3" fmla="*/ 10000 w 10000"/>
              <a:gd name="connsiteY3" fmla="*/ 9987 h 10000"/>
              <a:gd name="connsiteX4" fmla="*/ 3 w 10000"/>
              <a:gd name="connsiteY4" fmla="*/ 10000 h 10000"/>
              <a:gd name="connsiteX5" fmla="*/ 362 w 10000"/>
              <a:gd name="connsiteY5" fmla="*/ 11 h 10000"/>
              <a:gd name="connsiteX0" fmla="*/ 362 w 10000"/>
              <a:gd name="connsiteY0" fmla="*/ 11 h 10000"/>
              <a:gd name="connsiteX1" fmla="*/ 7101 w 10000"/>
              <a:gd name="connsiteY1" fmla="*/ 0 h 10000"/>
              <a:gd name="connsiteX2" fmla="*/ 7043 w 10000"/>
              <a:gd name="connsiteY2" fmla="*/ 9628 h 10000"/>
              <a:gd name="connsiteX3" fmla="*/ 10000 w 10000"/>
              <a:gd name="connsiteY3" fmla="*/ 9987 h 10000"/>
              <a:gd name="connsiteX4" fmla="*/ 3 w 10000"/>
              <a:gd name="connsiteY4" fmla="*/ 10000 h 10000"/>
              <a:gd name="connsiteX5" fmla="*/ 362 w 10000"/>
              <a:gd name="connsiteY5" fmla="*/ 11 h 10000"/>
              <a:gd name="connsiteX0" fmla="*/ 362 w 10000"/>
              <a:gd name="connsiteY0" fmla="*/ 11 h 10000"/>
              <a:gd name="connsiteX1" fmla="*/ 7101 w 10000"/>
              <a:gd name="connsiteY1" fmla="*/ 0 h 10000"/>
              <a:gd name="connsiteX2" fmla="*/ 7043 w 10000"/>
              <a:gd name="connsiteY2" fmla="*/ 9628 h 10000"/>
              <a:gd name="connsiteX3" fmla="*/ 10000 w 10000"/>
              <a:gd name="connsiteY3" fmla="*/ 9987 h 10000"/>
              <a:gd name="connsiteX4" fmla="*/ 3 w 10000"/>
              <a:gd name="connsiteY4" fmla="*/ 10000 h 10000"/>
              <a:gd name="connsiteX5" fmla="*/ 362 w 10000"/>
              <a:gd name="connsiteY5" fmla="*/ 11 h 10000"/>
              <a:gd name="connsiteX0" fmla="*/ 362 w 10000"/>
              <a:gd name="connsiteY0" fmla="*/ 11 h 10000"/>
              <a:gd name="connsiteX1" fmla="*/ 7101 w 10000"/>
              <a:gd name="connsiteY1" fmla="*/ 0 h 10000"/>
              <a:gd name="connsiteX2" fmla="*/ 7043 w 10000"/>
              <a:gd name="connsiteY2" fmla="*/ 9628 h 10000"/>
              <a:gd name="connsiteX3" fmla="*/ 10000 w 10000"/>
              <a:gd name="connsiteY3" fmla="*/ 9987 h 10000"/>
              <a:gd name="connsiteX4" fmla="*/ 3 w 10000"/>
              <a:gd name="connsiteY4" fmla="*/ 10000 h 10000"/>
              <a:gd name="connsiteX5" fmla="*/ 362 w 10000"/>
              <a:gd name="connsiteY5" fmla="*/ 11 h 10000"/>
              <a:gd name="connsiteX0" fmla="*/ 362 w 10000"/>
              <a:gd name="connsiteY0" fmla="*/ 11 h 10000"/>
              <a:gd name="connsiteX1" fmla="*/ 7101 w 10000"/>
              <a:gd name="connsiteY1" fmla="*/ 0 h 10000"/>
              <a:gd name="connsiteX2" fmla="*/ 7043 w 10000"/>
              <a:gd name="connsiteY2" fmla="*/ 9628 h 10000"/>
              <a:gd name="connsiteX3" fmla="*/ 10000 w 10000"/>
              <a:gd name="connsiteY3" fmla="*/ 9987 h 10000"/>
              <a:gd name="connsiteX4" fmla="*/ 3 w 10000"/>
              <a:gd name="connsiteY4" fmla="*/ 10000 h 10000"/>
              <a:gd name="connsiteX5" fmla="*/ 362 w 10000"/>
              <a:gd name="connsiteY5" fmla="*/ 11 h 10000"/>
              <a:gd name="connsiteX0" fmla="*/ 360 w 9998"/>
              <a:gd name="connsiteY0" fmla="*/ 11 h 10000"/>
              <a:gd name="connsiteX1" fmla="*/ 7099 w 9998"/>
              <a:gd name="connsiteY1" fmla="*/ 0 h 10000"/>
              <a:gd name="connsiteX2" fmla="*/ 7041 w 9998"/>
              <a:gd name="connsiteY2" fmla="*/ 9628 h 10000"/>
              <a:gd name="connsiteX3" fmla="*/ 9998 w 9998"/>
              <a:gd name="connsiteY3" fmla="*/ 9987 h 10000"/>
              <a:gd name="connsiteX4" fmla="*/ 1 w 9998"/>
              <a:gd name="connsiteY4" fmla="*/ 10000 h 10000"/>
              <a:gd name="connsiteX5" fmla="*/ 360 w 9998"/>
              <a:gd name="connsiteY5" fmla="*/ 11 h 10000"/>
              <a:gd name="connsiteX0" fmla="*/ 0 w 9640"/>
              <a:gd name="connsiteY0" fmla="*/ 11 h 10000"/>
              <a:gd name="connsiteX1" fmla="*/ 6740 w 9640"/>
              <a:gd name="connsiteY1" fmla="*/ 0 h 10000"/>
              <a:gd name="connsiteX2" fmla="*/ 6682 w 9640"/>
              <a:gd name="connsiteY2" fmla="*/ 9628 h 10000"/>
              <a:gd name="connsiteX3" fmla="*/ 9640 w 9640"/>
              <a:gd name="connsiteY3" fmla="*/ 9987 h 10000"/>
              <a:gd name="connsiteX4" fmla="*/ 302 w 9640"/>
              <a:gd name="connsiteY4" fmla="*/ 10000 h 10000"/>
              <a:gd name="connsiteX5" fmla="*/ 0 w 9640"/>
              <a:gd name="connsiteY5" fmla="*/ 11 h 10000"/>
              <a:gd name="connsiteX0" fmla="*/ 0 w 10000"/>
              <a:gd name="connsiteY0" fmla="*/ 11 h 10000"/>
              <a:gd name="connsiteX1" fmla="*/ 6992 w 10000"/>
              <a:gd name="connsiteY1" fmla="*/ 0 h 10000"/>
              <a:gd name="connsiteX2" fmla="*/ 6932 w 10000"/>
              <a:gd name="connsiteY2" fmla="*/ 9628 h 10000"/>
              <a:gd name="connsiteX3" fmla="*/ 10000 w 10000"/>
              <a:gd name="connsiteY3" fmla="*/ 9987 h 10000"/>
              <a:gd name="connsiteX4" fmla="*/ 6 w 10000"/>
              <a:gd name="connsiteY4" fmla="*/ 10000 h 10000"/>
              <a:gd name="connsiteX5" fmla="*/ 0 w 10000"/>
              <a:gd name="connsiteY5" fmla="*/ 11 h 10000"/>
              <a:gd name="connsiteX0" fmla="*/ 0 w 10000"/>
              <a:gd name="connsiteY0" fmla="*/ 11 h 10000"/>
              <a:gd name="connsiteX1" fmla="*/ 6992 w 10000"/>
              <a:gd name="connsiteY1" fmla="*/ 0 h 10000"/>
              <a:gd name="connsiteX2" fmla="*/ 6932 w 10000"/>
              <a:gd name="connsiteY2" fmla="*/ 9628 h 10000"/>
              <a:gd name="connsiteX3" fmla="*/ 10000 w 10000"/>
              <a:gd name="connsiteY3" fmla="*/ 9987 h 10000"/>
              <a:gd name="connsiteX4" fmla="*/ 6 w 10000"/>
              <a:gd name="connsiteY4" fmla="*/ 10000 h 10000"/>
              <a:gd name="connsiteX5" fmla="*/ 0 w 10000"/>
              <a:gd name="connsiteY5" fmla="*/ 11 h 10000"/>
              <a:gd name="connsiteX0" fmla="*/ 0 w 10056"/>
              <a:gd name="connsiteY0" fmla="*/ 4 h 10000"/>
              <a:gd name="connsiteX1" fmla="*/ 7048 w 10056"/>
              <a:gd name="connsiteY1" fmla="*/ 0 h 10000"/>
              <a:gd name="connsiteX2" fmla="*/ 6988 w 10056"/>
              <a:gd name="connsiteY2" fmla="*/ 9628 h 10000"/>
              <a:gd name="connsiteX3" fmla="*/ 10056 w 10056"/>
              <a:gd name="connsiteY3" fmla="*/ 9987 h 10000"/>
              <a:gd name="connsiteX4" fmla="*/ 62 w 10056"/>
              <a:gd name="connsiteY4" fmla="*/ 10000 h 10000"/>
              <a:gd name="connsiteX5" fmla="*/ 0 w 10056"/>
              <a:gd name="connsiteY5" fmla="*/ 4 h 10000"/>
              <a:gd name="connsiteX0" fmla="*/ 0 w 10056"/>
              <a:gd name="connsiteY0" fmla="*/ 4 h 10000"/>
              <a:gd name="connsiteX1" fmla="*/ 7048 w 10056"/>
              <a:gd name="connsiteY1" fmla="*/ 0 h 10000"/>
              <a:gd name="connsiteX2" fmla="*/ 6988 w 10056"/>
              <a:gd name="connsiteY2" fmla="*/ 9628 h 10000"/>
              <a:gd name="connsiteX3" fmla="*/ 10056 w 10056"/>
              <a:gd name="connsiteY3" fmla="*/ 9987 h 10000"/>
              <a:gd name="connsiteX4" fmla="*/ 62 w 10056"/>
              <a:gd name="connsiteY4" fmla="*/ 10000 h 10000"/>
              <a:gd name="connsiteX5" fmla="*/ 0 w 10056"/>
              <a:gd name="connsiteY5" fmla="*/ 4 h 10000"/>
              <a:gd name="connsiteX0" fmla="*/ 0 w 10056"/>
              <a:gd name="connsiteY0" fmla="*/ 4 h 10000"/>
              <a:gd name="connsiteX1" fmla="*/ 7048 w 10056"/>
              <a:gd name="connsiteY1" fmla="*/ 0 h 10000"/>
              <a:gd name="connsiteX2" fmla="*/ 6988 w 10056"/>
              <a:gd name="connsiteY2" fmla="*/ 9628 h 10000"/>
              <a:gd name="connsiteX3" fmla="*/ 10056 w 10056"/>
              <a:gd name="connsiteY3" fmla="*/ 9987 h 10000"/>
              <a:gd name="connsiteX4" fmla="*/ 62 w 10056"/>
              <a:gd name="connsiteY4" fmla="*/ 10000 h 10000"/>
              <a:gd name="connsiteX5" fmla="*/ 0 w 10056"/>
              <a:gd name="connsiteY5" fmla="*/ 4 h 10000"/>
              <a:gd name="connsiteX0" fmla="*/ 0 w 10056"/>
              <a:gd name="connsiteY0" fmla="*/ 4 h 10000"/>
              <a:gd name="connsiteX1" fmla="*/ 7048 w 10056"/>
              <a:gd name="connsiteY1" fmla="*/ 0 h 10000"/>
              <a:gd name="connsiteX2" fmla="*/ 6988 w 10056"/>
              <a:gd name="connsiteY2" fmla="*/ 9628 h 10000"/>
              <a:gd name="connsiteX3" fmla="*/ 10056 w 10056"/>
              <a:gd name="connsiteY3" fmla="*/ 9987 h 10000"/>
              <a:gd name="connsiteX4" fmla="*/ 62 w 10056"/>
              <a:gd name="connsiteY4" fmla="*/ 10000 h 10000"/>
              <a:gd name="connsiteX5" fmla="*/ 0 w 10056"/>
              <a:gd name="connsiteY5" fmla="*/ 4 h 10000"/>
              <a:gd name="connsiteX0" fmla="*/ 0 w 10056"/>
              <a:gd name="connsiteY0" fmla="*/ 4 h 10000"/>
              <a:gd name="connsiteX1" fmla="*/ 7048 w 10056"/>
              <a:gd name="connsiteY1" fmla="*/ 0 h 10000"/>
              <a:gd name="connsiteX2" fmla="*/ 6988 w 10056"/>
              <a:gd name="connsiteY2" fmla="*/ 9628 h 10000"/>
              <a:gd name="connsiteX3" fmla="*/ 10056 w 10056"/>
              <a:gd name="connsiteY3" fmla="*/ 9987 h 10000"/>
              <a:gd name="connsiteX4" fmla="*/ 62 w 10056"/>
              <a:gd name="connsiteY4" fmla="*/ 10000 h 10000"/>
              <a:gd name="connsiteX5" fmla="*/ 0 w 10056"/>
              <a:gd name="connsiteY5" fmla="*/ 4 h 10000"/>
              <a:gd name="connsiteX0" fmla="*/ 0 w 10056"/>
              <a:gd name="connsiteY0" fmla="*/ 4 h 10000"/>
              <a:gd name="connsiteX1" fmla="*/ 7048 w 10056"/>
              <a:gd name="connsiteY1" fmla="*/ 0 h 10000"/>
              <a:gd name="connsiteX2" fmla="*/ 6988 w 10056"/>
              <a:gd name="connsiteY2" fmla="*/ 9628 h 10000"/>
              <a:gd name="connsiteX3" fmla="*/ 10056 w 10056"/>
              <a:gd name="connsiteY3" fmla="*/ 9987 h 10000"/>
              <a:gd name="connsiteX4" fmla="*/ 62 w 10056"/>
              <a:gd name="connsiteY4" fmla="*/ 10000 h 10000"/>
              <a:gd name="connsiteX5" fmla="*/ 0 w 10056"/>
              <a:gd name="connsiteY5" fmla="*/ 4 h 10000"/>
              <a:gd name="connsiteX0" fmla="*/ 0 w 10056"/>
              <a:gd name="connsiteY0" fmla="*/ 4 h 10000"/>
              <a:gd name="connsiteX1" fmla="*/ 7048 w 10056"/>
              <a:gd name="connsiteY1" fmla="*/ 0 h 10000"/>
              <a:gd name="connsiteX2" fmla="*/ 6988 w 10056"/>
              <a:gd name="connsiteY2" fmla="*/ 9628 h 10000"/>
              <a:gd name="connsiteX3" fmla="*/ 10056 w 10056"/>
              <a:gd name="connsiteY3" fmla="*/ 9987 h 10000"/>
              <a:gd name="connsiteX4" fmla="*/ 62 w 10056"/>
              <a:gd name="connsiteY4" fmla="*/ 10000 h 10000"/>
              <a:gd name="connsiteX5" fmla="*/ 0 w 10056"/>
              <a:gd name="connsiteY5" fmla="*/ 4 h 10000"/>
              <a:gd name="connsiteX0" fmla="*/ 0 w 10056"/>
              <a:gd name="connsiteY0" fmla="*/ 4 h 10000"/>
              <a:gd name="connsiteX1" fmla="*/ 7048 w 10056"/>
              <a:gd name="connsiteY1" fmla="*/ 0 h 10000"/>
              <a:gd name="connsiteX2" fmla="*/ 6988 w 10056"/>
              <a:gd name="connsiteY2" fmla="*/ 9628 h 10000"/>
              <a:gd name="connsiteX3" fmla="*/ 10056 w 10056"/>
              <a:gd name="connsiteY3" fmla="*/ 9987 h 10000"/>
              <a:gd name="connsiteX4" fmla="*/ 62 w 10056"/>
              <a:gd name="connsiteY4" fmla="*/ 10000 h 10000"/>
              <a:gd name="connsiteX5" fmla="*/ 0 w 10056"/>
              <a:gd name="connsiteY5" fmla="*/ 4 h 10000"/>
              <a:gd name="connsiteX0" fmla="*/ 0 w 10056"/>
              <a:gd name="connsiteY0" fmla="*/ 4 h 10000"/>
              <a:gd name="connsiteX1" fmla="*/ 7048 w 10056"/>
              <a:gd name="connsiteY1" fmla="*/ 0 h 10000"/>
              <a:gd name="connsiteX2" fmla="*/ 6988 w 10056"/>
              <a:gd name="connsiteY2" fmla="*/ 9628 h 10000"/>
              <a:gd name="connsiteX3" fmla="*/ 10056 w 10056"/>
              <a:gd name="connsiteY3" fmla="*/ 9987 h 10000"/>
              <a:gd name="connsiteX4" fmla="*/ 62 w 10056"/>
              <a:gd name="connsiteY4" fmla="*/ 10000 h 10000"/>
              <a:gd name="connsiteX5" fmla="*/ 0 w 10056"/>
              <a:gd name="connsiteY5" fmla="*/ 4 h 10000"/>
              <a:gd name="connsiteX0" fmla="*/ 0 w 10056"/>
              <a:gd name="connsiteY0" fmla="*/ 4 h 10000"/>
              <a:gd name="connsiteX1" fmla="*/ 7048 w 10056"/>
              <a:gd name="connsiteY1" fmla="*/ 0 h 10000"/>
              <a:gd name="connsiteX2" fmla="*/ 6988 w 10056"/>
              <a:gd name="connsiteY2" fmla="*/ 9628 h 10000"/>
              <a:gd name="connsiteX3" fmla="*/ 10056 w 10056"/>
              <a:gd name="connsiteY3" fmla="*/ 9987 h 10000"/>
              <a:gd name="connsiteX4" fmla="*/ 62 w 10056"/>
              <a:gd name="connsiteY4" fmla="*/ 10000 h 10000"/>
              <a:gd name="connsiteX5" fmla="*/ 0 w 10056"/>
              <a:gd name="connsiteY5" fmla="*/ 4 h 10000"/>
              <a:gd name="connsiteX0" fmla="*/ 0 w 10056"/>
              <a:gd name="connsiteY0" fmla="*/ 0 h 9996"/>
              <a:gd name="connsiteX1" fmla="*/ 7001 w 10056"/>
              <a:gd name="connsiteY1" fmla="*/ 1 h 9996"/>
              <a:gd name="connsiteX2" fmla="*/ 6988 w 10056"/>
              <a:gd name="connsiteY2" fmla="*/ 9624 h 9996"/>
              <a:gd name="connsiteX3" fmla="*/ 10056 w 10056"/>
              <a:gd name="connsiteY3" fmla="*/ 9983 h 9996"/>
              <a:gd name="connsiteX4" fmla="*/ 62 w 10056"/>
              <a:gd name="connsiteY4" fmla="*/ 9996 h 9996"/>
              <a:gd name="connsiteX5" fmla="*/ 0 w 10056"/>
              <a:gd name="connsiteY5" fmla="*/ 0 h 9996"/>
              <a:gd name="connsiteX0" fmla="*/ 0 w 10000"/>
              <a:gd name="connsiteY0" fmla="*/ 2 h 10002"/>
              <a:gd name="connsiteX1" fmla="*/ 6962 w 10000"/>
              <a:gd name="connsiteY1" fmla="*/ 0 h 10002"/>
              <a:gd name="connsiteX2" fmla="*/ 6949 w 10000"/>
              <a:gd name="connsiteY2" fmla="*/ 9630 h 10002"/>
              <a:gd name="connsiteX3" fmla="*/ 10000 w 10000"/>
              <a:gd name="connsiteY3" fmla="*/ 9989 h 10002"/>
              <a:gd name="connsiteX4" fmla="*/ 62 w 10000"/>
              <a:gd name="connsiteY4" fmla="*/ 10002 h 10002"/>
              <a:gd name="connsiteX5" fmla="*/ 0 w 10000"/>
              <a:gd name="connsiteY5" fmla="*/ 2 h 10002"/>
              <a:gd name="connsiteX0" fmla="*/ 0 w 10000"/>
              <a:gd name="connsiteY0" fmla="*/ 4 h 10004"/>
              <a:gd name="connsiteX1" fmla="*/ 6927 w 10000"/>
              <a:gd name="connsiteY1" fmla="*/ 0 h 10004"/>
              <a:gd name="connsiteX2" fmla="*/ 6949 w 10000"/>
              <a:gd name="connsiteY2" fmla="*/ 9632 h 10004"/>
              <a:gd name="connsiteX3" fmla="*/ 10000 w 10000"/>
              <a:gd name="connsiteY3" fmla="*/ 9991 h 10004"/>
              <a:gd name="connsiteX4" fmla="*/ 62 w 10000"/>
              <a:gd name="connsiteY4" fmla="*/ 10004 h 10004"/>
              <a:gd name="connsiteX5" fmla="*/ 0 w 10000"/>
              <a:gd name="connsiteY5" fmla="*/ 4 h 10004"/>
              <a:gd name="connsiteX0" fmla="*/ 0 w 10000"/>
              <a:gd name="connsiteY0" fmla="*/ 4 h 10004"/>
              <a:gd name="connsiteX1" fmla="*/ 6927 w 10000"/>
              <a:gd name="connsiteY1" fmla="*/ 0 h 10004"/>
              <a:gd name="connsiteX2" fmla="*/ 6949 w 10000"/>
              <a:gd name="connsiteY2" fmla="*/ 9632 h 10004"/>
              <a:gd name="connsiteX3" fmla="*/ 10000 w 10000"/>
              <a:gd name="connsiteY3" fmla="*/ 9991 h 10004"/>
              <a:gd name="connsiteX4" fmla="*/ 62 w 10000"/>
              <a:gd name="connsiteY4" fmla="*/ 10004 h 10004"/>
              <a:gd name="connsiteX5" fmla="*/ 0 w 10000"/>
              <a:gd name="connsiteY5" fmla="*/ 4 h 100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000" h="10004">
                <a:moveTo>
                  <a:pt x="0" y="4"/>
                </a:moveTo>
                <a:lnTo>
                  <a:pt x="6927" y="0"/>
                </a:lnTo>
                <a:cubicBezTo>
                  <a:pt x="6894" y="1547"/>
                  <a:pt x="6891" y="9283"/>
                  <a:pt x="6949" y="9632"/>
                </a:cubicBezTo>
                <a:cubicBezTo>
                  <a:pt x="6923" y="9834"/>
                  <a:pt x="8645" y="9997"/>
                  <a:pt x="10000" y="9991"/>
                </a:cubicBezTo>
                <a:lnTo>
                  <a:pt x="62" y="10004"/>
                </a:lnTo>
                <a:cubicBezTo>
                  <a:pt x="31" y="8409"/>
                  <a:pt x="98" y="1072"/>
                  <a:pt x="0" y="4"/>
                </a:cubicBezTo>
                <a:close/>
              </a:path>
            </a:pathLst>
          </a:custGeom>
          <a:solidFill>
            <a:srgbClr val="AA006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2" name="Rectangle 11"/>
          <p:cNvSpPr/>
          <p:nvPr userDrawn="1"/>
        </p:nvSpPr>
        <p:spPr>
          <a:xfrm>
            <a:off x="7490690" y="5672093"/>
            <a:ext cx="4702823" cy="421061"/>
          </a:xfrm>
          <a:prstGeom prst="rect">
            <a:avLst/>
          </a:prstGeom>
          <a:solidFill>
            <a:srgbClr val="65AA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900"/>
          </a:p>
        </p:txBody>
      </p:sp>
      <p:grpSp>
        <p:nvGrpSpPr>
          <p:cNvPr id="13" name="Group 12"/>
          <p:cNvGrpSpPr/>
          <p:nvPr userDrawn="1"/>
        </p:nvGrpSpPr>
        <p:grpSpPr>
          <a:xfrm>
            <a:off x="7637330" y="6112457"/>
            <a:ext cx="4174624" cy="723275"/>
            <a:chOff x="7646796" y="6098813"/>
            <a:chExt cx="4174624" cy="723275"/>
          </a:xfrm>
        </p:grpSpPr>
        <p:pic>
          <p:nvPicPr>
            <p:cNvPr id="14" name="Picture 10" descr="LOGO_IPNA_Blue"/>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646796" y="6186597"/>
              <a:ext cx="581637" cy="581637"/>
            </a:xfrm>
            <a:prstGeom prst="rect">
              <a:avLst/>
            </a:prstGeom>
            <a:noFill/>
            <a:extLst>
              <a:ext uri="{909E8E84-426E-40DD-AFC4-6F175D3DCCD1}">
                <a14:hiddenFill xmlns:a14="http://schemas.microsoft.com/office/drawing/2010/main">
                  <a:solidFill>
                    <a:srgbClr val="FFFFFF"/>
                  </a:solidFill>
                </a14:hiddenFill>
              </a:ext>
            </a:extLst>
          </p:spPr>
        </p:pic>
        <p:sp>
          <p:nvSpPr>
            <p:cNvPr id="15" name="Rectangle 12"/>
            <p:cNvSpPr>
              <a:spLocks noChangeArrowheads="1"/>
            </p:cNvSpPr>
            <p:nvPr/>
          </p:nvSpPr>
          <p:spPr bwMode="auto">
            <a:xfrm>
              <a:off x="8208157" y="6098813"/>
              <a:ext cx="3613263" cy="723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b="1" i="0" u="none" strike="noStrike" cap="none" normalizeH="0" baseline="0" dirty="0">
                  <a:ln>
                    <a:noFill/>
                  </a:ln>
                  <a:solidFill>
                    <a:srgbClr val="296DC0"/>
                  </a:solidFill>
                  <a:effectLst/>
                  <a:latin typeface="Arial" panose="020B0604020202020204" pitchFamily="34" charset="0"/>
                  <a:ea typeface="Calibri" panose="020F0502020204030204" pitchFamily="34" charset="0"/>
                  <a:cs typeface="Calibri" panose="020F0502020204030204" pitchFamily="34" charset="0"/>
                </a:rPr>
                <a:t>Pediatric Nephrology</a:t>
              </a:r>
              <a:endParaRPr kumimoji="0" lang="en-GB" altLang="en-US" sz="5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1100" b="0" i="0" u="none" strike="noStrike" cap="none" normalizeH="0" baseline="0" dirty="0">
                  <a:ln>
                    <a:noFill/>
                  </a:ln>
                  <a:solidFill>
                    <a:schemeClr val="tx1"/>
                  </a:solidFill>
                  <a:effectLst/>
                  <a:latin typeface="Arial" panose="020B0604020202020204" pitchFamily="34" charset="0"/>
                  <a:ea typeface="Calibri" panose="020F0502020204030204" pitchFamily="34" charset="0"/>
                  <a:cs typeface="Times New Roman" panose="02020603050405020304" pitchFamily="18" charset="0"/>
                </a:rPr>
                <a:t>Journal of the </a:t>
              </a:r>
              <a:br>
                <a:rPr kumimoji="0" lang="en-GB" altLang="en-US" sz="1100" b="0" i="0" u="none" strike="noStrike" cap="none" normalizeH="0" baseline="0" dirty="0">
                  <a:ln>
                    <a:noFill/>
                  </a:ln>
                  <a:solidFill>
                    <a:schemeClr val="tx1"/>
                  </a:solidFill>
                  <a:effectLst/>
                  <a:latin typeface="Arial" panose="020B0604020202020204" pitchFamily="34" charset="0"/>
                  <a:ea typeface="Calibri" panose="020F0502020204030204" pitchFamily="34" charset="0"/>
                  <a:cs typeface="Times New Roman" panose="02020603050405020304" pitchFamily="18" charset="0"/>
                </a:rPr>
              </a:br>
              <a:r>
                <a:rPr kumimoji="0" lang="en-GB" altLang="en-US" sz="1200" b="0" i="0" u="none" strike="noStrike" cap="none" normalizeH="0" baseline="0" dirty="0">
                  <a:ln>
                    <a:noFill/>
                  </a:ln>
                  <a:solidFill>
                    <a:schemeClr val="tx1"/>
                  </a:solidFill>
                  <a:effectLst/>
                  <a:latin typeface="Arial" panose="020B0604020202020204" pitchFamily="34" charset="0"/>
                  <a:ea typeface="Calibri" panose="020F0502020204030204" pitchFamily="34" charset="0"/>
                  <a:cs typeface="Times New Roman" panose="02020603050405020304" pitchFamily="18" charset="0"/>
                </a:rPr>
                <a:t>International Pediatric Nephrology Association</a:t>
              </a:r>
              <a:endParaRPr kumimoji="0" lang="en-GB" altLang="en-US" sz="1200" b="0" i="0" u="none" strike="noStrike" cap="none" normalizeH="0" baseline="0" dirty="0">
                <a:ln>
                  <a:noFill/>
                </a:ln>
                <a:solidFill>
                  <a:schemeClr val="tx1"/>
                </a:solidFill>
                <a:effectLst/>
                <a:latin typeface="Arial" panose="020B0604020202020204" pitchFamily="34" charset="0"/>
              </a:endParaRPr>
            </a:p>
          </p:txBody>
        </p:sp>
      </p:grpSp>
      <p:sp>
        <p:nvSpPr>
          <p:cNvPr id="37" name="Rectangle 36">
            <a:extLst>
              <a:ext uri="{FF2B5EF4-FFF2-40B4-BE49-F238E27FC236}">
                <a16:creationId xmlns:a16="http://schemas.microsoft.com/office/drawing/2014/main" id="{FB861B61-643E-7D14-D771-2A7BF1205723}"/>
              </a:ext>
            </a:extLst>
          </p:cNvPr>
          <p:cNvSpPr/>
          <p:nvPr userDrawn="1"/>
        </p:nvSpPr>
        <p:spPr>
          <a:xfrm>
            <a:off x="10134600" y="-28393"/>
            <a:ext cx="2068286" cy="1119323"/>
          </a:xfrm>
          <a:prstGeom prst="rect">
            <a:avLst/>
          </a:prstGeom>
          <a:solidFill>
            <a:srgbClr val="00396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 name="TextBox 18"/>
          <p:cNvSpPr txBox="1"/>
          <p:nvPr/>
        </p:nvSpPr>
        <p:spPr>
          <a:xfrm>
            <a:off x="10626853" y="297104"/>
            <a:ext cx="1441475" cy="419695"/>
          </a:xfrm>
          <a:prstGeom prst="rect">
            <a:avLst/>
          </a:prstGeom>
          <a:noFill/>
        </p:spPr>
        <p:txBody>
          <a:bodyPr wrap="square" rtlCol="0">
            <a:spAutoFit/>
          </a:bodyPr>
          <a:lstStyle/>
          <a:p>
            <a:r>
              <a:rPr lang="en-GB" sz="2400" dirty="0">
                <a:solidFill>
                  <a:schemeClr val="bg1"/>
                </a:solidFill>
              </a:rPr>
              <a:t>Review/</a:t>
            </a:r>
          </a:p>
        </p:txBody>
      </p:sp>
      <p:sp>
        <p:nvSpPr>
          <p:cNvPr id="18" name="TextBox 17"/>
          <p:cNvSpPr txBox="1"/>
          <p:nvPr/>
        </p:nvSpPr>
        <p:spPr>
          <a:xfrm>
            <a:off x="10361243" y="16591"/>
            <a:ext cx="1747805" cy="419695"/>
          </a:xfrm>
          <a:prstGeom prst="rect">
            <a:avLst/>
          </a:prstGeom>
          <a:noFill/>
        </p:spPr>
        <p:txBody>
          <a:bodyPr wrap="square" rtlCol="0">
            <a:spAutoFit/>
          </a:bodyPr>
          <a:lstStyle/>
          <a:p>
            <a:r>
              <a:rPr lang="en-GB" sz="2400" dirty="0">
                <a:solidFill>
                  <a:schemeClr val="bg1"/>
                </a:solidFill>
              </a:rPr>
              <a:t>Systematic</a:t>
            </a:r>
          </a:p>
        </p:txBody>
      </p:sp>
      <p:sp>
        <p:nvSpPr>
          <p:cNvPr id="29" name="Flowchart: Stored Data 4">
            <a:extLst>
              <a:ext uri="{FF2B5EF4-FFF2-40B4-BE49-F238E27FC236}">
                <a16:creationId xmlns:a16="http://schemas.microsoft.com/office/drawing/2014/main" id="{17034CCF-1EDD-D498-AB89-09358AFA3492}"/>
              </a:ext>
            </a:extLst>
          </p:cNvPr>
          <p:cNvSpPr/>
          <p:nvPr userDrawn="1"/>
        </p:nvSpPr>
        <p:spPr>
          <a:xfrm rot="16200000" flipV="1">
            <a:off x="2901409" y="2274353"/>
            <a:ext cx="1684645" cy="7491425"/>
          </a:xfrm>
          <a:custGeom>
            <a:avLst/>
            <a:gdLst>
              <a:gd name="connsiteX0" fmla="*/ 1667 w 10000"/>
              <a:gd name="connsiteY0" fmla="*/ 0 h 10000"/>
              <a:gd name="connsiteX1" fmla="*/ 10000 w 10000"/>
              <a:gd name="connsiteY1" fmla="*/ 0 h 10000"/>
              <a:gd name="connsiteX2" fmla="*/ 8333 w 10000"/>
              <a:gd name="connsiteY2" fmla="*/ 5000 h 10000"/>
              <a:gd name="connsiteX3" fmla="*/ 10000 w 10000"/>
              <a:gd name="connsiteY3" fmla="*/ 10000 h 10000"/>
              <a:gd name="connsiteX4" fmla="*/ 1667 w 10000"/>
              <a:gd name="connsiteY4" fmla="*/ 10000 h 10000"/>
              <a:gd name="connsiteX5" fmla="*/ 0 w 10000"/>
              <a:gd name="connsiteY5" fmla="*/ 5000 h 10000"/>
              <a:gd name="connsiteX6" fmla="*/ 1667 w 10000"/>
              <a:gd name="connsiteY6" fmla="*/ 0 h 10000"/>
              <a:gd name="connsiteX0" fmla="*/ 1667 w 10000"/>
              <a:gd name="connsiteY0" fmla="*/ 0 h 10000"/>
              <a:gd name="connsiteX1" fmla="*/ 10000 w 10000"/>
              <a:gd name="connsiteY1" fmla="*/ 0 h 10000"/>
              <a:gd name="connsiteX2" fmla="*/ 8333 w 10000"/>
              <a:gd name="connsiteY2" fmla="*/ 5000 h 10000"/>
              <a:gd name="connsiteX3" fmla="*/ 10000 w 10000"/>
              <a:gd name="connsiteY3" fmla="*/ 10000 h 10000"/>
              <a:gd name="connsiteX4" fmla="*/ 1667 w 10000"/>
              <a:gd name="connsiteY4" fmla="*/ 10000 h 10000"/>
              <a:gd name="connsiteX5" fmla="*/ 0 w 10000"/>
              <a:gd name="connsiteY5" fmla="*/ 5000 h 10000"/>
              <a:gd name="connsiteX6" fmla="*/ 1667 w 10000"/>
              <a:gd name="connsiteY6" fmla="*/ 0 h 10000"/>
              <a:gd name="connsiteX0" fmla="*/ 1667 w 10000"/>
              <a:gd name="connsiteY0" fmla="*/ 38798 h 49391"/>
              <a:gd name="connsiteX1" fmla="*/ 7817 w 10000"/>
              <a:gd name="connsiteY1" fmla="*/ 0 h 49391"/>
              <a:gd name="connsiteX2" fmla="*/ 8333 w 10000"/>
              <a:gd name="connsiteY2" fmla="*/ 43798 h 49391"/>
              <a:gd name="connsiteX3" fmla="*/ 10000 w 10000"/>
              <a:gd name="connsiteY3" fmla="*/ 48798 h 49391"/>
              <a:gd name="connsiteX4" fmla="*/ 1667 w 10000"/>
              <a:gd name="connsiteY4" fmla="*/ 48798 h 49391"/>
              <a:gd name="connsiteX5" fmla="*/ 0 w 10000"/>
              <a:gd name="connsiteY5" fmla="*/ 43798 h 49391"/>
              <a:gd name="connsiteX6" fmla="*/ 1667 w 10000"/>
              <a:gd name="connsiteY6" fmla="*/ 38798 h 49391"/>
              <a:gd name="connsiteX0" fmla="*/ 1667 w 10000"/>
              <a:gd name="connsiteY0" fmla="*/ 38798 h 49391"/>
              <a:gd name="connsiteX1" fmla="*/ 7817 w 10000"/>
              <a:gd name="connsiteY1" fmla="*/ 0 h 49391"/>
              <a:gd name="connsiteX2" fmla="*/ 8333 w 10000"/>
              <a:gd name="connsiteY2" fmla="*/ 43798 h 49391"/>
              <a:gd name="connsiteX3" fmla="*/ 10000 w 10000"/>
              <a:gd name="connsiteY3" fmla="*/ 48798 h 49391"/>
              <a:gd name="connsiteX4" fmla="*/ 1667 w 10000"/>
              <a:gd name="connsiteY4" fmla="*/ 48798 h 49391"/>
              <a:gd name="connsiteX5" fmla="*/ 0 w 10000"/>
              <a:gd name="connsiteY5" fmla="*/ 43798 h 49391"/>
              <a:gd name="connsiteX6" fmla="*/ 1667 w 10000"/>
              <a:gd name="connsiteY6" fmla="*/ 38798 h 49391"/>
              <a:gd name="connsiteX0" fmla="*/ 1667 w 10000"/>
              <a:gd name="connsiteY0" fmla="*/ 89795 h 103750"/>
              <a:gd name="connsiteX1" fmla="*/ 8293 w 10000"/>
              <a:gd name="connsiteY1" fmla="*/ 0 h 103750"/>
              <a:gd name="connsiteX2" fmla="*/ 8333 w 10000"/>
              <a:gd name="connsiteY2" fmla="*/ 94795 h 103750"/>
              <a:gd name="connsiteX3" fmla="*/ 10000 w 10000"/>
              <a:gd name="connsiteY3" fmla="*/ 99795 h 103750"/>
              <a:gd name="connsiteX4" fmla="*/ 1667 w 10000"/>
              <a:gd name="connsiteY4" fmla="*/ 99795 h 103750"/>
              <a:gd name="connsiteX5" fmla="*/ 0 w 10000"/>
              <a:gd name="connsiteY5" fmla="*/ 94795 h 103750"/>
              <a:gd name="connsiteX6" fmla="*/ 1667 w 10000"/>
              <a:gd name="connsiteY6" fmla="*/ 89795 h 103750"/>
              <a:gd name="connsiteX0" fmla="*/ 1667 w 10000"/>
              <a:gd name="connsiteY0" fmla="*/ 87862 h 101680"/>
              <a:gd name="connsiteX1" fmla="*/ 7836 w 10000"/>
              <a:gd name="connsiteY1" fmla="*/ 0 h 101680"/>
              <a:gd name="connsiteX2" fmla="*/ 8333 w 10000"/>
              <a:gd name="connsiteY2" fmla="*/ 92862 h 101680"/>
              <a:gd name="connsiteX3" fmla="*/ 10000 w 10000"/>
              <a:gd name="connsiteY3" fmla="*/ 97862 h 101680"/>
              <a:gd name="connsiteX4" fmla="*/ 1667 w 10000"/>
              <a:gd name="connsiteY4" fmla="*/ 97862 h 101680"/>
              <a:gd name="connsiteX5" fmla="*/ 0 w 10000"/>
              <a:gd name="connsiteY5" fmla="*/ 92862 h 101680"/>
              <a:gd name="connsiteX6" fmla="*/ 1667 w 10000"/>
              <a:gd name="connsiteY6" fmla="*/ 87862 h 101680"/>
              <a:gd name="connsiteX0" fmla="*/ 1667 w 10000"/>
              <a:gd name="connsiteY0" fmla="*/ 87862 h 101680"/>
              <a:gd name="connsiteX1" fmla="*/ 7836 w 10000"/>
              <a:gd name="connsiteY1" fmla="*/ 0 h 101680"/>
              <a:gd name="connsiteX2" fmla="*/ 8333 w 10000"/>
              <a:gd name="connsiteY2" fmla="*/ 92862 h 101680"/>
              <a:gd name="connsiteX3" fmla="*/ 10000 w 10000"/>
              <a:gd name="connsiteY3" fmla="*/ 97862 h 101680"/>
              <a:gd name="connsiteX4" fmla="*/ 1667 w 10000"/>
              <a:gd name="connsiteY4" fmla="*/ 97862 h 101680"/>
              <a:gd name="connsiteX5" fmla="*/ 0 w 10000"/>
              <a:gd name="connsiteY5" fmla="*/ 92862 h 101680"/>
              <a:gd name="connsiteX6" fmla="*/ 1667 w 10000"/>
              <a:gd name="connsiteY6" fmla="*/ 87862 h 101680"/>
              <a:gd name="connsiteX0" fmla="*/ 1667 w 10000"/>
              <a:gd name="connsiteY0" fmla="*/ 93062 h 107249"/>
              <a:gd name="connsiteX1" fmla="*/ 8511 w 10000"/>
              <a:gd name="connsiteY1" fmla="*/ 0 h 107249"/>
              <a:gd name="connsiteX2" fmla="*/ 8333 w 10000"/>
              <a:gd name="connsiteY2" fmla="*/ 98062 h 107249"/>
              <a:gd name="connsiteX3" fmla="*/ 10000 w 10000"/>
              <a:gd name="connsiteY3" fmla="*/ 103062 h 107249"/>
              <a:gd name="connsiteX4" fmla="*/ 1667 w 10000"/>
              <a:gd name="connsiteY4" fmla="*/ 103062 h 107249"/>
              <a:gd name="connsiteX5" fmla="*/ 0 w 10000"/>
              <a:gd name="connsiteY5" fmla="*/ 98062 h 107249"/>
              <a:gd name="connsiteX6" fmla="*/ 1667 w 10000"/>
              <a:gd name="connsiteY6" fmla="*/ 93062 h 107249"/>
              <a:gd name="connsiteX0" fmla="*/ 1667 w 10000"/>
              <a:gd name="connsiteY0" fmla="*/ 93062 h 107249"/>
              <a:gd name="connsiteX1" fmla="*/ 8511 w 10000"/>
              <a:gd name="connsiteY1" fmla="*/ 0 h 107249"/>
              <a:gd name="connsiteX2" fmla="*/ 8333 w 10000"/>
              <a:gd name="connsiteY2" fmla="*/ 98062 h 107249"/>
              <a:gd name="connsiteX3" fmla="*/ 10000 w 10000"/>
              <a:gd name="connsiteY3" fmla="*/ 103062 h 107249"/>
              <a:gd name="connsiteX4" fmla="*/ 1667 w 10000"/>
              <a:gd name="connsiteY4" fmla="*/ 103062 h 107249"/>
              <a:gd name="connsiteX5" fmla="*/ 0 w 10000"/>
              <a:gd name="connsiteY5" fmla="*/ 98062 h 107249"/>
              <a:gd name="connsiteX6" fmla="*/ 1667 w 10000"/>
              <a:gd name="connsiteY6" fmla="*/ 93062 h 107249"/>
              <a:gd name="connsiteX0" fmla="*/ 5639 w 10161"/>
              <a:gd name="connsiteY0" fmla="*/ 18392 h 112308"/>
              <a:gd name="connsiteX1" fmla="*/ 8672 w 10161"/>
              <a:gd name="connsiteY1" fmla="*/ 5059 h 112308"/>
              <a:gd name="connsiteX2" fmla="*/ 8494 w 10161"/>
              <a:gd name="connsiteY2" fmla="*/ 103121 h 112308"/>
              <a:gd name="connsiteX3" fmla="*/ 10161 w 10161"/>
              <a:gd name="connsiteY3" fmla="*/ 108121 h 112308"/>
              <a:gd name="connsiteX4" fmla="*/ 1828 w 10161"/>
              <a:gd name="connsiteY4" fmla="*/ 108121 h 112308"/>
              <a:gd name="connsiteX5" fmla="*/ 161 w 10161"/>
              <a:gd name="connsiteY5" fmla="*/ 103121 h 112308"/>
              <a:gd name="connsiteX6" fmla="*/ 5639 w 10161"/>
              <a:gd name="connsiteY6" fmla="*/ 18392 h 112308"/>
              <a:gd name="connsiteX0" fmla="*/ 5639 w 10161"/>
              <a:gd name="connsiteY0" fmla="*/ 48998 h 145481"/>
              <a:gd name="connsiteX1" fmla="*/ 8354 w 10161"/>
              <a:gd name="connsiteY1" fmla="*/ 0 h 145481"/>
              <a:gd name="connsiteX2" fmla="*/ 8494 w 10161"/>
              <a:gd name="connsiteY2" fmla="*/ 133727 h 145481"/>
              <a:gd name="connsiteX3" fmla="*/ 10161 w 10161"/>
              <a:gd name="connsiteY3" fmla="*/ 138727 h 145481"/>
              <a:gd name="connsiteX4" fmla="*/ 1828 w 10161"/>
              <a:gd name="connsiteY4" fmla="*/ 138727 h 145481"/>
              <a:gd name="connsiteX5" fmla="*/ 161 w 10161"/>
              <a:gd name="connsiteY5" fmla="*/ 133727 h 145481"/>
              <a:gd name="connsiteX6" fmla="*/ 5639 w 10161"/>
              <a:gd name="connsiteY6" fmla="*/ 48998 h 145481"/>
              <a:gd name="connsiteX0" fmla="*/ 4738 w 10113"/>
              <a:gd name="connsiteY0" fmla="*/ 13812 h 159292"/>
              <a:gd name="connsiteX1" fmla="*/ 8306 w 10113"/>
              <a:gd name="connsiteY1" fmla="*/ 13811 h 159292"/>
              <a:gd name="connsiteX2" fmla="*/ 8446 w 10113"/>
              <a:gd name="connsiteY2" fmla="*/ 147538 h 159292"/>
              <a:gd name="connsiteX3" fmla="*/ 10113 w 10113"/>
              <a:gd name="connsiteY3" fmla="*/ 152538 h 159292"/>
              <a:gd name="connsiteX4" fmla="*/ 1780 w 10113"/>
              <a:gd name="connsiteY4" fmla="*/ 152538 h 159292"/>
              <a:gd name="connsiteX5" fmla="*/ 113 w 10113"/>
              <a:gd name="connsiteY5" fmla="*/ 147538 h 159292"/>
              <a:gd name="connsiteX6" fmla="*/ 4738 w 10113"/>
              <a:gd name="connsiteY6" fmla="*/ 13812 h 159292"/>
              <a:gd name="connsiteX0" fmla="*/ 4738 w 10113"/>
              <a:gd name="connsiteY0" fmla="*/ 2870 h 148350"/>
              <a:gd name="connsiteX1" fmla="*/ 8306 w 10113"/>
              <a:gd name="connsiteY1" fmla="*/ 2869 h 148350"/>
              <a:gd name="connsiteX2" fmla="*/ 8446 w 10113"/>
              <a:gd name="connsiteY2" fmla="*/ 136596 h 148350"/>
              <a:gd name="connsiteX3" fmla="*/ 10113 w 10113"/>
              <a:gd name="connsiteY3" fmla="*/ 141596 h 148350"/>
              <a:gd name="connsiteX4" fmla="*/ 1780 w 10113"/>
              <a:gd name="connsiteY4" fmla="*/ 141596 h 148350"/>
              <a:gd name="connsiteX5" fmla="*/ 113 w 10113"/>
              <a:gd name="connsiteY5" fmla="*/ 136596 h 148350"/>
              <a:gd name="connsiteX6" fmla="*/ 4738 w 10113"/>
              <a:gd name="connsiteY6" fmla="*/ 2870 h 148350"/>
              <a:gd name="connsiteX0" fmla="*/ 4738 w 10113"/>
              <a:gd name="connsiteY0" fmla="*/ 51 h 145531"/>
              <a:gd name="connsiteX1" fmla="*/ 8306 w 10113"/>
              <a:gd name="connsiteY1" fmla="*/ 50 h 145531"/>
              <a:gd name="connsiteX2" fmla="*/ 8446 w 10113"/>
              <a:gd name="connsiteY2" fmla="*/ 133777 h 145531"/>
              <a:gd name="connsiteX3" fmla="*/ 10113 w 10113"/>
              <a:gd name="connsiteY3" fmla="*/ 138777 h 145531"/>
              <a:gd name="connsiteX4" fmla="*/ 1780 w 10113"/>
              <a:gd name="connsiteY4" fmla="*/ 138777 h 145531"/>
              <a:gd name="connsiteX5" fmla="*/ 113 w 10113"/>
              <a:gd name="connsiteY5" fmla="*/ 133777 h 145531"/>
              <a:gd name="connsiteX6" fmla="*/ 4738 w 10113"/>
              <a:gd name="connsiteY6" fmla="*/ 51 h 145531"/>
              <a:gd name="connsiteX0" fmla="*/ 4738 w 10113"/>
              <a:gd name="connsiteY0" fmla="*/ 68 h 145548"/>
              <a:gd name="connsiteX1" fmla="*/ 8306 w 10113"/>
              <a:gd name="connsiteY1" fmla="*/ 67 h 145548"/>
              <a:gd name="connsiteX2" fmla="*/ 8446 w 10113"/>
              <a:gd name="connsiteY2" fmla="*/ 133794 h 145548"/>
              <a:gd name="connsiteX3" fmla="*/ 10113 w 10113"/>
              <a:gd name="connsiteY3" fmla="*/ 138794 h 145548"/>
              <a:gd name="connsiteX4" fmla="*/ 1780 w 10113"/>
              <a:gd name="connsiteY4" fmla="*/ 138794 h 145548"/>
              <a:gd name="connsiteX5" fmla="*/ 113 w 10113"/>
              <a:gd name="connsiteY5" fmla="*/ 133794 h 145548"/>
              <a:gd name="connsiteX6" fmla="*/ 4738 w 10113"/>
              <a:gd name="connsiteY6" fmla="*/ 68 h 145548"/>
              <a:gd name="connsiteX0" fmla="*/ 4738 w 10113"/>
              <a:gd name="connsiteY0" fmla="*/ 68 h 145548"/>
              <a:gd name="connsiteX1" fmla="*/ 8306 w 10113"/>
              <a:gd name="connsiteY1" fmla="*/ 67 h 145548"/>
              <a:gd name="connsiteX2" fmla="*/ 8446 w 10113"/>
              <a:gd name="connsiteY2" fmla="*/ 133794 h 145548"/>
              <a:gd name="connsiteX3" fmla="*/ 10113 w 10113"/>
              <a:gd name="connsiteY3" fmla="*/ 138794 h 145548"/>
              <a:gd name="connsiteX4" fmla="*/ 1780 w 10113"/>
              <a:gd name="connsiteY4" fmla="*/ 138794 h 145548"/>
              <a:gd name="connsiteX5" fmla="*/ 113 w 10113"/>
              <a:gd name="connsiteY5" fmla="*/ 133794 h 145548"/>
              <a:gd name="connsiteX6" fmla="*/ 4738 w 10113"/>
              <a:gd name="connsiteY6" fmla="*/ 68 h 145548"/>
              <a:gd name="connsiteX0" fmla="*/ 4674 w 10109"/>
              <a:gd name="connsiteY0" fmla="*/ 170 h 145517"/>
              <a:gd name="connsiteX1" fmla="*/ 8302 w 10109"/>
              <a:gd name="connsiteY1" fmla="*/ 36 h 145517"/>
              <a:gd name="connsiteX2" fmla="*/ 8442 w 10109"/>
              <a:gd name="connsiteY2" fmla="*/ 133763 h 145517"/>
              <a:gd name="connsiteX3" fmla="*/ 10109 w 10109"/>
              <a:gd name="connsiteY3" fmla="*/ 138763 h 145517"/>
              <a:gd name="connsiteX4" fmla="*/ 1776 w 10109"/>
              <a:gd name="connsiteY4" fmla="*/ 138763 h 145517"/>
              <a:gd name="connsiteX5" fmla="*/ 109 w 10109"/>
              <a:gd name="connsiteY5" fmla="*/ 133763 h 145517"/>
              <a:gd name="connsiteX6" fmla="*/ 4674 w 10109"/>
              <a:gd name="connsiteY6" fmla="*/ 170 h 145517"/>
              <a:gd name="connsiteX0" fmla="*/ 3080 w 8515"/>
              <a:gd name="connsiteY0" fmla="*/ 170 h 145517"/>
              <a:gd name="connsiteX1" fmla="*/ 6708 w 8515"/>
              <a:gd name="connsiteY1" fmla="*/ 36 h 145517"/>
              <a:gd name="connsiteX2" fmla="*/ 6848 w 8515"/>
              <a:gd name="connsiteY2" fmla="*/ 133763 h 145517"/>
              <a:gd name="connsiteX3" fmla="*/ 8515 w 8515"/>
              <a:gd name="connsiteY3" fmla="*/ 138763 h 145517"/>
              <a:gd name="connsiteX4" fmla="*/ 182 w 8515"/>
              <a:gd name="connsiteY4" fmla="*/ 138763 h 145517"/>
              <a:gd name="connsiteX5" fmla="*/ 3080 w 8515"/>
              <a:gd name="connsiteY5" fmla="*/ 170 h 145517"/>
              <a:gd name="connsiteX0" fmla="*/ 3617 w 10000"/>
              <a:gd name="connsiteY0" fmla="*/ 12 h 9536"/>
              <a:gd name="connsiteX1" fmla="*/ 7878 w 10000"/>
              <a:gd name="connsiteY1" fmla="*/ 2 h 9536"/>
              <a:gd name="connsiteX2" fmla="*/ 8042 w 10000"/>
              <a:gd name="connsiteY2" fmla="*/ 9192 h 9536"/>
              <a:gd name="connsiteX3" fmla="*/ 10000 w 10000"/>
              <a:gd name="connsiteY3" fmla="*/ 9536 h 9536"/>
              <a:gd name="connsiteX4" fmla="*/ 214 w 10000"/>
              <a:gd name="connsiteY4" fmla="*/ 9536 h 9536"/>
              <a:gd name="connsiteX5" fmla="*/ 3617 w 10000"/>
              <a:gd name="connsiteY5" fmla="*/ 12 h 9536"/>
              <a:gd name="connsiteX0" fmla="*/ 3403 w 9786"/>
              <a:gd name="connsiteY0" fmla="*/ 13 h 10000"/>
              <a:gd name="connsiteX1" fmla="*/ 7664 w 9786"/>
              <a:gd name="connsiteY1" fmla="*/ 2 h 10000"/>
              <a:gd name="connsiteX2" fmla="*/ 7828 w 9786"/>
              <a:gd name="connsiteY2" fmla="*/ 9639 h 10000"/>
              <a:gd name="connsiteX3" fmla="*/ 9786 w 9786"/>
              <a:gd name="connsiteY3" fmla="*/ 10000 h 10000"/>
              <a:gd name="connsiteX4" fmla="*/ 0 w 9786"/>
              <a:gd name="connsiteY4" fmla="*/ 10000 h 10000"/>
              <a:gd name="connsiteX5" fmla="*/ 3403 w 9786"/>
              <a:gd name="connsiteY5" fmla="*/ 13 h 10000"/>
              <a:gd name="connsiteX0" fmla="*/ 494 w 7017"/>
              <a:gd name="connsiteY0" fmla="*/ 743 h 10730"/>
              <a:gd name="connsiteX1" fmla="*/ 4849 w 7017"/>
              <a:gd name="connsiteY1" fmla="*/ 732 h 10730"/>
              <a:gd name="connsiteX2" fmla="*/ 5016 w 7017"/>
              <a:gd name="connsiteY2" fmla="*/ 10369 h 10730"/>
              <a:gd name="connsiteX3" fmla="*/ 7017 w 7017"/>
              <a:gd name="connsiteY3" fmla="*/ 10730 h 10730"/>
              <a:gd name="connsiteX4" fmla="*/ 45 w 7017"/>
              <a:gd name="connsiteY4" fmla="*/ 10709 h 10730"/>
              <a:gd name="connsiteX5" fmla="*/ 494 w 7017"/>
              <a:gd name="connsiteY5" fmla="*/ 743 h 10730"/>
              <a:gd name="connsiteX0" fmla="*/ 521 w 9817"/>
              <a:gd name="connsiteY0" fmla="*/ 692 h 10000"/>
              <a:gd name="connsiteX1" fmla="*/ 6727 w 9817"/>
              <a:gd name="connsiteY1" fmla="*/ 682 h 10000"/>
              <a:gd name="connsiteX2" fmla="*/ 6965 w 9817"/>
              <a:gd name="connsiteY2" fmla="*/ 9664 h 10000"/>
              <a:gd name="connsiteX3" fmla="*/ 9817 w 9817"/>
              <a:gd name="connsiteY3" fmla="*/ 10000 h 10000"/>
              <a:gd name="connsiteX4" fmla="*/ 273 w 9817"/>
              <a:gd name="connsiteY4" fmla="*/ 9980 h 10000"/>
              <a:gd name="connsiteX5" fmla="*/ 521 w 9817"/>
              <a:gd name="connsiteY5" fmla="*/ 692 h 10000"/>
              <a:gd name="connsiteX0" fmla="*/ 531 w 10000"/>
              <a:gd name="connsiteY0" fmla="*/ 692 h 10000"/>
              <a:gd name="connsiteX1" fmla="*/ 6852 w 10000"/>
              <a:gd name="connsiteY1" fmla="*/ 682 h 10000"/>
              <a:gd name="connsiteX2" fmla="*/ 7095 w 10000"/>
              <a:gd name="connsiteY2" fmla="*/ 9664 h 10000"/>
              <a:gd name="connsiteX3" fmla="*/ 10000 w 10000"/>
              <a:gd name="connsiteY3" fmla="*/ 10000 h 10000"/>
              <a:gd name="connsiteX4" fmla="*/ 278 w 10000"/>
              <a:gd name="connsiteY4" fmla="*/ 9980 h 10000"/>
              <a:gd name="connsiteX5" fmla="*/ 531 w 10000"/>
              <a:gd name="connsiteY5" fmla="*/ 692 h 10000"/>
              <a:gd name="connsiteX0" fmla="*/ 531 w 10000"/>
              <a:gd name="connsiteY0" fmla="*/ 692 h 10000"/>
              <a:gd name="connsiteX1" fmla="*/ 6852 w 10000"/>
              <a:gd name="connsiteY1" fmla="*/ 682 h 10000"/>
              <a:gd name="connsiteX2" fmla="*/ 7095 w 10000"/>
              <a:gd name="connsiteY2" fmla="*/ 9664 h 10000"/>
              <a:gd name="connsiteX3" fmla="*/ 10000 w 10000"/>
              <a:gd name="connsiteY3" fmla="*/ 10000 h 10000"/>
              <a:gd name="connsiteX4" fmla="*/ 278 w 10000"/>
              <a:gd name="connsiteY4" fmla="*/ 9980 h 10000"/>
              <a:gd name="connsiteX5" fmla="*/ 531 w 10000"/>
              <a:gd name="connsiteY5" fmla="*/ 692 h 10000"/>
              <a:gd name="connsiteX0" fmla="*/ 531 w 10000"/>
              <a:gd name="connsiteY0" fmla="*/ 692 h 10000"/>
              <a:gd name="connsiteX1" fmla="*/ 6852 w 10000"/>
              <a:gd name="connsiteY1" fmla="*/ 682 h 10000"/>
              <a:gd name="connsiteX2" fmla="*/ 7095 w 10000"/>
              <a:gd name="connsiteY2" fmla="*/ 9664 h 10000"/>
              <a:gd name="connsiteX3" fmla="*/ 10000 w 10000"/>
              <a:gd name="connsiteY3" fmla="*/ 10000 h 10000"/>
              <a:gd name="connsiteX4" fmla="*/ 278 w 10000"/>
              <a:gd name="connsiteY4" fmla="*/ 9980 h 10000"/>
              <a:gd name="connsiteX5" fmla="*/ 531 w 10000"/>
              <a:gd name="connsiteY5" fmla="*/ 692 h 10000"/>
              <a:gd name="connsiteX0" fmla="*/ 570 w 10039"/>
              <a:gd name="connsiteY0" fmla="*/ 695 h 10015"/>
              <a:gd name="connsiteX1" fmla="*/ 6891 w 10039"/>
              <a:gd name="connsiteY1" fmla="*/ 685 h 10015"/>
              <a:gd name="connsiteX2" fmla="*/ 7134 w 10039"/>
              <a:gd name="connsiteY2" fmla="*/ 9667 h 10015"/>
              <a:gd name="connsiteX3" fmla="*/ 10039 w 10039"/>
              <a:gd name="connsiteY3" fmla="*/ 10003 h 10015"/>
              <a:gd name="connsiteX4" fmla="*/ 217 w 10039"/>
              <a:gd name="connsiteY4" fmla="*/ 10015 h 10015"/>
              <a:gd name="connsiteX5" fmla="*/ 570 w 10039"/>
              <a:gd name="connsiteY5" fmla="*/ 695 h 10015"/>
              <a:gd name="connsiteX0" fmla="*/ 615 w 10084"/>
              <a:gd name="connsiteY0" fmla="*/ 695 h 10015"/>
              <a:gd name="connsiteX1" fmla="*/ 6936 w 10084"/>
              <a:gd name="connsiteY1" fmla="*/ 685 h 10015"/>
              <a:gd name="connsiteX2" fmla="*/ 7179 w 10084"/>
              <a:gd name="connsiteY2" fmla="*/ 9667 h 10015"/>
              <a:gd name="connsiteX3" fmla="*/ 10084 w 10084"/>
              <a:gd name="connsiteY3" fmla="*/ 10003 h 10015"/>
              <a:gd name="connsiteX4" fmla="*/ 262 w 10084"/>
              <a:gd name="connsiteY4" fmla="*/ 10015 h 10015"/>
              <a:gd name="connsiteX5" fmla="*/ 615 w 10084"/>
              <a:gd name="connsiteY5" fmla="*/ 695 h 10015"/>
              <a:gd name="connsiteX0" fmla="*/ 356 w 9825"/>
              <a:gd name="connsiteY0" fmla="*/ 695 h 10015"/>
              <a:gd name="connsiteX1" fmla="*/ 6677 w 9825"/>
              <a:gd name="connsiteY1" fmla="*/ 685 h 10015"/>
              <a:gd name="connsiteX2" fmla="*/ 6920 w 9825"/>
              <a:gd name="connsiteY2" fmla="*/ 9667 h 10015"/>
              <a:gd name="connsiteX3" fmla="*/ 9825 w 9825"/>
              <a:gd name="connsiteY3" fmla="*/ 10003 h 10015"/>
              <a:gd name="connsiteX4" fmla="*/ 3 w 9825"/>
              <a:gd name="connsiteY4" fmla="*/ 10015 h 10015"/>
              <a:gd name="connsiteX5" fmla="*/ 356 w 9825"/>
              <a:gd name="connsiteY5" fmla="*/ 695 h 10015"/>
              <a:gd name="connsiteX0" fmla="*/ 362 w 10000"/>
              <a:gd name="connsiteY0" fmla="*/ 10 h 9316"/>
              <a:gd name="connsiteX1" fmla="*/ 6796 w 10000"/>
              <a:gd name="connsiteY1" fmla="*/ 0 h 9316"/>
              <a:gd name="connsiteX2" fmla="*/ 7043 w 10000"/>
              <a:gd name="connsiteY2" fmla="*/ 8969 h 9316"/>
              <a:gd name="connsiteX3" fmla="*/ 10000 w 10000"/>
              <a:gd name="connsiteY3" fmla="*/ 9304 h 9316"/>
              <a:gd name="connsiteX4" fmla="*/ 3 w 10000"/>
              <a:gd name="connsiteY4" fmla="*/ 9316 h 9316"/>
              <a:gd name="connsiteX5" fmla="*/ 362 w 10000"/>
              <a:gd name="connsiteY5" fmla="*/ 10 h 9316"/>
              <a:gd name="connsiteX0" fmla="*/ 362 w 10000"/>
              <a:gd name="connsiteY0" fmla="*/ 11 h 10000"/>
              <a:gd name="connsiteX1" fmla="*/ 6796 w 10000"/>
              <a:gd name="connsiteY1" fmla="*/ 0 h 10000"/>
              <a:gd name="connsiteX2" fmla="*/ 7043 w 10000"/>
              <a:gd name="connsiteY2" fmla="*/ 9628 h 10000"/>
              <a:gd name="connsiteX3" fmla="*/ 10000 w 10000"/>
              <a:gd name="connsiteY3" fmla="*/ 9987 h 10000"/>
              <a:gd name="connsiteX4" fmla="*/ 3 w 10000"/>
              <a:gd name="connsiteY4" fmla="*/ 10000 h 10000"/>
              <a:gd name="connsiteX5" fmla="*/ 362 w 10000"/>
              <a:gd name="connsiteY5" fmla="*/ 11 h 10000"/>
              <a:gd name="connsiteX0" fmla="*/ 362 w 10000"/>
              <a:gd name="connsiteY0" fmla="*/ 11 h 10000"/>
              <a:gd name="connsiteX1" fmla="*/ 6796 w 10000"/>
              <a:gd name="connsiteY1" fmla="*/ 0 h 10000"/>
              <a:gd name="connsiteX2" fmla="*/ 7043 w 10000"/>
              <a:gd name="connsiteY2" fmla="*/ 9628 h 10000"/>
              <a:gd name="connsiteX3" fmla="*/ 10000 w 10000"/>
              <a:gd name="connsiteY3" fmla="*/ 9987 h 10000"/>
              <a:gd name="connsiteX4" fmla="*/ 3 w 10000"/>
              <a:gd name="connsiteY4" fmla="*/ 10000 h 10000"/>
              <a:gd name="connsiteX5" fmla="*/ 362 w 10000"/>
              <a:gd name="connsiteY5" fmla="*/ 11 h 10000"/>
              <a:gd name="connsiteX0" fmla="*/ 362 w 10000"/>
              <a:gd name="connsiteY0" fmla="*/ 11 h 10474"/>
              <a:gd name="connsiteX1" fmla="*/ 7101 w 10000"/>
              <a:gd name="connsiteY1" fmla="*/ 0 h 10474"/>
              <a:gd name="connsiteX2" fmla="*/ 7043 w 10000"/>
              <a:gd name="connsiteY2" fmla="*/ 9628 h 10474"/>
              <a:gd name="connsiteX3" fmla="*/ 10000 w 10000"/>
              <a:gd name="connsiteY3" fmla="*/ 9987 h 10474"/>
              <a:gd name="connsiteX4" fmla="*/ 3 w 10000"/>
              <a:gd name="connsiteY4" fmla="*/ 10000 h 10474"/>
              <a:gd name="connsiteX5" fmla="*/ 362 w 10000"/>
              <a:gd name="connsiteY5" fmla="*/ 11 h 10474"/>
              <a:gd name="connsiteX0" fmla="*/ 362 w 10000"/>
              <a:gd name="connsiteY0" fmla="*/ 11 h 10474"/>
              <a:gd name="connsiteX1" fmla="*/ 7101 w 10000"/>
              <a:gd name="connsiteY1" fmla="*/ 0 h 10474"/>
              <a:gd name="connsiteX2" fmla="*/ 7043 w 10000"/>
              <a:gd name="connsiteY2" fmla="*/ 9628 h 10474"/>
              <a:gd name="connsiteX3" fmla="*/ 10000 w 10000"/>
              <a:gd name="connsiteY3" fmla="*/ 9987 h 10474"/>
              <a:gd name="connsiteX4" fmla="*/ 3 w 10000"/>
              <a:gd name="connsiteY4" fmla="*/ 10000 h 10474"/>
              <a:gd name="connsiteX5" fmla="*/ 362 w 10000"/>
              <a:gd name="connsiteY5" fmla="*/ 11 h 10474"/>
              <a:gd name="connsiteX0" fmla="*/ 362 w 10000"/>
              <a:gd name="connsiteY0" fmla="*/ 11 h 10474"/>
              <a:gd name="connsiteX1" fmla="*/ 7101 w 10000"/>
              <a:gd name="connsiteY1" fmla="*/ 0 h 10474"/>
              <a:gd name="connsiteX2" fmla="*/ 7043 w 10000"/>
              <a:gd name="connsiteY2" fmla="*/ 9628 h 10474"/>
              <a:gd name="connsiteX3" fmla="*/ 10000 w 10000"/>
              <a:gd name="connsiteY3" fmla="*/ 9987 h 10474"/>
              <a:gd name="connsiteX4" fmla="*/ 3 w 10000"/>
              <a:gd name="connsiteY4" fmla="*/ 10000 h 10474"/>
              <a:gd name="connsiteX5" fmla="*/ 362 w 10000"/>
              <a:gd name="connsiteY5" fmla="*/ 11 h 10474"/>
              <a:gd name="connsiteX0" fmla="*/ 362 w 10000"/>
              <a:gd name="connsiteY0" fmla="*/ 11 h 10000"/>
              <a:gd name="connsiteX1" fmla="*/ 7101 w 10000"/>
              <a:gd name="connsiteY1" fmla="*/ 0 h 10000"/>
              <a:gd name="connsiteX2" fmla="*/ 7043 w 10000"/>
              <a:gd name="connsiteY2" fmla="*/ 9628 h 10000"/>
              <a:gd name="connsiteX3" fmla="*/ 10000 w 10000"/>
              <a:gd name="connsiteY3" fmla="*/ 9987 h 10000"/>
              <a:gd name="connsiteX4" fmla="*/ 3 w 10000"/>
              <a:gd name="connsiteY4" fmla="*/ 10000 h 10000"/>
              <a:gd name="connsiteX5" fmla="*/ 362 w 10000"/>
              <a:gd name="connsiteY5" fmla="*/ 11 h 10000"/>
              <a:gd name="connsiteX0" fmla="*/ 362 w 10000"/>
              <a:gd name="connsiteY0" fmla="*/ 11 h 10000"/>
              <a:gd name="connsiteX1" fmla="*/ 7101 w 10000"/>
              <a:gd name="connsiteY1" fmla="*/ 0 h 10000"/>
              <a:gd name="connsiteX2" fmla="*/ 7043 w 10000"/>
              <a:gd name="connsiteY2" fmla="*/ 9628 h 10000"/>
              <a:gd name="connsiteX3" fmla="*/ 10000 w 10000"/>
              <a:gd name="connsiteY3" fmla="*/ 9987 h 10000"/>
              <a:gd name="connsiteX4" fmla="*/ 3 w 10000"/>
              <a:gd name="connsiteY4" fmla="*/ 10000 h 10000"/>
              <a:gd name="connsiteX5" fmla="*/ 362 w 10000"/>
              <a:gd name="connsiteY5" fmla="*/ 11 h 10000"/>
              <a:gd name="connsiteX0" fmla="*/ 362 w 10000"/>
              <a:gd name="connsiteY0" fmla="*/ 11 h 10000"/>
              <a:gd name="connsiteX1" fmla="*/ 7101 w 10000"/>
              <a:gd name="connsiteY1" fmla="*/ 0 h 10000"/>
              <a:gd name="connsiteX2" fmla="*/ 7043 w 10000"/>
              <a:gd name="connsiteY2" fmla="*/ 9628 h 10000"/>
              <a:gd name="connsiteX3" fmla="*/ 10000 w 10000"/>
              <a:gd name="connsiteY3" fmla="*/ 9987 h 10000"/>
              <a:gd name="connsiteX4" fmla="*/ 3 w 10000"/>
              <a:gd name="connsiteY4" fmla="*/ 10000 h 10000"/>
              <a:gd name="connsiteX5" fmla="*/ 362 w 10000"/>
              <a:gd name="connsiteY5" fmla="*/ 11 h 10000"/>
              <a:gd name="connsiteX0" fmla="*/ 362 w 10000"/>
              <a:gd name="connsiteY0" fmla="*/ 11 h 10000"/>
              <a:gd name="connsiteX1" fmla="*/ 7101 w 10000"/>
              <a:gd name="connsiteY1" fmla="*/ 0 h 10000"/>
              <a:gd name="connsiteX2" fmla="*/ 7043 w 10000"/>
              <a:gd name="connsiteY2" fmla="*/ 9628 h 10000"/>
              <a:gd name="connsiteX3" fmla="*/ 10000 w 10000"/>
              <a:gd name="connsiteY3" fmla="*/ 9987 h 10000"/>
              <a:gd name="connsiteX4" fmla="*/ 3 w 10000"/>
              <a:gd name="connsiteY4" fmla="*/ 10000 h 10000"/>
              <a:gd name="connsiteX5" fmla="*/ 362 w 10000"/>
              <a:gd name="connsiteY5" fmla="*/ 11 h 10000"/>
              <a:gd name="connsiteX0" fmla="*/ 362 w 10000"/>
              <a:gd name="connsiteY0" fmla="*/ 11 h 10000"/>
              <a:gd name="connsiteX1" fmla="*/ 7101 w 10000"/>
              <a:gd name="connsiteY1" fmla="*/ 0 h 10000"/>
              <a:gd name="connsiteX2" fmla="*/ 7043 w 10000"/>
              <a:gd name="connsiteY2" fmla="*/ 9628 h 10000"/>
              <a:gd name="connsiteX3" fmla="*/ 10000 w 10000"/>
              <a:gd name="connsiteY3" fmla="*/ 9987 h 10000"/>
              <a:gd name="connsiteX4" fmla="*/ 3 w 10000"/>
              <a:gd name="connsiteY4" fmla="*/ 10000 h 10000"/>
              <a:gd name="connsiteX5" fmla="*/ 362 w 10000"/>
              <a:gd name="connsiteY5" fmla="*/ 11 h 10000"/>
              <a:gd name="connsiteX0" fmla="*/ 362 w 10000"/>
              <a:gd name="connsiteY0" fmla="*/ 11 h 10000"/>
              <a:gd name="connsiteX1" fmla="*/ 7101 w 10000"/>
              <a:gd name="connsiteY1" fmla="*/ 0 h 10000"/>
              <a:gd name="connsiteX2" fmla="*/ 7043 w 10000"/>
              <a:gd name="connsiteY2" fmla="*/ 9628 h 10000"/>
              <a:gd name="connsiteX3" fmla="*/ 10000 w 10000"/>
              <a:gd name="connsiteY3" fmla="*/ 9987 h 10000"/>
              <a:gd name="connsiteX4" fmla="*/ 3 w 10000"/>
              <a:gd name="connsiteY4" fmla="*/ 10000 h 10000"/>
              <a:gd name="connsiteX5" fmla="*/ 362 w 10000"/>
              <a:gd name="connsiteY5" fmla="*/ 11 h 10000"/>
              <a:gd name="connsiteX0" fmla="*/ 360 w 9998"/>
              <a:gd name="connsiteY0" fmla="*/ 11 h 10000"/>
              <a:gd name="connsiteX1" fmla="*/ 7099 w 9998"/>
              <a:gd name="connsiteY1" fmla="*/ 0 h 10000"/>
              <a:gd name="connsiteX2" fmla="*/ 7041 w 9998"/>
              <a:gd name="connsiteY2" fmla="*/ 9628 h 10000"/>
              <a:gd name="connsiteX3" fmla="*/ 9998 w 9998"/>
              <a:gd name="connsiteY3" fmla="*/ 9987 h 10000"/>
              <a:gd name="connsiteX4" fmla="*/ 1 w 9998"/>
              <a:gd name="connsiteY4" fmla="*/ 10000 h 10000"/>
              <a:gd name="connsiteX5" fmla="*/ 360 w 9998"/>
              <a:gd name="connsiteY5" fmla="*/ 11 h 10000"/>
              <a:gd name="connsiteX0" fmla="*/ 0 w 9640"/>
              <a:gd name="connsiteY0" fmla="*/ 11 h 10000"/>
              <a:gd name="connsiteX1" fmla="*/ 6740 w 9640"/>
              <a:gd name="connsiteY1" fmla="*/ 0 h 10000"/>
              <a:gd name="connsiteX2" fmla="*/ 6682 w 9640"/>
              <a:gd name="connsiteY2" fmla="*/ 9628 h 10000"/>
              <a:gd name="connsiteX3" fmla="*/ 9640 w 9640"/>
              <a:gd name="connsiteY3" fmla="*/ 9987 h 10000"/>
              <a:gd name="connsiteX4" fmla="*/ 302 w 9640"/>
              <a:gd name="connsiteY4" fmla="*/ 10000 h 10000"/>
              <a:gd name="connsiteX5" fmla="*/ 0 w 9640"/>
              <a:gd name="connsiteY5" fmla="*/ 11 h 10000"/>
              <a:gd name="connsiteX0" fmla="*/ 0 w 10000"/>
              <a:gd name="connsiteY0" fmla="*/ 11 h 10000"/>
              <a:gd name="connsiteX1" fmla="*/ 6992 w 10000"/>
              <a:gd name="connsiteY1" fmla="*/ 0 h 10000"/>
              <a:gd name="connsiteX2" fmla="*/ 6932 w 10000"/>
              <a:gd name="connsiteY2" fmla="*/ 9628 h 10000"/>
              <a:gd name="connsiteX3" fmla="*/ 10000 w 10000"/>
              <a:gd name="connsiteY3" fmla="*/ 9987 h 10000"/>
              <a:gd name="connsiteX4" fmla="*/ 6 w 10000"/>
              <a:gd name="connsiteY4" fmla="*/ 10000 h 10000"/>
              <a:gd name="connsiteX5" fmla="*/ 0 w 10000"/>
              <a:gd name="connsiteY5" fmla="*/ 11 h 10000"/>
              <a:gd name="connsiteX0" fmla="*/ 0 w 10000"/>
              <a:gd name="connsiteY0" fmla="*/ 11 h 10000"/>
              <a:gd name="connsiteX1" fmla="*/ 6992 w 10000"/>
              <a:gd name="connsiteY1" fmla="*/ 0 h 10000"/>
              <a:gd name="connsiteX2" fmla="*/ 6932 w 10000"/>
              <a:gd name="connsiteY2" fmla="*/ 9628 h 10000"/>
              <a:gd name="connsiteX3" fmla="*/ 10000 w 10000"/>
              <a:gd name="connsiteY3" fmla="*/ 9987 h 10000"/>
              <a:gd name="connsiteX4" fmla="*/ 6 w 10000"/>
              <a:gd name="connsiteY4" fmla="*/ 10000 h 10000"/>
              <a:gd name="connsiteX5" fmla="*/ 0 w 10000"/>
              <a:gd name="connsiteY5" fmla="*/ 11 h 10000"/>
              <a:gd name="connsiteX0" fmla="*/ 0 w 10056"/>
              <a:gd name="connsiteY0" fmla="*/ 4 h 10000"/>
              <a:gd name="connsiteX1" fmla="*/ 7048 w 10056"/>
              <a:gd name="connsiteY1" fmla="*/ 0 h 10000"/>
              <a:gd name="connsiteX2" fmla="*/ 6988 w 10056"/>
              <a:gd name="connsiteY2" fmla="*/ 9628 h 10000"/>
              <a:gd name="connsiteX3" fmla="*/ 10056 w 10056"/>
              <a:gd name="connsiteY3" fmla="*/ 9987 h 10000"/>
              <a:gd name="connsiteX4" fmla="*/ 62 w 10056"/>
              <a:gd name="connsiteY4" fmla="*/ 10000 h 10000"/>
              <a:gd name="connsiteX5" fmla="*/ 0 w 10056"/>
              <a:gd name="connsiteY5" fmla="*/ 4 h 10000"/>
              <a:gd name="connsiteX0" fmla="*/ 0 w 10056"/>
              <a:gd name="connsiteY0" fmla="*/ 4 h 10000"/>
              <a:gd name="connsiteX1" fmla="*/ 7048 w 10056"/>
              <a:gd name="connsiteY1" fmla="*/ 0 h 10000"/>
              <a:gd name="connsiteX2" fmla="*/ 6988 w 10056"/>
              <a:gd name="connsiteY2" fmla="*/ 9628 h 10000"/>
              <a:gd name="connsiteX3" fmla="*/ 10056 w 10056"/>
              <a:gd name="connsiteY3" fmla="*/ 9987 h 10000"/>
              <a:gd name="connsiteX4" fmla="*/ 62 w 10056"/>
              <a:gd name="connsiteY4" fmla="*/ 10000 h 10000"/>
              <a:gd name="connsiteX5" fmla="*/ 0 w 10056"/>
              <a:gd name="connsiteY5" fmla="*/ 4 h 10000"/>
              <a:gd name="connsiteX0" fmla="*/ 0 w 10056"/>
              <a:gd name="connsiteY0" fmla="*/ 4 h 9991"/>
              <a:gd name="connsiteX1" fmla="*/ 7048 w 10056"/>
              <a:gd name="connsiteY1" fmla="*/ 0 h 9991"/>
              <a:gd name="connsiteX2" fmla="*/ 6988 w 10056"/>
              <a:gd name="connsiteY2" fmla="*/ 9628 h 9991"/>
              <a:gd name="connsiteX3" fmla="*/ 10056 w 10056"/>
              <a:gd name="connsiteY3" fmla="*/ 9987 h 9991"/>
              <a:gd name="connsiteX4" fmla="*/ 129 w 10056"/>
              <a:gd name="connsiteY4" fmla="*/ 9991 h 9991"/>
              <a:gd name="connsiteX5" fmla="*/ 0 w 10056"/>
              <a:gd name="connsiteY5" fmla="*/ 4 h 9991"/>
              <a:gd name="connsiteX0" fmla="*/ 0 w 10000"/>
              <a:gd name="connsiteY0" fmla="*/ 0 h 9996"/>
              <a:gd name="connsiteX1" fmla="*/ 6799 w 10000"/>
              <a:gd name="connsiteY1" fmla="*/ 3842 h 9996"/>
              <a:gd name="connsiteX2" fmla="*/ 6949 w 10000"/>
              <a:gd name="connsiteY2" fmla="*/ 9633 h 9996"/>
              <a:gd name="connsiteX3" fmla="*/ 10000 w 10000"/>
              <a:gd name="connsiteY3" fmla="*/ 9992 h 9996"/>
              <a:gd name="connsiteX4" fmla="*/ 128 w 10000"/>
              <a:gd name="connsiteY4" fmla="*/ 9996 h 9996"/>
              <a:gd name="connsiteX5" fmla="*/ 0 w 10000"/>
              <a:gd name="connsiteY5" fmla="*/ 0 h 9996"/>
              <a:gd name="connsiteX0" fmla="*/ 0 w 9895"/>
              <a:gd name="connsiteY0" fmla="*/ 11 h 6156"/>
              <a:gd name="connsiteX1" fmla="*/ 6694 w 9895"/>
              <a:gd name="connsiteY1" fmla="*/ 0 h 6156"/>
              <a:gd name="connsiteX2" fmla="*/ 6844 w 9895"/>
              <a:gd name="connsiteY2" fmla="*/ 5793 h 6156"/>
              <a:gd name="connsiteX3" fmla="*/ 9895 w 9895"/>
              <a:gd name="connsiteY3" fmla="*/ 6152 h 6156"/>
              <a:gd name="connsiteX4" fmla="*/ 23 w 9895"/>
              <a:gd name="connsiteY4" fmla="*/ 6156 h 6156"/>
              <a:gd name="connsiteX5" fmla="*/ 0 w 9895"/>
              <a:gd name="connsiteY5" fmla="*/ 11 h 6156"/>
              <a:gd name="connsiteX0" fmla="*/ 0 w 11007"/>
              <a:gd name="connsiteY0" fmla="*/ 7 h 10000"/>
              <a:gd name="connsiteX1" fmla="*/ 7772 w 11007"/>
              <a:gd name="connsiteY1" fmla="*/ 0 h 10000"/>
              <a:gd name="connsiteX2" fmla="*/ 7924 w 11007"/>
              <a:gd name="connsiteY2" fmla="*/ 9410 h 10000"/>
              <a:gd name="connsiteX3" fmla="*/ 11007 w 11007"/>
              <a:gd name="connsiteY3" fmla="*/ 9994 h 10000"/>
              <a:gd name="connsiteX4" fmla="*/ 1030 w 11007"/>
              <a:gd name="connsiteY4" fmla="*/ 10000 h 10000"/>
              <a:gd name="connsiteX5" fmla="*/ 0 w 11007"/>
              <a:gd name="connsiteY5" fmla="*/ 7 h 10000"/>
              <a:gd name="connsiteX0" fmla="*/ 0 w 11007"/>
              <a:gd name="connsiteY0" fmla="*/ 7 h 10000"/>
              <a:gd name="connsiteX1" fmla="*/ 7772 w 11007"/>
              <a:gd name="connsiteY1" fmla="*/ 0 h 10000"/>
              <a:gd name="connsiteX2" fmla="*/ 7924 w 11007"/>
              <a:gd name="connsiteY2" fmla="*/ 9410 h 10000"/>
              <a:gd name="connsiteX3" fmla="*/ 11007 w 11007"/>
              <a:gd name="connsiteY3" fmla="*/ 9994 h 10000"/>
              <a:gd name="connsiteX4" fmla="*/ 23 w 11007"/>
              <a:gd name="connsiteY4" fmla="*/ 10000 h 10000"/>
              <a:gd name="connsiteX5" fmla="*/ 0 w 11007"/>
              <a:gd name="connsiteY5" fmla="*/ 7 h 10000"/>
              <a:gd name="connsiteX0" fmla="*/ 76 w 10988"/>
              <a:gd name="connsiteY0" fmla="*/ 45 h 10000"/>
              <a:gd name="connsiteX1" fmla="*/ 7753 w 10988"/>
              <a:gd name="connsiteY1" fmla="*/ 0 h 10000"/>
              <a:gd name="connsiteX2" fmla="*/ 7905 w 10988"/>
              <a:gd name="connsiteY2" fmla="*/ 9410 h 10000"/>
              <a:gd name="connsiteX3" fmla="*/ 10988 w 10988"/>
              <a:gd name="connsiteY3" fmla="*/ 9994 h 10000"/>
              <a:gd name="connsiteX4" fmla="*/ 4 w 10988"/>
              <a:gd name="connsiteY4" fmla="*/ 10000 h 10000"/>
              <a:gd name="connsiteX5" fmla="*/ 76 w 10988"/>
              <a:gd name="connsiteY5" fmla="*/ 45 h 10000"/>
              <a:gd name="connsiteX0" fmla="*/ 16 w 10988"/>
              <a:gd name="connsiteY0" fmla="*/ 20 h 10000"/>
              <a:gd name="connsiteX1" fmla="*/ 7753 w 10988"/>
              <a:gd name="connsiteY1" fmla="*/ 0 h 10000"/>
              <a:gd name="connsiteX2" fmla="*/ 7905 w 10988"/>
              <a:gd name="connsiteY2" fmla="*/ 9410 h 10000"/>
              <a:gd name="connsiteX3" fmla="*/ 10988 w 10988"/>
              <a:gd name="connsiteY3" fmla="*/ 9994 h 10000"/>
              <a:gd name="connsiteX4" fmla="*/ 4 w 10988"/>
              <a:gd name="connsiteY4" fmla="*/ 10000 h 10000"/>
              <a:gd name="connsiteX5" fmla="*/ 16 w 10988"/>
              <a:gd name="connsiteY5" fmla="*/ 20 h 10000"/>
              <a:gd name="connsiteX0" fmla="*/ 16 w 10988"/>
              <a:gd name="connsiteY0" fmla="*/ 0 h 9980"/>
              <a:gd name="connsiteX1" fmla="*/ 7753 w 10988"/>
              <a:gd name="connsiteY1" fmla="*/ 0 h 9980"/>
              <a:gd name="connsiteX2" fmla="*/ 7905 w 10988"/>
              <a:gd name="connsiteY2" fmla="*/ 9390 h 9980"/>
              <a:gd name="connsiteX3" fmla="*/ 10988 w 10988"/>
              <a:gd name="connsiteY3" fmla="*/ 9974 h 9980"/>
              <a:gd name="connsiteX4" fmla="*/ 4 w 10988"/>
              <a:gd name="connsiteY4" fmla="*/ 9980 h 9980"/>
              <a:gd name="connsiteX5" fmla="*/ 16 w 10988"/>
              <a:gd name="connsiteY5" fmla="*/ 0 h 9980"/>
              <a:gd name="connsiteX0" fmla="*/ 0 w 9985"/>
              <a:gd name="connsiteY0" fmla="*/ 0 h 9994"/>
              <a:gd name="connsiteX1" fmla="*/ 7041 w 9985"/>
              <a:gd name="connsiteY1" fmla="*/ 0 h 9994"/>
              <a:gd name="connsiteX2" fmla="*/ 7179 w 9985"/>
              <a:gd name="connsiteY2" fmla="*/ 9409 h 9994"/>
              <a:gd name="connsiteX3" fmla="*/ 9985 w 9985"/>
              <a:gd name="connsiteY3" fmla="*/ 9994 h 9994"/>
              <a:gd name="connsiteX4" fmla="*/ 11 w 9985"/>
              <a:gd name="connsiteY4" fmla="*/ 9987 h 9994"/>
              <a:gd name="connsiteX5" fmla="*/ 0 w 9985"/>
              <a:gd name="connsiteY5" fmla="*/ 0 h 9994"/>
              <a:gd name="connsiteX0" fmla="*/ 0 w 10000"/>
              <a:gd name="connsiteY0" fmla="*/ 0 h 10000"/>
              <a:gd name="connsiteX1" fmla="*/ 7052 w 10000"/>
              <a:gd name="connsiteY1" fmla="*/ 0 h 10000"/>
              <a:gd name="connsiteX2" fmla="*/ 7190 w 10000"/>
              <a:gd name="connsiteY2" fmla="*/ 9415 h 10000"/>
              <a:gd name="connsiteX3" fmla="*/ 10000 w 10000"/>
              <a:gd name="connsiteY3" fmla="*/ 10000 h 10000"/>
              <a:gd name="connsiteX4" fmla="*/ 11 w 10000"/>
              <a:gd name="connsiteY4" fmla="*/ 9996 h 10000"/>
              <a:gd name="connsiteX5" fmla="*/ 0 w 10000"/>
              <a:gd name="connsiteY5" fmla="*/ 0 h 10000"/>
              <a:gd name="connsiteX0" fmla="*/ 35 w 10035"/>
              <a:gd name="connsiteY0" fmla="*/ 0 h 10009"/>
              <a:gd name="connsiteX1" fmla="*/ 7087 w 10035"/>
              <a:gd name="connsiteY1" fmla="*/ 0 h 10009"/>
              <a:gd name="connsiteX2" fmla="*/ 7225 w 10035"/>
              <a:gd name="connsiteY2" fmla="*/ 9415 h 10009"/>
              <a:gd name="connsiteX3" fmla="*/ 10035 w 10035"/>
              <a:gd name="connsiteY3" fmla="*/ 10000 h 10009"/>
              <a:gd name="connsiteX4" fmla="*/ 3 w 10035"/>
              <a:gd name="connsiteY4" fmla="*/ 10009 h 10009"/>
              <a:gd name="connsiteX5" fmla="*/ 35 w 10035"/>
              <a:gd name="connsiteY5" fmla="*/ 0 h 10009"/>
              <a:gd name="connsiteX0" fmla="*/ 0 w 10000"/>
              <a:gd name="connsiteY0" fmla="*/ 0 h 10000"/>
              <a:gd name="connsiteX1" fmla="*/ 7052 w 10000"/>
              <a:gd name="connsiteY1" fmla="*/ 0 h 10000"/>
              <a:gd name="connsiteX2" fmla="*/ 7190 w 10000"/>
              <a:gd name="connsiteY2" fmla="*/ 9415 h 10000"/>
              <a:gd name="connsiteX3" fmla="*/ 10000 w 10000"/>
              <a:gd name="connsiteY3" fmla="*/ 10000 h 10000"/>
              <a:gd name="connsiteX4" fmla="*/ 66 w 10000"/>
              <a:gd name="connsiteY4" fmla="*/ 9989 h 10000"/>
              <a:gd name="connsiteX5" fmla="*/ 0 w 10000"/>
              <a:gd name="connsiteY5" fmla="*/ 0 h 10000"/>
              <a:gd name="connsiteX0" fmla="*/ 0 w 10000"/>
              <a:gd name="connsiteY0" fmla="*/ 0 h 10002"/>
              <a:gd name="connsiteX1" fmla="*/ 7052 w 10000"/>
              <a:gd name="connsiteY1" fmla="*/ 0 h 10002"/>
              <a:gd name="connsiteX2" fmla="*/ 7190 w 10000"/>
              <a:gd name="connsiteY2" fmla="*/ 9415 h 10002"/>
              <a:gd name="connsiteX3" fmla="*/ 10000 w 10000"/>
              <a:gd name="connsiteY3" fmla="*/ 10000 h 10002"/>
              <a:gd name="connsiteX4" fmla="*/ 23 w 10000"/>
              <a:gd name="connsiteY4" fmla="*/ 10002 h 10002"/>
              <a:gd name="connsiteX5" fmla="*/ 0 w 10000"/>
              <a:gd name="connsiteY5" fmla="*/ 0 h 10002"/>
              <a:gd name="connsiteX0" fmla="*/ 164 w 10164"/>
              <a:gd name="connsiteY0" fmla="*/ 0 h 10000"/>
              <a:gd name="connsiteX1" fmla="*/ 7216 w 10164"/>
              <a:gd name="connsiteY1" fmla="*/ 0 h 10000"/>
              <a:gd name="connsiteX2" fmla="*/ 7354 w 10164"/>
              <a:gd name="connsiteY2" fmla="*/ 9415 h 10000"/>
              <a:gd name="connsiteX3" fmla="*/ 10164 w 10164"/>
              <a:gd name="connsiteY3" fmla="*/ 10000 h 10000"/>
              <a:gd name="connsiteX4" fmla="*/ 2 w 10164"/>
              <a:gd name="connsiteY4" fmla="*/ 9999 h 10000"/>
              <a:gd name="connsiteX5" fmla="*/ 164 w 10164"/>
              <a:gd name="connsiteY5" fmla="*/ 0 h 10000"/>
              <a:gd name="connsiteX0" fmla="*/ 163 w 10163"/>
              <a:gd name="connsiteY0" fmla="*/ 0 h 10000"/>
              <a:gd name="connsiteX1" fmla="*/ 7215 w 10163"/>
              <a:gd name="connsiteY1" fmla="*/ 0 h 10000"/>
              <a:gd name="connsiteX2" fmla="*/ 7353 w 10163"/>
              <a:gd name="connsiteY2" fmla="*/ 9415 h 10000"/>
              <a:gd name="connsiteX3" fmla="*/ 10163 w 10163"/>
              <a:gd name="connsiteY3" fmla="*/ 10000 h 10000"/>
              <a:gd name="connsiteX4" fmla="*/ 1 w 10163"/>
              <a:gd name="connsiteY4" fmla="*/ 9999 h 10000"/>
              <a:gd name="connsiteX5" fmla="*/ 163 w 10163"/>
              <a:gd name="connsiteY5" fmla="*/ 0 h 10000"/>
              <a:gd name="connsiteX0" fmla="*/ 0 w 10174"/>
              <a:gd name="connsiteY0" fmla="*/ 0 h 10000"/>
              <a:gd name="connsiteX1" fmla="*/ 7226 w 10174"/>
              <a:gd name="connsiteY1" fmla="*/ 0 h 10000"/>
              <a:gd name="connsiteX2" fmla="*/ 7364 w 10174"/>
              <a:gd name="connsiteY2" fmla="*/ 9415 h 10000"/>
              <a:gd name="connsiteX3" fmla="*/ 10174 w 10174"/>
              <a:gd name="connsiteY3" fmla="*/ 10000 h 10000"/>
              <a:gd name="connsiteX4" fmla="*/ 12 w 10174"/>
              <a:gd name="connsiteY4" fmla="*/ 9999 h 10000"/>
              <a:gd name="connsiteX5" fmla="*/ 0 w 10174"/>
              <a:gd name="connsiteY5" fmla="*/ 0 h 10000"/>
              <a:gd name="connsiteX0" fmla="*/ 0 w 10174"/>
              <a:gd name="connsiteY0" fmla="*/ 0 h 10000"/>
              <a:gd name="connsiteX1" fmla="*/ 7226 w 10174"/>
              <a:gd name="connsiteY1" fmla="*/ 0 h 10000"/>
              <a:gd name="connsiteX2" fmla="*/ 7364 w 10174"/>
              <a:gd name="connsiteY2" fmla="*/ 9415 h 10000"/>
              <a:gd name="connsiteX3" fmla="*/ 10174 w 10174"/>
              <a:gd name="connsiteY3" fmla="*/ 10000 h 10000"/>
              <a:gd name="connsiteX4" fmla="*/ 12 w 10174"/>
              <a:gd name="connsiteY4" fmla="*/ 9999 h 10000"/>
              <a:gd name="connsiteX5" fmla="*/ 0 w 10174"/>
              <a:gd name="connsiteY5" fmla="*/ 0 h 10000"/>
              <a:gd name="connsiteX0" fmla="*/ 0 w 10174"/>
              <a:gd name="connsiteY0" fmla="*/ 3 h 10003"/>
              <a:gd name="connsiteX1" fmla="*/ 7335 w 10174"/>
              <a:gd name="connsiteY1" fmla="*/ 0 h 10003"/>
              <a:gd name="connsiteX2" fmla="*/ 7364 w 10174"/>
              <a:gd name="connsiteY2" fmla="*/ 9418 h 10003"/>
              <a:gd name="connsiteX3" fmla="*/ 10174 w 10174"/>
              <a:gd name="connsiteY3" fmla="*/ 10003 h 10003"/>
              <a:gd name="connsiteX4" fmla="*/ 12 w 10174"/>
              <a:gd name="connsiteY4" fmla="*/ 10002 h 10003"/>
              <a:gd name="connsiteX5" fmla="*/ 0 w 10174"/>
              <a:gd name="connsiteY5" fmla="*/ 3 h 10003"/>
              <a:gd name="connsiteX0" fmla="*/ 0 w 10174"/>
              <a:gd name="connsiteY0" fmla="*/ 6 h 10006"/>
              <a:gd name="connsiteX1" fmla="*/ 7346 w 10174"/>
              <a:gd name="connsiteY1" fmla="*/ 0 h 10006"/>
              <a:gd name="connsiteX2" fmla="*/ 7364 w 10174"/>
              <a:gd name="connsiteY2" fmla="*/ 9421 h 10006"/>
              <a:gd name="connsiteX3" fmla="*/ 10174 w 10174"/>
              <a:gd name="connsiteY3" fmla="*/ 10006 h 10006"/>
              <a:gd name="connsiteX4" fmla="*/ 12 w 10174"/>
              <a:gd name="connsiteY4" fmla="*/ 10005 h 10006"/>
              <a:gd name="connsiteX5" fmla="*/ 0 w 10174"/>
              <a:gd name="connsiteY5" fmla="*/ 6 h 10006"/>
              <a:gd name="connsiteX0" fmla="*/ 0 w 10174"/>
              <a:gd name="connsiteY0" fmla="*/ 6 h 10006"/>
              <a:gd name="connsiteX1" fmla="*/ 7346 w 10174"/>
              <a:gd name="connsiteY1" fmla="*/ 0 h 10006"/>
              <a:gd name="connsiteX2" fmla="*/ 7364 w 10174"/>
              <a:gd name="connsiteY2" fmla="*/ 9421 h 10006"/>
              <a:gd name="connsiteX3" fmla="*/ 10174 w 10174"/>
              <a:gd name="connsiteY3" fmla="*/ 10006 h 10006"/>
              <a:gd name="connsiteX4" fmla="*/ 12 w 10174"/>
              <a:gd name="connsiteY4" fmla="*/ 10005 h 10006"/>
              <a:gd name="connsiteX5" fmla="*/ 0 w 10174"/>
              <a:gd name="connsiteY5" fmla="*/ 6 h 10006"/>
              <a:gd name="connsiteX0" fmla="*/ 0 w 10174"/>
              <a:gd name="connsiteY0" fmla="*/ 9 h 10009"/>
              <a:gd name="connsiteX1" fmla="*/ 7346 w 10174"/>
              <a:gd name="connsiteY1" fmla="*/ 0 h 10009"/>
              <a:gd name="connsiteX2" fmla="*/ 7364 w 10174"/>
              <a:gd name="connsiteY2" fmla="*/ 9424 h 10009"/>
              <a:gd name="connsiteX3" fmla="*/ 10174 w 10174"/>
              <a:gd name="connsiteY3" fmla="*/ 10009 h 10009"/>
              <a:gd name="connsiteX4" fmla="*/ 12 w 10174"/>
              <a:gd name="connsiteY4" fmla="*/ 10008 h 10009"/>
              <a:gd name="connsiteX5" fmla="*/ 0 w 10174"/>
              <a:gd name="connsiteY5" fmla="*/ 9 h 10009"/>
              <a:gd name="connsiteX0" fmla="*/ 0 w 10174"/>
              <a:gd name="connsiteY0" fmla="*/ 9 h 10009"/>
              <a:gd name="connsiteX1" fmla="*/ 7346 w 10174"/>
              <a:gd name="connsiteY1" fmla="*/ 0 h 10009"/>
              <a:gd name="connsiteX2" fmla="*/ 7364 w 10174"/>
              <a:gd name="connsiteY2" fmla="*/ 9424 h 10009"/>
              <a:gd name="connsiteX3" fmla="*/ 10174 w 10174"/>
              <a:gd name="connsiteY3" fmla="*/ 10009 h 10009"/>
              <a:gd name="connsiteX4" fmla="*/ 12 w 10174"/>
              <a:gd name="connsiteY4" fmla="*/ 10008 h 10009"/>
              <a:gd name="connsiteX5" fmla="*/ 0 w 10174"/>
              <a:gd name="connsiteY5" fmla="*/ 9 h 10009"/>
              <a:gd name="connsiteX0" fmla="*/ 0 w 10174"/>
              <a:gd name="connsiteY0" fmla="*/ 9 h 10009"/>
              <a:gd name="connsiteX1" fmla="*/ 7346 w 10174"/>
              <a:gd name="connsiteY1" fmla="*/ 0 h 10009"/>
              <a:gd name="connsiteX2" fmla="*/ 7364 w 10174"/>
              <a:gd name="connsiteY2" fmla="*/ 9424 h 10009"/>
              <a:gd name="connsiteX3" fmla="*/ 10174 w 10174"/>
              <a:gd name="connsiteY3" fmla="*/ 10009 h 10009"/>
              <a:gd name="connsiteX4" fmla="*/ 12 w 10174"/>
              <a:gd name="connsiteY4" fmla="*/ 10008 h 10009"/>
              <a:gd name="connsiteX5" fmla="*/ 0 w 10174"/>
              <a:gd name="connsiteY5" fmla="*/ 9 h 10009"/>
              <a:gd name="connsiteX0" fmla="*/ 0 w 10174"/>
              <a:gd name="connsiteY0" fmla="*/ 9 h 10009"/>
              <a:gd name="connsiteX1" fmla="*/ 7346 w 10174"/>
              <a:gd name="connsiteY1" fmla="*/ 0 h 10009"/>
              <a:gd name="connsiteX2" fmla="*/ 7364 w 10174"/>
              <a:gd name="connsiteY2" fmla="*/ 9424 h 10009"/>
              <a:gd name="connsiteX3" fmla="*/ 10174 w 10174"/>
              <a:gd name="connsiteY3" fmla="*/ 10009 h 10009"/>
              <a:gd name="connsiteX4" fmla="*/ 12 w 10174"/>
              <a:gd name="connsiteY4" fmla="*/ 10008 h 10009"/>
              <a:gd name="connsiteX5" fmla="*/ 0 w 10174"/>
              <a:gd name="connsiteY5" fmla="*/ 9 h 10009"/>
              <a:gd name="connsiteX0" fmla="*/ 550 w 10163"/>
              <a:gd name="connsiteY0" fmla="*/ 3 h 10009"/>
              <a:gd name="connsiteX1" fmla="*/ 7335 w 10163"/>
              <a:gd name="connsiteY1" fmla="*/ 0 h 10009"/>
              <a:gd name="connsiteX2" fmla="*/ 7353 w 10163"/>
              <a:gd name="connsiteY2" fmla="*/ 9424 h 10009"/>
              <a:gd name="connsiteX3" fmla="*/ 10163 w 10163"/>
              <a:gd name="connsiteY3" fmla="*/ 10009 h 10009"/>
              <a:gd name="connsiteX4" fmla="*/ 1 w 10163"/>
              <a:gd name="connsiteY4" fmla="*/ 10008 h 10009"/>
              <a:gd name="connsiteX5" fmla="*/ 550 w 10163"/>
              <a:gd name="connsiteY5" fmla="*/ 3 h 10009"/>
              <a:gd name="connsiteX0" fmla="*/ 550 w 10163"/>
              <a:gd name="connsiteY0" fmla="*/ 3 h 10009"/>
              <a:gd name="connsiteX1" fmla="*/ 7335 w 10163"/>
              <a:gd name="connsiteY1" fmla="*/ 0 h 10009"/>
              <a:gd name="connsiteX2" fmla="*/ 7353 w 10163"/>
              <a:gd name="connsiteY2" fmla="*/ 9424 h 10009"/>
              <a:gd name="connsiteX3" fmla="*/ 10163 w 10163"/>
              <a:gd name="connsiteY3" fmla="*/ 10009 h 10009"/>
              <a:gd name="connsiteX4" fmla="*/ 1 w 10163"/>
              <a:gd name="connsiteY4" fmla="*/ 10008 h 10009"/>
              <a:gd name="connsiteX5" fmla="*/ 550 w 10163"/>
              <a:gd name="connsiteY5" fmla="*/ 3 h 10009"/>
              <a:gd name="connsiteX0" fmla="*/ 550 w 10163"/>
              <a:gd name="connsiteY0" fmla="*/ 3 h 10009"/>
              <a:gd name="connsiteX1" fmla="*/ 7335 w 10163"/>
              <a:gd name="connsiteY1" fmla="*/ 0 h 10009"/>
              <a:gd name="connsiteX2" fmla="*/ 7353 w 10163"/>
              <a:gd name="connsiteY2" fmla="*/ 9424 h 10009"/>
              <a:gd name="connsiteX3" fmla="*/ 10163 w 10163"/>
              <a:gd name="connsiteY3" fmla="*/ 10009 h 10009"/>
              <a:gd name="connsiteX4" fmla="*/ 1 w 10163"/>
              <a:gd name="connsiteY4" fmla="*/ 10008 h 10009"/>
              <a:gd name="connsiteX5" fmla="*/ 550 w 10163"/>
              <a:gd name="connsiteY5" fmla="*/ 3 h 10009"/>
              <a:gd name="connsiteX0" fmla="*/ 0 w 9613"/>
              <a:gd name="connsiteY0" fmla="*/ 3 h 10009"/>
              <a:gd name="connsiteX1" fmla="*/ 6785 w 9613"/>
              <a:gd name="connsiteY1" fmla="*/ 0 h 10009"/>
              <a:gd name="connsiteX2" fmla="*/ 6803 w 9613"/>
              <a:gd name="connsiteY2" fmla="*/ 9424 h 10009"/>
              <a:gd name="connsiteX3" fmla="*/ 9613 w 9613"/>
              <a:gd name="connsiteY3" fmla="*/ 10009 h 10009"/>
              <a:gd name="connsiteX4" fmla="*/ 95 w 9613"/>
              <a:gd name="connsiteY4" fmla="*/ 9998 h 10009"/>
              <a:gd name="connsiteX5" fmla="*/ 0 w 9613"/>
              <a:gd name="connsiteY5" fmla="*/ 3 h 10009"/>
              <a:gd name="connsiteX0" fmla="*/ 0 w 10000"/>
              <a:gd name="connsiteY0" fmla="*/ 3 h 10000"/>
              <a:gd name="connsiteX1" fmla="*/ 7058 w 10000"/>
              <a:gd name="connsiteY1" fmla="*/ 0 h 10000"/>
              <a:gd name="connsiteX2" fmla="*/ 7077 w 10000"/>
              <a:gd name="connsiteY2" fmla="*/ 9416 h 10000"/>
              <a:gd name="connsiteX3" fmla="*/ 10000 w 10000"/>
              <a:gd name="connsiteY3" fmla="*/ 10000 h 10000"/>
              <a:gd name="connsiteX4" fmla="*/ 14 w 10000"/>
              <a:gd name="connsiteY4" fmla="*/ 9999 h 10000"/>
              <a:gd name="connsiteX5" fmla="*/ 0 w 10000"/>
              <a:gd name="connsiteY5" fmla="*/ 3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000" h="10000">
                <a:moveTo>
                  <a:pt x="0" y="3"/>
                </a:moveTo>
                <a:lnTo>
                  <a:pt x="7058" y="0"/>
                </a:lnTo>
                <a:cubicBezTo>
                  <a:pt x="7049" y="2528"/>
                  <a:pt x="7068" y="8825"/>
                  <a:pt x="7077" y="9416"/>
                </a:cubicBezTo>
                <a:cubicBezTo>
                  <a:pt x="7052" y="9743"/>
                  <a:pt x="8384" y="10000"/>
                  <a:pt x="10000" y="10000"/>
                </a:cubicBezTo>
                <a:lnTo>
                  <a:pt x="14" y="9999"/>
                </a:lnTo>
                <a:cubicBezTo>
                  <a:pt x="7" y="7401"/>
                  <a:pt x="15" y="1749"/>
                  <a:pt x="0" y="3"/>
                </a:cubicBezTo>
                <a:close/>
              </a:path>
            </a:pathLst>
          </a:custGeom>
          <a:solidFill>
            <a:srgbClr val="AA006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extBox 1">
            <a:extLst>
              <a:ext uri="{FF2B5EF4-FFF2-40B4-BE49-F238E27FC236}">
                <a16:creationId xmlns:a16="http://schemas.microsoft.com/office/drawing/2014/main" id="{4FAD86AC-4C87-1793-B8DA-143F6DFB4B75}"/>
              </a:ext>
            </a:extLst>
          </p:cNvPr>
          <p:cNvSpPr txBox="1"/>
          <p:nvPr userDrawn="1"/>
        </p:nvSpPr>
        <p:spPr>
          <a:xfrm>
            <a:off x="10246589" y="585744"/>
            <a:ext cx="2225725" cy="419695"/>
          </a:xfrm>
          <a:prstGeom prst="rect">
            <a:avLst/>
          </a:prstGeom>
          <a:noFill/>
        </p:spPr>
        <p:txBody>
          <a:bodyPr wrap="square" rtlCol="0">
            <a:spAutoFit/>
          </a:bodyPr>
          <a:lstStyle/>
          <a:p>
            <a:r>
              <a:rPr lang="en-GB" sz="2400" dirty="0">
                <a:solidFill>
                  <a:schemeClr val="bg1"/>
                </a:solidFill>
              </a:rPr>
              <a:t>Meta-analysis</a:t>
            </a:r>
          </a:p>
        </p:txBody>
      </p:sp>
    </p:spTree>
    <p:extLst>
      <p:ext uri="{BB962C8B-B14F-4D97-AF65-F5344CB8AC3E}">
        <p14:creationId xmlns:p14="http://schemas.microsoft.com/office/powerpoint/2010/main" val="20597822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226666888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F14BA06-560F-4272-BD1D-D3D251BC0A82}" type="datetimeFigureOut">
              <a:rPr lang="en-GB" smtClean="0"/>
              <a:t>09/08/2026</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22DF36B-8F18-4F81-92A8-26E2BC629512}" type="slidenum">
              <a:rPr lang="en-GB" smtClean="0"/>
              <a:t>‹#›</a:t>
            </a:fld>
            <a:endParaRPr lang="en-GB"/>
          </a:p>
        </p:txBody>
      </p:sp>
    </p:spTree>
    <p:extLst>
      <p:ext uri="{BB962C8B-B14F-4D97-AF65-F5344CB8AC3E}">
        <p14:creationId xmlns:p14="http://schemas.microsoft.com/office/powerpoint/2010/main" val="690031264"/>
      </p:ext>
    </p:extLst>
  </p:cSld>
  <p:clrMap bg1="lt1" tx1="dk1" bg2="lt2" tx2="dk2" accent1="accent1" accent2="accent2" accent3="accent3" accent4="accent4" accent5="accent5" accent6="accent6" hlink="hlink" folHlink="folHlink"/>
  <p:sldLayoutIdLst>
    <p:sldLayoutId id="2147483649" r:id="rId1"/>
    <p:sldLayoutId id="2147483653" r:id="rId2"/>
    <p:sldLayoutId id="2147483652" r:id="rId3"/>
    <p:sldLayoutId id="2147483654" r:id="rId4"/>
    <p:sldLayoutId id="2147483651" r:id="rId5"/>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Title 1"/>
          <p:cNvSpPr txBox="1">
            <a:spLocks/>
          </p:cNvSpPr>
          <p:nvPr/>
        </p:nvSpPr>
        <p:spPr>
          <a:xfrm>
            <a:off x="0" y="0"/>
            <a:ext cx="10233660" cy="1085673"/>
          </a:xfrm>
          <a:prstGeom prst="rect">
            <a:avLst/>
          </a:prstGeom>
          <a:noFill/>
        </p:spPr>
        <p:txBody>
          <a:bodyPr vert="horz" lIns="91440" tIns="45720" rIns="91440" bIns="45720" rtlCol="0" anchor="ctr">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216000"/>
            <a:r>
              <a:rPr lang="en-US" sz="2400" b="1" dirty="0">
                <a:solidFill>
                  <a:schemeClr val="bg1"/>
                </a:solidFill>
              </a:rPr>
              <a:t>Safety and Clinical Outcomes of Antithrombotic Therapy in Children and Young Adults with Kidney Failure on Dialysis: </a:t>
            </a:r>
          </a:p>
          <a:p>
            <a:pPr marL="216000"/>
            <a:r>
              <a:rPr lang="en-US" sz="2400" b="1" dirty="0">
                <a:solidFill>
                  <a:schemeClr val="bg1"/>
                </a:solidFill>
              </a:rPr>
              <a:t>A 10-Year Single-Center Retrospective Cohort Study </a:t>
            </a:r>
            <a:endParaRPr lang="en-GB" sz="2400" b="1" dirty="0">
              <a:solidFill>
                <a:schemeClr val="bg1"/>
              </a:solidFill>
            </a:endParaRPr>
          </a:p>
        </p:txBody>
      </p:sp>
      <p:sp>
        <p:nvSpPr>
          <p:cNvPr id="25" name="TextBox 24"/>
          <p:cNvSpPr txBox="1"/>
          <p:nvPr/>
        </p:nvSpPr>
        <p:spPr>
          <a:xfrm>
            <a:off x="310896" y="1063638"/>
            <a:ext cx="11832624" cy="584775"/>
          </a:xfrm>
          <a:prstGeom prst="rect">
            <a:avLst/>
          </a:prstGeom>
          <a:noFill/>
        </p:spPr>
        <p:txBody>
          <a:bodyPr wrap="square" rtlCol="0">
            <a:spAutoFit/>
          </a:bodyPr>
          <a:lstStyle/>
          <a:p>
            <a:pPr algn="ctr"/>
            <a:r>
              <a:rPr lang="en-GB" sz="1600" b="1" dirty="0">
                <a:solidFill>
                  <a:schemeClr val="bg1"/>
                </a:solidFill>
              </a:rPr>
              <a:t>AIM</a:t>
            </a:r>
            <a:r>
              <a:rPr lang="en-GB" sz="1600" dirty="0">
                <a:solidFill>
                  <a:schemeClr val="bg1"/>
                </a:solidFill>
              </a:rPr>
              <a:t>: to evaluate the safety profile and clinical outcomes associated with antithrombotic (AT) therapy for the treatment and prophylaxis of thrombotic events (TE) in </a:t>
            </a:r>
            <a:r>
              <a:rPr lang="en-GB" sz="1600" dirty="0" err="1">
                <a:solidFill>
                  <a:schemeClr val="bg1"/>
                </a:solidFill>
              </a:rPr>
              <a:t>pediatric</a:t>
            </a:r>
            <a:r>
              <a:rPr lang="en-GB" sz="1600" dirty="0">
                <a:solidFill>
                  <a:schemeClr val="bg1"/>
                </a:solidFill>
              </a:rPr>
              <a:t> and young adult patients with kidney failure on dialysis.</a:t>
            </a:r>
          </a:p>
        </p:txBody>
      </p:sp>
      <p:sp>
        <p:nvSpPr>
          <p:cNvPr id="26" name="TextBox 25"/>
          <p:cNvSpPr txBox="1"/>
          <p:nvPr/>
        </p:nvSpPr>
        <p:spPr>
          <a:xfrm>
            <a:off x="173448" y="1734567"/>
            <a:ext cx="11832624" cy="369332"/>
          </a:xfrm>
          <a:prstGeom prst="rect">
            <a:avLst/>
          </a:prstGeom>
          <a:noFill/>
        </p:spPr>
        <p:txBody>
          <a:bodyPr wrap="square" rtlCol="0">
            <a:spAutoFit/>
          </a:bodyPr>
          <a:lstStyle/>
          <a:p>
            <a:pPr algn="ctr"/>
            <a:r>
              <a:rPr lang="en-GB" b="1" dirty="0">
                <a:solidFill>
                  <a:srgbClr val="003969"/>
                </a:solidFill>
              </a:rPr>
              <a:t>DESIGN</a:t>
            </a:r>
            <a:r>
              <a:rPr lang="en-GB" dirty="0">
                <a:solidFill>
                  <a:srgbClr val="003969"/>
                </a:solidFill>
              </a:rPr>
              <a:t>: 10-year single-center retrospective chart review at a tertiary </a:t>
            </a:r>
            <a:r>
              <a:rPr lang="en-GB" dirty="0" err="1">
                <a:solidFill>
                  <a:srgbClr val="003969"/>
                </a:solidFill>
              </a:rPr>
              <a:t>pediatric</a:t>
            </a:r>
            <a:r>
              <a:rPr lang="en-GB" dirty="0">
                <a:solidFill>
                  <a:srgbClr val="003969"/>
                </a:solidFill>
              </a:rPr>
              <a:t> academic </a:t>
            </a:r>
            <a:r>
              <a:rPr lang="en-GB" dirty="0" err="1">
                <a:solidFill>
                  <a:srgbClr val="003969"/>
                </a:solidFill>
              </a:rPr>
              <a:t>center</a:t>
            </a:r>
            <a:endParaRPr lang="en-GB" dirty="0">
              <a:solidFill>
                <a:srgbClr val="003969"/>
              </a:solidFill>
            </a:endParaRPr>
          </a:p>
        </p:txBody>
      </p:sp>
      <p:sp>
        <p:nvSpPr>
          <p:cNvPr id="27" name="TextBox 26"/>
          <p:cNvSpPr txBox="1"/>
          <p:nvPr/>
        </p:nvSpPr>
        <p:spPr>
          <a:xfrm>
            <a:off x="7679856" y="5678917"/>
            <a:ext cx="4108032" cy="400110"/>
          </a:xfrm>
          <a:prstGeom prst="rect">
            <a:avLst/>
          </a:prstGeom>
          <a:noFill/>
        </p:spPr>
        <p:txBody>
          <a:bodyPr wrap="square" rtlCol="0">
            <a:spAutoFit/>
          </a:bodyPr>
          <a:lstStyle/>
          <a:p>
            <a:r>
              <a:rPr lang="en-GB" sz="2000" b="1" dirty="0">
                <a:solidFill>
                  <a:schemeClr val="bg1"/>
                </a:solidFill>
                <a:latin typeface="+mj-lt"/>
              </a:rPr>
              <a:t>Moral-Ortega et al. 2026</a:t>
            </a:r>
            <a:endParaRPr lang="en-GB" sz="1400" b="1" dirty="0">
              <a:solidFill>
                <a:schemeClr val="bg1"/>
              </a:solidFill>
              <a:latin typeface="+mj-lt"/>
            </a:endParaRPr>
          </a:p>
        </p:txBody>
      </p:sp>
      <p:sp>
        <p:nvSpPr>
          <p:cNvPr id="28" name="TextBox 27"/>
          <p:cNvSpPr txBox="1"/>
          <p:nvPr/>
        </p:nvSpPr>
        <p:spPr>
          <a:xfrm>
            <a:off x="136872" y="5765668"/>
            <a:ext cx="7336824" cy="1077218"/>
          </a:xfrm>
          <a:prstGeom prst="rect">
            <a:avLst/>
          </a:prstGeom>
          <a:noFill/>
        </p:spPr>
        <p:txBody>
          <a:bodyPr wrap="square" rtlCol="0">
            <a:spAutoFit/>
          </a:bodyPr>
          <a:lstStyle/>
          <a:p>
            <a:pPr>
              <a:spcAft>
                <a:spcPts val="600"/>
              </a:spcAft>
            </a:pPr>
            <a:r>
              <a:rPr lang="en-GB" sz="1600" b="1" dirty="0">
                <a:solidFill>
                  <a:schemeClr val="bg1"/>
                </a:solidFill>
              </a:rPr>
              <a:t>CONCLUSION</a:t>
            </a:r>
            <a:r>
              <a:rPr lang="en-GB" sz="1600" dirty="0">
                <a:solidFill>
                  <a:schemeClr val="bg1"/>
                </a:solidFill>
              </a:rPr>
              <a:t>: </a:t>
            </a:r>
            <a:r>
              <a:rPr lang="en-US" sz="1600" dirty="0">
                <a:solidFill>
                  <a:schemeClr val="bg1"/>
                </a:solidFill>
              </a:rPr>
              <a:t>Antithrombotic therapy in pediatric and young adult patients with kidney failure on dialysis appears to be safe and may be associated with relatively low thrombotic recurrence rates, particularly when adherence is maintained and therapy is closely monitored.</a:t>
            </a:r>
            <a:endParaRPr lang="en-GB" sz="1600" dirty="0">
              <a:solidFill>
                <a:schemeClr val="bg1"/>
              </a:solidFill>
            </a:endParaRPr>
          </a:p>
        </p:txBody>
      </p:sp>
      <p:sp>
        <p:nvSpPr>
          <p:cNvPr id="501" name="r502"/>
          <p:cNvSpPr/>
          <p:nvPr/>
        </p:nvSpPr>
        <p:spPr>
          <a:xfrm>
            <a:off x="164592" y="2157984"/>
            <a:ext cx="11859768" cy="1005840"/>
          </a:xfrm>
          <a:prstGeom prst="roundRect">
            <a:avLst>
              <a:gd name="adj" fmla="val 7000"/>
            </a:avLst>
          </a:prstGeom>
          <a:solidFill>
            <a:srgbClr val="F1F6FB"/>
          </a:solidFill>
          <a:ln w="9525">
            <a:solidFill>
              <a:srgbClr val="C4D6E8"/>
            </a:solidFill>
          </a:ln>
          <a:effectLst>
            <a:outerShdw blurRad="38000" dist="19000" dir="5400000" rotWithShape="0">
              <a:srgbClr val="000000">
                <a:alpha val="20000"/>
              </a:srgbClr>
            </a:outerShdw>
          </a:effectLst>
        </p:spPr>
        <p:txBody>
          <a:bodyPr rtlCol="0"/>
          <a:lstStyle/>
          <a:p>
            <a:endParaRPr lang="en-US"/>
          </a:p>
        </p:txBody>
      </p:sp>
      <p:sp>
        <p:nvSpPr>
          <p:cNvPr id="503" name="person503">
            <a:extLst>
              <a:ext uri="{FF2B5EF4-FFF2-40B4-BE49-F238E27FC236}">
                <a16:creationId xmlns:a16="http://schemas.microsoft.com/office/drawing/2014/main" id="{398CC7CE-E349-47F6-A657-57A404826369}"/>
              </a:ext>
            </a:extLst>
          </p:cNvPr>
          <p:cNvSpPr/>
          <p:nvPr/>
        </p:nvSpPr>
        <p:spPr>
          <a:xfrm>
            <a:off x="310896" y="2286000"/>
            <a:ext cx="384455" cy="786384"/>
          </a:xfrm>
          <a:custGeom>
            <a:avLst/>
            <a:gdLst>
              <a:gd name="connsiteX0" fmla="*/ 427832 w 855663"/>
              <a:gd name="connsiteY0" fmla="*/ 350043 h 1750218"/>
              <a:gd name="connsiteX1" fmla="*/ 556181 w 855663"/>
              <a:gd name="connsiteY1" fmla="*/ 365601 h 1750218"/>
              <a:gd name="connsiteX2" fmla="*/ 719535 w 855663"/>
              <a:gd name="connsiteY2" fmla="*/ 451168 h 1750218"/>
              <a:gd name="connsiteX3" fmla="*/ 742872 w 855663"/>
              <a:gd name="connsiteY3" fmla="*/ 493950 h 1750218"/>
              <a:gd name="connsiteX4" fmla="*/ 851774 w 855663"/>
              <a:gd name="connsiteY4" fmla="*/ 956786 h 1750218"/>
              <a:gd name="connsiteX5" fmla="*/ 855663 w 855663"/>
              <a:gd name="connsiteY5" fmla="*/ 976232 h 1750218"/>
              <a:gd name="connsiteX6" fmla="*/ 777876 w 855663"/>
              <a:gd name="connsiteY6" fmla="*/ 1054020 h 1750218"/>
              <a:gd name="connsiteX7" fmla="*/ 703977 w 855663"/>
              <a:gd name="connsiteY7" fmla="*/ 995680 h 1750218"/>
              <a:gd name="connsiteX8" fmla="*/ 622301 w 855663"/>
              <a:gd name="connsiteY8" fmla="*/ 657304 h 1750218"/>
              <a:gd name="connsiteX9" fmla="*/ 622301 w 855663"/>
              <a:gd name="connsiteY9" fmla="*/ 1750218 h 1750218"/>
              <a:gd name="connsiteX10" fmla="*/ 466726 w 855663"/>
              <a:gd name="connsiteY10" fmla="*/ 1750218 h 1750218"/>
              <a:gd name="connsiteX11" fmla="*/ 466726 w 855663"/>
              <a:gd name="connsiteY11" fmla="*/ 1050131 h 1750218"/>
              <a:gd name="connsiteX12" fmla="*/ 388938 w 855663"/>
              <a:gd name="connsiteY12" fmla="*/ 1050131 h 1750218"/>
              <a:gd name="connsiteX13" fmla="*/ 388938 w 855663"/>
              <a:gd name="connsiteY13" fmla="*/ 1750218 h 1750218"/>
              <a:gd name="connsiteX14" fmla="*/ 233363 w 855663"/>
              <a:gd name="connsiteY14" fmla="*/ 1750218 h 1750218"/>
              <a:gd name="connsiteX15" fmla="*/ 233363 w 855663"/>
              <a:gd name="connsiteY15" fmla="*/ 661193 h 1750218"/>
              <a:gd name="connsiteX16" fmla="*/ 151686 w 855663"/>
              <a:gd name="connsiteY16" fmla="*/ 999569 h 1750218"/>
              <a:gd name="connsiteX17" fmla="*/ 77788 w 855663"/>
              <a:gd name="connsiteY17" fmla="*/ 1057910 h 1750218"/>
              <a:gd name="connsiteX18" fmla="*/ 0 w 855663"/>
              <a:gd name="connsiteY18" fmla="*/ 980123 h 1750218"/>
              <a:gd name="connsiteX19" fmla="*/ 3889 w 855663"/>
              <a:gd name="connsiteY19" fmla="*/ 960675 h 1750218"/>
              <a:gd name="connsiteX20" fmla="*/ 112792 w 855663"/>
              <a:gd name="connsiteY20" fmla="*/ 497840 h 1750218"/>
              <a:gd name="connsiteX21" fmla="*/ 136129 w 855663"/>
              <a:gd name="connsiteY21" fmla="*/ 455057 h 1750218"/>
              <a:gd name="connsiteX22" fmla="*/ 299482 w 855663"/>
              <a:gd name="connsiteY22" fmla="*/ 369490 h 1750218"/>
              <a:gd name="connsiteX23" fmla="*/ 427832 w 855663"/>
              <a:gd name="connsiteY23" fmla="*/ 350043 h 1750218"/>
              <a:gd name="connsiteX24" fmla="*/ 427831 w 855663"/>
              <a:gd name="connsiteY24" fmla="*/ 0 h 1750218"/>
              <a:gd name="connsiteX25" fmla="*/ 583406 w 855663"/>
              <a:gd name="connsiteY25" fmla="*/ 155575 h 1750218"/>
              <a:gd name="connsiteX26" fmla="*/ 427831 w 855663"/>
              <a:gd name="connsiteY26" fmla="*/ 311150 h 1750218"/>
              <a:gd name="connsiteX27" fmla="*/ 272256 w 855663"/>
              <a:gd name="connsiteY27" fmla="*/ 155575 h 1750218"/>
              <a:gd name="connsiteX28" fmla="*/ 427831 w 855663"/>
              <a:gd name="connsiteY28" fmla="*/ 0 h 17502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855663" h="1750218">
                <a:moveTo>
                  <a:pt x="427832" y="350043"/>
                </a:moveTo>
                <a:cubicBezTo>
                  <a:pt x="470615" y="350043"/>
                  <a:pt x="513398" y="357821"/>
                  <a:pt x="556181" y="365601"/>
                </a:cubicBezTo>
                <a:cubicBezTo>
                  <a:pt x="618412" y="385047"/>
                  <a:pt x="672862" y="412273"/>
                  <a:pt x="719535" y="451168"/>
                </a:cubicBezTo>
                <a:cubicBezTo>
                  <a:pt x="731203" y="462835"/>
                  <a:pt x="738983" y="478392"/>
                  <a:pt x="742872" y="493950"/>
                </a:cubicBezTo>
                <a:lnTo>
                  <a:pt x="851774" y="956786"/>
                </a:lnTo>
                <a:cubicBezTo>
                  <a:pt x="851774" y="960675"/>
                  <a:pt x="855663" y="968454"/>
                  <a:pt x="855663" y="976232"/>
                </a:cubicBezTo>
                <a:cubicBezTo>
                  <a:pt x="855663" y="1019016"/>
                  <a:pt x="820659" y="1054020"/>
                  <a:pt x="777876" y="1054020"/>
                </a:cubicBezTo>
                <a:cubicBezTo>
                  <a:pt x="742872" y="1054020"/>
                  <a:pt x="711757" y="1026795"/>
                  <a:pt x="703977" y="995680"/>
                </a:cubicBezTo>
                <a:lnTo>
                  <a:pt x="622301" y="657304"/>
                </a:lnTo>
                <a:lnTo>
                  <a:pt x="622301" y="1750218"/>
                </a:lnTo>
                <a:lnTo>
                  <a:pt x="466726" y="1750218"/>
                </a:lnTo>
                <a:lnTo>
                  <a:pt x="466726" y="1050131"/>
                </a:lnTo>
                <a:lnTo>
                  <a:pt x="388938" y="1050131"/>
                </a:lnTo>
                <a:lnTo>
                  <a:pt x="388938" y="1750218"/>
                </a:lnTo>
                <a:lnTo>
                  <a:pt x="233363" y="1750218"/>
                </a:lnTo>
                <a:lnTo>
                  <a:pt x="233363" y="661193"/>
                </a:lnTo>
                <a:lnTo>
                  <a:pt x="151686" y="999569"/>
                </a:lnTo>
                <a:cubicBezTo>
                  <a:pt x="143907" y="1030684"/>
                  <a:pt x="112792" y="1057910"/>
                  <a:pt x="77788" y="1057910"/>
                </a:cubicBezTo>
                <a:cubicBezTo>
                  <a:pt x="35004" y="1057910"/>
                  <a:pt x="0" y="1022905"/>
                  <a:pt x="0" y="980123"/>
                </a:cubicBezTo>
                <a:cubicBezTo>
                  <a:pt x="0" y="972343"/>
                  <a:pt x="3889" y="964564"/>
                  <a:pt x="3889" y="960675"/>
                </a:cubicBezTo>
                <a:lnTo>
                  <a:pt x="112792" y="497840"/>
                </a:lnTo>
                <a:cubicBezTo>
                  <a:pt x="116682" y="482281"/>
                  <a:pt x="124460" y="466725"/>
                  <a:pt x="136129" y="455057"/>
                </a:cubicBezTo>
                <a:cubicBezTo>
                  <a:pt x="182801" y="416162"/>
                  <a:pt x="237252" y="385047"/>
                  <a:pt x="299482" y="369490"/>
                </a:cubicBezTo>
                <a:cubicBezTo>
                  <a:pt x="342265" y="357821"/>
                  <a:pt x="385049" y="350043"/>
                  <a:pt x="427832" y="350043"/>
                </a:cubicBezTo>
                <a:close/>
                <a:moveTo>
                  <a:pt x="427831" y="0"/>
                </a:moveTo>
                <a:cubicBezTo>
                  <a:pt x="513753" y="0"/>
                  <a:pt x="583406" y="69653"/>
                  <a:pt x="583406" y="155575"/>
                </a:cubicBezTo>
                <a:cubicBezTo>
                  <a:pt x="583406" y="241496"/>
                  <a:pt x="513753" y="311150"/>
                  <a:pt x="427831" y="311150"/>
                </a:cubicBezTo>
                <a:cubicBezTo>
                  <a:pt x="341910" y="311150"/>
                  <a:pt x="272256" y="241496"/>
                  <a:pt x="272256" y="155575"/>
                </a:cubicBezTo>
                <a:cubicBezTo>
                  <a:pt x="272256" y="69653"/>
                  <a:pt x="341910" y="0"/>
                  <a:pt x="427831" y="0"/>
                </a:cubicBezTo>
                <a:close/>
              </a:path>
            </a:pathLst>
          </a:custGeom>
          <a:solidFill>
            <a:srgbClr val="0065AA"/>
          </a:solidFill>
          <a:ln w="15081" cap="flat">
            <a:noFill/>
            <a:prstDash val="solid"/>
            <a:miter/>
          </a:ln>
        </p:spPr>
        <p:txBody>
          <a:bodyPr wrap="square" rtlCol="0" anchor="ctr">
            <a:noAutofit/>
          </a:bodyPr>
          <a:lstStyle/>
          <a:p>
            <a:endParaRPr lang="en-US"/>
          </a:p>
        </p:txBody>
      </p:sp>
      <p:sp>
        <p:nvSpPr>
          <p:cNvPr id="504" name="person504">
            <a:extLst>
              <a:ext uri="{FF2B5EF4-FFF2-40B4-BE49-F238E27FC236}">
                <a16:creationId xmlns:a16="http://schemas.microsoft.com/office/drawing/2014/main" id="{398CC7CE-E349-47F6-A657-57A404826369}"/>
              </a:ext>
            </a:extLst>
          </p:cNvPr>
          <p:cNvSpPr/>
          <p:nvPr/>
        </p:nvSpPr>
        <p:spPr>
          <a:xfrm>
            <a:off x="676656" y="2286000"/>
            <a:ext cx="384455" cy="786384"/>
          </a:xfrm>
          <a:custGeom>
            <a:avLst/>
            <a:gdLst>
              <a:gd name="connsiteX0" fmla="*/ 427832 w 855663"/>
              <a:gd name="connsiteY0" fmla="*/ 350043 h 1750218"/>
              <a:gd name="connsiteX1" fmla="*/ 556181 w 855663"/>
              <a:gd name="connsiteY1" fmla="*/ 365601 h 1750218"/>
              <a:gd name="connsiteX2" fmla="*/ 719535 w 855663"/>
              <a:gd name="connsiteY2" fmla="*/ 451168 h 1750218"/>
              <a:gd name="connsiteX3" fmla="*/ 742872 w 855663"/>
              <a:gd name="connsiteY3" fmla="*/ 493950 h 1750218"/>
              <a:gd name="connsiteX4" fmla="*/ 851774 w 855663"/>
              <a:gd name="connsiteY4" fmla="*/ 956786 h 1750218"/>
              <a:gd name="connsiteX5" fmla="*/ 855663 w 855663"/>
              <a:gd name="connsiteY5" fmla="*/ 976232 h 1750218"/>
              <a:gd name="connsiteX6" fmla="*/ 777876 w 855663"/>
              <a:gd name="connsiteY6" fmla="*/ 1054020 h 1750218"/>
              <a:gd name="connsiteX7" fmla="*/ 703977 w 855663"/>
              <a:gd name="connsiteY7" fmla="*/ 995680 h 1750218"/>
              <a:gd name="connsiteX8" fmla="*/ 622301 w 855663"/>
              <a:gd name="connsiteY8" fmla="*/ 657304 h 1750218"/>
              <a:gd name="connsiteX9" fmla="*/ 622301 w 855663"/>
              <a:gd name="connsiteY9" fmla="*/ 1750218 h 1750218"/>
              <a:gd name="connsiteX10" fmla="*/ 466726 w 855663"/>
              <a:gd name="connsiteY10" fmla="*/ 1750218 h 1750218"/>
              <a:gd name="connsiteX11" fmla="*/ 466726 w 855663"/>
              <a:gd name="connsiteY11" fmla="*/ 1050131 h 1750218"/>
              <a:gd name="connsiteX12" fmla="*/ 388938 w 855663"/>
              <a:gd name="connsiteY12" fmla="*/ 1050131 h 1750218"/>
              <a:gd name="connsiteX13" fmla="*/ 388938 w 855663"/>
              <a:gd name="connsiteY13" fmla="*/ 1750218 h 1750218"/>
              <a:gd name="connsiteX14" fmla="*/ 233363 w 855663"/>
              <a:gd name="connsiteY14" fmla="*/ 1750218 h 1750218"/>
              <a:gd name="connsiteX15" fmla="*/ 233363 w 855663"/>
              <a:gd name="connsiteY15" fmla="*/ 661193 h 1750218"/>
              <a:gd name="connsiteX16" fmla="*/ 151686 w 855663"/>
              <a:gd name="connsiteY16" fmla="*/ 999569 h 1750218"/>
              <a:gd name="connsiteX17" fmla="*/ 77788 w 855663"/>
              <a:gd name="connsiteY17" fmla="*/ 1057910 h 1750218"/>
              <a:gd name="connsiteX18" fmla="*/ 0 w 855663"/>
              <a:gd name="connsiteY18" fmla="*/ 980123 h 1750218"/>
              <a:gd name="connsiteX19" fmla="*/ 3889 w 855663"/>
              <a:gd name="connsiteY19" fmla="*/ 960675 h 1750218"/>
              <a:gd name="connsiteX20" fmla="*/ 112792 w 855663"/>
              <a:gd name="connsiteY20" fmla="*/ 497840 h 1750218"/>
              <a:gd name="connsiteX21" fmla="*/ 136129 w 855663"/>
              <a:gd name="connsiteY21" fmla="*/ 455057 h 1750218"/>
              <a:gd name="connsiteX22" fmla="*/ 299482 w 855663"/>
              <a:gd name="connsiteY22" fmla="*/ 369490 h 1750218"/>
              <a:gd name="connsiteX23" fmla="*/ 427832 w 855663"/>
              <a:gd name="connsiteY23" fmla="*/ 350043 h 1750218"/>
              <a:gd name="connsiteX24" fmla="*/ 427831 w 855663"/>
              <a:gd name="connsiteY24" fmla="*/ 0 h 1750218"/>
              <a:gd name="connsiteX25" fmla="*/ 583406 w 855663"/>
              <a:gd name="connsiteY25" fmla="*/ 155575 h 1750218"/>
              <a:gd name="connsiteX26" fmla="*/ 427831 w 855663"/>
              <a:gd name="connsiteY26" fmla="*/ 311150 h 1750218"/>
              <a:gd name="connsiteX27" fmla="*/ 272256 w 855663"/>
              <a:gd name="connsiteY27" fmla="*/ 155575 h 1750218"/>
              <a:gd name="connsiteX28" fmla="*/ 427831 w 855663"/>
              <a:gd name="connsiteY28" fmla="*/ 0 h 17502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855663" h="1750218">
                <a:moveTo>
                  <a:pt x="427832" y="350043"/>
                </a:moveTo>
                <a:cubicBezTo>
                  <a:pt x="470615" y="350043"/>
                  <a:pt x="513398" y="357821"/>
                  <a:pt x="556181" y="365601"/>
                </a:cubicBezTo>
                <a:cubicBezTo>
                  <a:pt x="618412" y="385047"/>
                  <a:pt x="672862" y="412273"/>
                  <a:pt x="719535" y="451168"/>
                </a:cubicBezTo>
                <a:cubicBezTo>
                  <a:pt x="731203" y="462835"/>
                  <a:pt x="738983" y="478392"/>
                  <a:pt x="742872" y="493950"/>
                </a:cubicBezTo>
                <a:lnTo>
                  <a:pt x="851774" y="956786"/>
                </a:lnTo>
                <a:cubicBezTo>
                  <a:pt x="851774" y="960675"/>
                  <a:pt x="855663" y="968454"/>
                  <a:pt x="855663" y="976232"/>
                </a:cubicBezTo>
                <a:cubicBezTo>
                  <a:pt x="855663" y="1019016"/>
                  <a:pt x="820659" y="1054020"/>
                  <a:pt x="777876" y="1054020"/>
                </a:cubicBezTo>
                <a:cubicBezTo>
                  <a:pt x="742872" y="1054020"/>
                  <a:pt x="711757" y="1026795"/>
                  <a:pt x="703977" y="995680"/>
                </a:cubicBezTo>
                <a:lnTo>
                  <a:pt x="622301" y="657304"/>
                </a:lnTo>
                <a:lnTo>
                  <a:pt x="622301" y="1750218"/>
                </a:lnTo>
                <a:lnTo>
                  <a:pt x="466726" y="1750218"/>
                </a:lnTo>
                <a:lnTo>
                  <a:pt x="466726" y="1050131"/>
                </a:lnTo>
                <a:lnTo>
                  <a:pt x="388938" y="1050131"/>
                </a:lnTo>
                <a:lnTo>
                  <a:pt x="388938" y="1750218"/>
                </a:lnTo>
                <a:lnTo>
                  <a:pt x="233363" y="1750218"/>
                </a:lnTo>
                <a:lnTo>
                  <a:pt x="233363" y="661193"/>
                </a:lnTo>
                <a:lnTo>
                  <a:pt x="151686" y="999569"/>
                </a:lnTo>
                <a:cubicBezTo>
                  <a:pt x="143907" y="1030684"/>
                  <a:pt x="112792" y="1057910"/>
                  <a:pt x="77788" y="1057910"/>
                </a:cubicBezTo>
                <a:cubicBezTo>
                  <a:pt x="35004" y="1057910"/>
                  <a:pt x="0" y="1022905"/>
                  <a:pt x="0" y="980123"/>
                </a:cubicBezTo>
                <a:cubicBezTo>
                  <a:pt x="0" y="972343"/>
                  <a:pt x="3889" y="964564"/>
                  <a:pt x="3889" y="960675"/>
                </a:cubicBezTo>
                <a:lnTo>
                  <a:pt x="112792" y="497840"/>
                </a:lnTo>
                <a:cubicBezTo>
                  <a:pt x="116682" y="482281"/>
                  <a:pt x="124460" y="466725"/>
                  <a:pt x="136129" y="455057"/>
                </a:cubicBezTo>
                <a:cubicBezTo>
                  <a:pt x="182801" y="416162"/>
                  <a:pt x="237252" y="385047"/>
                  <a:pt x="299482" y="369490"/>
                </a:cubicBezTo>
                <a:cubicBezTo>
                  <a:pt x="342265" y="357821"/>
                  <a:pt x="385049" y="350043"/>
                  <a:pt x="427832" y="350043"/>
                </a:cubicBezTo>
                <a:close/>
                <a:moveTo>
                  <a:pt x="427831" y="0"/>
                </a:moveTo>
                <a:cubicBezTo>
                  <a:pt x="513753" y="0"/>
                  <a:pt x="583406" y="69653"/>
                  <a:pt x="583406" y="155575"/>
                </a:cubicBezTo>
                <a:cubicBezTo>
                  <a:pt x="583406" y="241496"/>
                  <a:pt x="513753" y="311150"/>
                  <a:pt x="427831" y="311150"/>
                </a:cubicBezTo>
                <a:cubicBezTo>
                  <a:pt x="341910" y="311150"/>
                  <a:pt x="272256" y="241496"/>
                  <a:pt x="272256" y="155575"/>
                </a:cubicBezTo>
                <a:cubicBezTo>
                  <a:pt x="272256" y="69653"/>
                  <a:pt x="341910" y="0"/>
                  <a:pt x="427831" y="0"/>
                </a:cubicBezTo>
                <a:close/>
              </a:path>
            </a:pathLst>
          </a:custGeom>
          <a:solidFill>
            <a:srgbClr val="00385E"/>
          </a:solidFill>
          <a:ln w="15081" cap="flat">
            <a:noFill/>
            <a:prstDash val="solid"/>
            <a:miter/>
          </a:ln>
        </p:spPr>
        <p:txBody>
          <a:bodyPr wrap="square" rtlCol="0" anchor="ctr">
            <a:noAutofit/>
          </a:bodyPr>
          <a:lstStyle/>
          <a:p>
            <a:endParaRPr lang="en-US"/>
          </a:p>
        </p:txBody>
      </p:sp>
      <p:sp>
        <p:nvSpPr>
          <p:cNvPr id="505" name="person505">
            <a:extLst>
              <a:ext uri="{FF2B5EF4-FFF2-40B4-BE49-F238E27FC236}">
                <a16:creationId xmlns:a16="http://schemas.microsoft.com/office/drawing/2014/main" id="{398CC7CE-E349-47F6-A657-57A404826369}"/>
              </a:ext>
            </a:extLst>
          </p:cNvPr>
          <p:cNvSpPr/>
          <p:nvPr/>
        </p:nvSpPr>
        <p:spPr>
          <a:xfrm>
            <a:off x="1042416" y="2286000"/>
            <a:ext cx="384455" cy="786384"/>
          </a:xfrm>
          <a:custGeom>
            <a:avLst/>
            <a:gdLst>
              <a:gd name="connsiteX0" fmla="*/ 427832 w 855663"/>
              <a:gd name="connsiteY0" fmla="*/ 350043 h 1750218"/>
              <a:gd name="connsiteX1" fmla="*/ 556181 w 855663"/>
              <a:gd name="connsiteY1" fmla="*/ 365601 h 1750218"/>
              <a:gd name="connsiteX2" fmla="*/ 719535 w 855663"/>
              <a:gd name="connsiteY2" fmla="*/ 451168 h 1750218"/>
              <a:gd name="connsiteX3" fmla="*/ 742872 w 855663"/>
              <a:gd name="connsiteY3" fmla="*/ 493950 h 1750218"/>
              <a:gd name="connsiteX4" fmla="*/ 851774 w 855663"/>
              <a:gd name="connsiteY4" fmla="*/ 956786 h 1750218"/>
              <a:gd name="connsiteX5" fmla="*/ 855663 w 855663"/>
              <a:gd name="connsiteY5" fmla="*/ 976232 h 1750218"/>
              <a:gd name="connsiteX6" fmla="*/ 777876 w 855663"/>
              <a:gd name="connsiteY6" fmla="*/ 1054020 h 1750218"/>
              <a:gd name="connsiteX7" fmla="*/ 703977 w 855663"/>
              <a:gd name="connsiteY7" fmla="*/ 995680 h 1750218"/>
              <a:gd name="connsiteX8" fmla="*/ 622301 w 855663"/>
              <a:gd name="connsiteY8" fmla="*/ 657304 h 1750218"/>
              <a:gd name="connsiteX9" fmla="*/ 622301 w 855663"/>
              <a:gd name="connsiteY9" fmla="*/ 1750218 h 1750218"/>
              <a:gd name="connsiteX10" fmla="*/ 466726 w 855663"/>
              <a:gd name="connsiteY10" fmla="*/ 1750218 h 1750218"/>
              <a:gd name="connsiteX11" fmla="*/ 466726 w 855663"/>
              <a:gd name="connsiteY11" fmla="*/ 1050131 h 1750218"/>
              <a:gd name="connsiteX12" fmla="*/ 388938 w 855663"/>
              <a:gd name="connsiteY12" fmla="*/ 1050131 h 1750218"/>
              <a:gd name="connsiteX13" fmla="*/ 388938 w 855663"/>
              <a:gd name="connsiteY13" fmla="*/ 1750218 h 1750218"/>
              <a:gd name="connsiteX14" fmla="*/ 233363 w 855663"/>
              <a:gd name="connsiteY14" fmla="*/ 1750218 h 1750218"/>
              <a:gd name="connsiteX15" fmla="*/ 233363 w 855663"/>
              <a:gd name="connsiteY15" fmla="*/ 661193 h 1750218"/>
              <a:gd name="connsiteX16" fmla="*/ 151686 w 855663"/>
              <a:gd name="connsiteY16" fmla="*/ 999569 h 1750218"/>
              <a:gd name="connsiteX17" fmla="*/ 77788 w 855663"/>
              <a:gd name="connsiteY17" fmla="*/ 1057910 h 1750218"/>
              <a:gd name="connsiteX18" fmla="*/ 0 w 855663"/>
              <a:gd name="connsiteY18" fmla="*/ 980123 h 1750218"/>
              <a:gd name="connsiteX19" fmla="*/ 3889 w 855663"/>
              <a:gd name="connsiteY19" fmla="*/ 960675 h 1750218"/>
              <a:gd name="connsiteX20" fmla="*/ 112792 w 855663"/>
              <a:gd name="connsiteY20" fmla="*/ 497840 h 1750218"/>
              <a:gd name="connsiteX21" fmla="*/ 136129 w 855663"/>
              <a:gd name="connsiteY21" fmla="*/ 455057 h 1750218"/>
              <a:gd name="connsiteX22" fmla="*/ 299482 w 855663"/>
              <a:gd name="connsiteY22" fmla="*/ 369490 h 1750218"/>
              <a:gd name="connsiteX23" fmla="*/ 427832 w 855663"/>
              <a:gd name="connsiteY23" fmla="*/ 350043 h 1750218"/>
              <a:gd name="connsiteX24" fmla="*/ 427831 w 855663"/>
              <a:gd name="connsiteY24" fmla="*/ 0 h 1750218"/>
              <a:gd name="connsiteX25" fmla="*/ 583406 w 855663"/>
              <a:gd name="connsiteY25" fmla="*/ 155575 h 1750218"/>
              <a:gd name="connsiteX26" fmla="*/ 427831 w 855663"/>
              <a:gd name="connsiteY26" fmla="*/ 311150 h 1750218"/>
              <a:gd name="connsiteX27" fmla="*/ 272256 w 855663"/>
              <a:gd name="connsiteY27" fmla="*/ 155575 h 1750218"/>
              <a:gd name="connsiteX28" fmla="*/ 427831 w 855663"/>
              <a:gd name="connsiteY28" fmla="*/ 0 h 17502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855663" h="1750218">
                <a:moveTo>
                  <a:pt x="427832" y="350043"/>
                </a:moveTo>
                <a:cubicBezTo>
                  <a:pt x="470615" y="350043"/>
                  <a:pt x="513398" y="357821"/>
                  <a:pt x="556181" y="365601"/>
                </a:cubicBezTo>
                <a:cubicBezTo>
                  <a:pt x="618412" y="385047"/>
                  <a:pt x="672862" y="412273"/>
                  <a:pt x="719535" y="451168"/>
                </a:cubicBezTo>
                <a:cubicBezTo>
                  <a:pt x="731203" y="462835"/>
                  <a:pt x="738983" y="478392"/>
                  <a:pt x="742872" y="493950"/>
                </a:cubicBezTo>
                <a:lnTo>
                  <a:pt x="851774" y="956786"/>
                </a:lnTo>
                <a:cubicBezTo>
                  <a:pt x="851774" y="960675"/>
                  <a:pt x="855663" y="968454"/>
                  <a:pt x="855663" y="976232"/>
                </a:cubicBezTo>
                <a:cubicBezTo>
                  <a:pt x="855663" y="1019016"/>
                  <a:pt x="820659" y="1054020"/>
                  <a:pt x="777876" y="1054020"/>
                </a:cubicBezTo>
                <a:cubicBezTo>
                  <a:pt x="742872" y="1054020"/>
                  <a:pt x="711757" y="1026795"/>
                  <a:pt x="703977" y="995680"/>
                </a:cubicBezTo>
                <a:lnTo>
                  <a:pt x="622301" y="657304"/>
                </a:lnTo>
                <a:lnTo>
                  <a:pt x="622301" y="1750218"/>
                </a:lnTo>
                <a:lnTo>
                  <a:pt x="466726" y="1750218"/>
                </a:lnTo>
                <a:lnTo>
                  <a:pt x="466726" y="1050131"/>
                </a:lnTo>
                <a:lnTo>
                  <a:pt x="388938" y="1050131"/>
                </a:lnTo>
                <a:lnTo>
                  <a:pt x="388938" y="1750218"/>
                </a:lnTo>
                <a:lnTo>
                  <a:pt x="233363" y="1750218"/>
                </a:lnTo>
                <a:lnTo>
                  <a:pt x="233363" y="661193"/>
                </a:lnTo>
                <a:lnTo>
                  <a:pt x="151686" y="999569"/>
                </a:lnTo>
                <a:cubicBezTo>
                  <a:pt x="143907" y="1030684"/>
                  <a:pt x="112792" y="1057910"/>
                  <a:pt x="77788" y="1057910"/>
                </a:cubicBezTo>
                <a:cubicBezTo>
                  <a:pt x="35004" y="1057910"/>
                  <a:pt x="0" y="1022905"/>
                  <a:pt x="0" y="980123"/>
                </a:cubicBezTo>
                <a:cubicBezTo>
                  <a:pt x="0" y="972343"/>
                  <a:pt x="3889" y="964564"/>
                  <a:pt x="3889" y="960675"/>
                </a:cubicBezTo>
                <a:lnTo>
                  <a:pt x="112792" y="497840"/>
                </a:lnTo>
                <a:cubicBezTo>
                  <a:pt x="116682" y="482281"/>
                  <a:pt x="124460" y="466725"/>
                  <a:pt x="136129" y="455057"/>
                </a:cubicBezTo>
                <a:cubicBezTo>
                  <a:pt x="182801" y="416162"/>
                  <a:pt x="237252" y="385047"/>
                  <a:pt x="299482" y="369490"/>
                </a:cubicBezTo>
                <a:cubicBezTo>
                  <a:pt x="342265" y="357821"/>
                  <a:pt x="385049" y="350043"/>
                  <a:pt x="427832" y="350043"/>
                </a:cubicBezTo>
                <a:close/>
                <a:moveTo>
                  <a:pt x="427831" y="0"/>
                </a:moveTo>
                <a:cubicBezTo>
                  <a:pt x="513753" y="0"/>
                  <a:pt x="583406" y="69653"/>
                  <a:pt x="583406" y="155575"/>
                </a:cubicBezTo>
                <a:cubicBezTo>
                  <a:pt x="583406" y="241496"/>
                  <a:pt x="513753" y="311150"/>
                  <a:pt x="427831" y="311150"/>
                </a:cubicBezTo>
                <a:cubicBezTo>
                  <a:pt x="341910" y="311150"/>
                  <a:pt x="272256" y="241496"/>
                  <a:pt x="272256" y="155575"/>
                </a:cubicBezTo>
                <a:cubicBezTo>
                  <a:pt x="272256" y="69653"/>
                  <a:pt x="341910" y="0"/>
                  <a:pt x="427831" y="0"/>
                </a:cubicBezTo>
                <a:close/>
              </a:path>
            </a:pathLst>
          </a:custGeom>
          <a:solidFill>
            <a:srgbClr val="65AA00"/>
          </a:solidFill>
          <a:ln w="15081" cap="flat">
            <a:noFill/>
            <a:prstDash val="solid"/>
            <a:miter/>
          </a:ln>
        </p:spPr>
        <p:txBody>
          <a:bodyPr wrap="square" rtlCol="0" anchor="ctr">
            <a:noAutofit/>
          </a:bodyPr>
          <a:lstStyle/>
          <a:p>
            <a:endParaRPr lang="en-US"/>
          </a:p>
        </p:txBody>
      </p:sp>
      <p:sp>
        <p:nvSpPr>
          <p:cNvPr id="506" name="person506">
            <a:extLst>
              <a:ext uri="{FF2B5EF4-FFF2-40B4-BE49-F238E27FC236}">
                <a16:creationId xmlns:a16="http://schemas.microsoft.com/office/drawing/2014/main" id="{398CC7CE-E349-47F6-A657-57A404826369}"/>
              </a:ext>
            </a:extLst>
          </p:cNvPr>
          <p:cNvSpPr/>
          <p:nvPr/>
        </p:nvSpPr>
        <p:spPr>
          <a:xfrm>
            <a:off x="1408176" y="2286000"/>
            <a:ext cx="384455" cy="786384"/>
          </a:xfrm>
          <a:custGeom>
            <a:avLst/>
            <a:gdLst>
              <a:gd name="connsiteX0" fmla="*/ 427832 w 855663"/>
              <a:gd name="connsiteY0" fmla="*/ 350043 h 1750218"/>
              <a:gd name="connsiteX1" fmla="*/ 556181 w 855663"/>
              <a:gd name="connsiteY1" fmla="*/ 365601 h 1750218"/>
              <a:gd name="connsiteX2" fmla="*/ 719535 w 855663"/>
              <a:gd name="connsiteY2" fmla="*/ 451168 h 1750218"/>
              <a:gd name="connsiteX3" fmla="*/ 742872 w 855663"/>
              <a:gd name="connsiteY3" fmla="*/ 493950 h 1750218"/>
              <a:gd name="connsiteX4" fmla="*/ 851774 w 855663"/>
              <a:gd name="connsiteY4" fmla="*/ 956786 h 1750218"/>
              <a:gd name="connsiteX5" fmla="*/ 855663 w 855663"/>
              <a:gd name="connsiteY5" fmla="*/ 976232 h 1750218"/>
              <a:gd name="connsiteX6" fmla="*/ 777876 w 855663"/>
              <a:gd name="connsiteY6" fmla="*/ 1054020 h 1750218"/>
              <a:gd name="connsiteX7" fmla="*/ 703977 w 855663"/>
              <a:gd name="connsiteY7" fmla="*/ 995680 h 1750218"/>
              <a:gd name="connsiteX8" fmla="*/ 622301 w 855663"/>
              <a:gd name="connsiteY8" fmla="*/ 657304 h 1750218"/>
              <a:gd name="connsiteX9" fmla="*/ 622301 w 855663"/>
              <a:gd name="connsiteY9" fmla="*/ 1750218 h 1750218"/>
              <a:gd name="connsiteX10" fmla="*/ 466726 w 855663"/>
              <a:gd name="connsiteY10" fmla="*/ 1750218 h 1750218"/>
              <a:gd name="connsiteX11" fmla="*/ 466726 w 855663"/>
              <a:gd name="connsiteY11" fmla="*/ 1050131 h 1750218"/>
              <a:gd name="connsiteX12" fmla="*/ 388938 w 855663"/>
              <a:gd name="connsiteY12" fmla="*/ 1050131 h 1750218"/>
              <a:gd name="connsiteX13" fmla="*/ 388938 w 855663"/>
              <a:gd name="connsiteY13" fmla="*/ 1750218 h 1750218"/>
              <a:gd name="connsiteX14" fmla="*/ 233363 w 855663"/>
              <a:gd name="connsiteY14" fmla="*/ 1750218 h 1750218"/>
              <a:gd name="connsiteX15" fmla="*/ 233363 w 855663"/>
              <a:gd name="connsiteY15" fmla="*/ 661193 h 1750218"/>
              <a:gd name="connsiteX16" fmla="*/ 151686 w 855663"/>
              <a:gd name="connsiteY16" fmla="*/ 999569 h 1750218"/>
              <a:gd name="connsiteX17" fmla="*/ 77788 w 855663"/>
              <a:gd name="connsiteY17" fmla="*/ 1057910 h 1750218"/>
              <a:gd name="connsiteX18" fmla="*/ 0 w 855663"/>
              <a:gd name="connsiteY18" fmla="*/ 980123 h 1750218"/>
              <a:gd name="connsiteX19" fmla="*/ 3889 w 855663"/>
              <a:gd name="connsiteY19" fmla="*/ 960675 h 1750218"/>
              <a:gd name="connsiteX20" fmla="*/ 112792 w 855663"/>
              <a:gd name="connsiteY20" fmla="*/ 497840 h 1750218"/>
              <a:gd name="connsiteX21" fmla="*/ 136129 w 855663"/>
              <a:gd name="connsiteY21" fmla="*/ 455057 h 1750218"/>
              <a:gd name="connsiteX22" fmla="*/ 299482 w 855663"/>
              <a:gd name="connsiteY22" fmla="*/ 369490 h 1750218"/>
              <a:gd name="connsiteX23" fmla="*/ 427832 w 855663"/>
              <a:gd name="connsiteY23" fmla="*/ 350043 h 1750218"/>
              <a:gd name="connsiteX24" fmla="*/ 427831 w 855663"/>
              <a:gd name="connsiteY24" fmla="*/ 0 h 1750218"/>
              <a:gd name="connsiteX25" fmla="*/ 583406 w 855663"/>
              <a:gd name="connsiteY25" fmla="*/ 155575 h 1750218"/>
              <a:gd name="connsiteX26" fmla="*/ 427831 w 855663"/>
              <a:gd name="connsiteY26" fmla="*/ 311150 h 1750218"/>
              <a:gd name="connsiteX27" fmla="*/ 272256 w 855663"/>
              <a:gd name="connsiteY27" fmla="*/ 155575 h 1750218"/>
              <a:gd name="connsiteX28" fmla="*/ 427831 w 855663"/>
              <a:gd name="connsiteY28" fmla="*/ 0 h 17502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855663" h="1750218">
                <a:moveTo>
                  <a:pt x="427832" y="350043"/>
                </a:moveTo>
                <a:cubicBezTo>
                  <a:pt x="470615" y="350043"/>
                  <a:pt x="513398" y="357821"/>
                  <a:pt x="556181" y="365601"/>
                </a:cubicBezTo>
                <a:cubicBezTo>
                  <a:pt x="618412" y="385047"/>
                  <a:pt x="672862" y="412273"/>
                  <a:pt x="719535" y="451168"/>
                </a:cubicBezTo>
                <a:cubicBezTo>
                  <a:pt x="731203" y="462835"/>
                  <a:pt x="738983" y="478392"/>
                  <a:pt x="742872" y="493950"/>
                </a:cubicBezTo>
                <a:lnTo>
                  <a:pt x="851774" y="956786"/>
                </a:lnTo>
                <a:cubicBezTo>
                  <a:pt x="851774" y="960675"/>
                  <a:pt x="855663" y="968454"/>
                  <a:pt x="855663" y="976232"/>
                </a:cubicBezTo>
                <a:cubicBezTo>
                  <a:pt x="855663" y="1019016"/>
                  <a:pt x="820659" y="1054020"/>
                  <a:pt x="777876" y="1054020"/>
                </a:cubicBezTo>
                <a:cubicBezTo>
                  <a:pt x="742872" y="1054020"/>
                  <a:pt x="711757" y="1026795"/>
                  <a:pt x="703977" y="995680"/>
                </a:cubicBezTo>
                <a:lnTo>
                  <a:pt x="622301" y="657304"/>
                </a:lnTo>
                <a:lnTo>
                  <a:pt x="622301" y="1750218"/>
                </a:lnTo>
                <a:lnTo>
                  <a:pt x="466726" y="1750218"/>
                </a:lnTo>
                <a:lnTo>
                  <a:pt x="466726" y="1050131"/>
                </a:lnTo>
                <a:lnTo>
                  <a:pt x="388938" y="1050131"/>
                </a:lnTo>
                <a:lnTo>
                  <a:pt x="388938" y="1750218"/>
                </a:lnTo>
                <a:lnTo>
                  <a:pt x="233363" y="1750218"/>
                </a:lnTo>
                <a:lnTo>
                  <a:pt x="233363" y="661193"/>
                </a:lnTo>
                <a:lnTo>
                  <a:pt x="151686" y="999569"/>
                </a:lnTo>
                <a:cubicBezTo>
                  <a:pt x="143907" y="1030684"/>
                  <a:pt x="112792" y="1057910"/>
                  <a:pt x="77788" y="1057910"/>
                </a:cubicBezTo>
                <a:cubicBezTo>
                  <a:pt x="35004" y="1057910"/>
                  <a:pt x="0" y="1022905"/>
                  <a:pt x="0" y="980123"/>
                </a:cubicBezTo>
                <a:cubicBezTo>
                  <a:pt x="0" y="972343"/>
                  <a:pt x="3889" y="964564"/>
                  <a:pt x="3889" y="960675"/>
                </a:cubicBezTo>
                <a:lnTo>
                  <a:pt x="112792" y="497840"/>
                </a:lnTo>
                <a:cubicBezTo>
                  <a:pt x="116682" y="482281"/>
                  <a:pt x="124460" y="466725"/>
                  <a:pt x="136129" y="455057"/>
                </a:cubicBezTo>
                <a:cubicBezTo>
                  <a:pt x="182801" y="416162"/>
                  <a:pt x="237252" y="385047"/>
                  <a:pt x="299482" y="369490"/>
                </a:cubicBezTo>
                <a:cubicBezTo>
                  <a:pt x="342265" y="357821"/>
                  <a:pt x="385049" y="350043"/>
                  <a:pt x="427832" y="350043"/>
                </a:cubicBezTo>
                <a:close/>
                <a:moveTo>
                  <a:pt x="427831" y="0"/>
                </a:moveTo>
                <a:cubicBezTo>
                  <a:pt x="513753" y="0"/>
                  <a:pt x="583406" y="69653"/>
                  <a:pt x="583406" y="155575"/>
                </a:cubicBezTo>
                <a:cubicBezTo>
                  <a:pt x="583406" y="241496"/>
                  <a:pt x="513753" y="311150"/>
                  <a:pt x="427831" y="311150"/>
                </a:cubicBezTo>
                <a:cubicBezTo>
                  <a:pt x="341910" y="311150"/>
                  <a:pt x="272256" y="241496"/>
                  <a:pt x="272256" y="155575"/>
                </a:cubicBezTo>
                <a:cubicBezTo>
                  <a:pt x="272256" y="69653"/>
                  <a:pt x="341910" y="0"/>
                  <a:pt x="427831" y="0"/>
                </a:cubicBezTo>
                <a:close/>
              </a:path>
            </a:pathLst>
          </a:custGeom>
          <a:solidFill>
            <a:srgbClr val="A8005E"/>
          </a:solidFill>
          <a:ln w="15081" cap="flat">
            <a:noFill/>
            <a:prstDash val="solid"/>
            <a:miter/>
          </a:ln>
        </p:spPr>
        <p:txBody>
          <a:bodyPr wrap="square" rtlCol="0" anchor="ctr">
            <a:noAutofit/>
          </a:bodyPr>
          <a:lstStyle/>
          <a:p>
            <a:endParaRPr lang="en-US"/>
          </a:p>
        </p:txBody>
      </p:sp>
      <p:sp>
        <p:nvSpPr>
          <p:cNvPr id="507" name="t508"/>
          <p:cNvSpPr txBox="1"/>
          <p:nvPr/>
        </p:nvSpPr>
        <p:spPr>
          <a:xfrm>
            <a:off x="1920240" y="2304288"/>
            <a:ext cx="2404872" cy="749808"/>
          </a:xfrm>
          <a:prstGeom prst="rect">
            <a:avLst/>
          </a:prstGeom>
          <a:noFill/>
        </p:spPr>
        <p:txBody>
          <a:bodyPr wrap="square" lIns="32000" tIns="6000" rIns="32000" bIns="6000" rtlCol="0" anchor="t"/>
          <a:lstStyle/>
          <a:p>
            <a:pPr algn="l">
              <a:spcAft>
                <a:spcPts val="40"/>
              </a:spcAft>
            </a:pPr>
            <a:r>
              <a:rPr lang="en-US" sz="2500" b="1" dirty="0">
                <a:solidFill>
                  <a:srgbClr val="00385E"/>
                </a:solidFill>
                <a:latin typeface="Calibri"/>
              </a:rPr>
              <a:t>77</a:t>
            </a:r>
          </a:p>
          <a:p>
            <a:pPr algn="l">
              <a:spcAft>
                <a:spcPts val="10"/>
              </a:spcAft>
            </a:pPr>
            <a:r>
              <a:rPr lang="en-US" sz="1200" dirty="0">
                <a:solidFill>
                  <a:srgbClr val="20405E"/>
                </a:solidFill>
                <a:latin typeface="Calibri"/>
              </a:rPr>
              <a:t>Children &amp; young adults (&lt;23 years) with kidney failure on dialysis </a:t>
            </a:r>
          </a:p>
        </p:txBody>
      </p:sp>
      <p:sp>
        <p:nvSpPr>
          <p:cNvPr id="509" name="i510"/>
          <p:cNvSpPr/>
          <p:nvPr/>
        </p:nvSpPr>
        <p:spPr>
          <a:xfrm>
            <a:off x="4315968" y="2560320"/>
            <a:ext cx="420624" cy="274320"/>
          </a:xfrm>
          <a:prstGeom prst="rightArrow">
            <a:avLst/>
          </a:prstGeom>
          <a:solidFill>
            <a:srgbClr val="9FB6CC"/>
          </a:solidFill>
          <a:ln>
            <a:noFill/>
          </a:ln>
        </p:spPr>
        <p:txBody>
          <a:bodyPr rtlCol="0"/>
          <a:lstStyle/>
          <a:p>
            <a:endParaRPr lang="en-US"/>
          </a:p>
        </p:txBody>
      </p:sp>
      <p:sp>
        <p:nvSpPr>
          <p:cNvPr id="511" name="t512"/>
          <p:cNvSpPr txBox="1"/>
          <p:nvPr/>
        </p:nvSpPr>
        <p:spPr>
          <a:xfrm>
            <a:off x="4837176" y="2304288"/>
            <a:ext cx="1725168" cy="749808"/>
          </a:xfrm>
          <a:prstGeom prst="rect">
            <a:avLst/>
          </a:prstGeom>
          <a:noFill/>
        </p:spPr>
        <p:txBody>
          <a:bodyPr wrap="square" lIns="32000" tIns="6000" rIns="32000" bIns="6000" rtlCol="0" anchor="t"/>
          <a:lstStyle/>
          <a:p>
            <a:pPr algn="l">
              <a:spcAft>
                <a:spcPts val="40"/>
              </a:spcAft>
            </a:pPr>
            <a:r>
              <a:rPr lang="en-US" sz="2500" b="1" dirty="0">
                <a:solidFill>
                  <a:srgbClr val="003969"/>
                </a:solidFill>
                <a:latin typeface="Calibri"/>
              </a:rPr>
              <a:t>33</a:t>
            </a:r>
            <a:r>
              <a:rPr lang="en-US" sz="1500" b="1" dirty="0">
                <a:solidFill>
                  <a:srgbClr val="003969"/>
                </a:solidFill>
                <a:latin typeface="Calibri"/>
              </a:rPr>
              <a:t>  (42.9%)</a:t>
            </a:r>
          </a:p>
          <a:p>
            <a:pPr algn="l">
              <a:spcAft>
                <a:spcPts val="10"/>
              </a:spcAft>
            </a:pPr>
            <a:r>
              <a:rPr lang="en-US" sz="1200" dirty="0">
                <a:solidFill>
                  <a:srgbClr val="20405E"/>
                </a:solidFill>
                <a:latin typeface="Calibri"/>
              </a:rPr>
              <a:t>Received AT therapy</a:t>
            </a:r>
          </a:p>
        </p:txBody>
      </p:sp>
      <p:sp>
        <p:nvSpPr>
          <p:cNvPr id="513" name="r514"/>
          <p:cNvSpPr/>
          <p:nvPr/>
        </p:nvSpPr>
        <p:spPr>
          <a:xfrm>
            <a:off x="6675120" y="2276856"/>
            <a:ext cx="2560320" cy="365760"/>
          </a:xfrm>
          <a:prstGeom prst="roundRect">
            <a:avLst>
              <a:gd name="adj" fmla="val 16000"/>
            </a:avLst>
          </a:prstGeom>
          <a:solidFill>
            <a:srgbClr val="0065AA"/>
          </a:solidFill>
          <a:ln>
            <a:noFill/>
          </a:ln>
        </p:spPr>
        <p:txBody>
          <a:bodyPr rtlCol="0"/>
          <a:lstStyle/>
          <a:p>
            <a:endParaRPr lang="en-US"/>
          </a:p>
        </p:txBody>
      </p:sp>
      <p:sp>
        <p:nvSpPr>
          <p:cNvPr id="515" name="t516"/>
          <p:cNvSpPr txBox="1"/>
          <p:nvPr/>
        </p:nvSpPr>
        <p:spPr>
          <a:xfrm>
            <a:off x="6675120" y="2276856"/>
            <a:ext cx="2560320" cy="365760"/>
          </a:xfrm>
          <a:prstGeom prst="rect">
            <a:avLst/>
          </a:prstGeom>
          <a:noFill/>
        </p:spPr>
        <p:txBody>
          <a:bodyPr wrap="square" lIns="32000" tIns="6000" rIns="32000" bIns="6000" rtlCol="0" anchor="ctr"/>
          <a:lstStyle/>
          <a:p>
            <a:pPr algn="ctr">
              <a:spcAft>
                <a:spcPts val="0"/>
              </a:spcAft>
            </a:pPr>
            <a:r>
              <a:rPr lang="en-US" sz="1200" b="1" dirty="0">
                <a:solidFill>
                  <a:srgbClr val="FFFFFF"/>
                </a:solidFill>
                <a:latin typeface="Calibri"/>
              </a:rPr>
              <a:t>Median age at therapy initiation: </a:t>
            </a:r>
          </a:p>
          <a:p>
            <a:pPr algn="ctr">
              <a:spcAft>
                <a:spcPts val="0"/>
              </a:spcAft>
            </a:pPr>
            <a:r>
              <a:rPr lang="en-US" sz="1200" b="1" dirty="0">
                <a:solidFill>
                  <a:srgbClr val="FFFFFF"/>
                </a:solidFill>
                <a:latin typeface="Calibri"/>
              </a:rPr>
              <a:t>17.1 years</a:t>
            </a:r>
          </a:p>
        </p:txBody>
      </p:sp>
      <p:sp>
        <p:nvSpPr>
          <p:cNvPr id="517" name="r518"/>
          <p:cNvSpPr/>
          <p:nvPr/>
        </p:nvSpPr>
        <p:spPr>
          <a:xfrm>
            <a:off x="9308592" y="2276856"/>
            <a:ext cx="2560320" cy="365760"/>
          </a:xfrm>
          <a:prstGeom prst="roundRect">
            <a:avLst>
              <a:gd name="adj" fmla="val 16000"/>
            </a:avLst>
          </a:prstGeom>
          <a:solidFill>
            <a:srgbClr val="00385E"/>
          </a:solidFill>
          <a:ln>
            <a:noFill/>
          </a:ln>
        </p:spPr>
        <p:txBody>
          <a:bodyPr rtlCol="0"/>
          <a:lstStyle/>
          <a:p>
            <a:endParaRPr lang="en-US"/>
          </a:p>
        </p:txBody>
      </p:sp>
      <p:sp>
        <p:nvSpPr>
          <p:cNvPr id="519" name="t520"/>
          <p:cNvSpPr txBox="1"/>
          <p:nvPr/>
        </p:nvSpPr>
        <p:spPr>
          <a:xfrm>
            <a:off x="9308592" y="2276856"/>
            <a:ext cx="2560320" cy="365760"/>
          </a:xfrm>
          <a:prstGeom prst="rect">
            <a:avLst/>
          </a:prstGeom>
          <a:noFill/>
        </p:spPr>
        <p:txBody>
          <a:bodyPr wrap="square" lIns="32000" tIns="6000" rIns="32000" bIns="6000" rtlCol="0" anchor="ctr"/>
          <a:lstStyle/>
          <a:p>
            <a:pPr algn="ctr">
              <a:spcAft>
                <a:spcPts val="0"/>
              </a:spcAft>
            </a:pPr>
            <a:r>
              <a:rPr lang="en-US" sz="1200" b="1" dirty="0">
                <a:solidFill>
                  <a:srgbClr val="FFFFFF"/>
                </a:solidFill>
                <a:latin typeface="Calibri"/>
              </a:rPr>
              <a:t>63.6% were female</a:t>
            </a:r>
          </a:p>
        </p:txBody>
      </p:sp>
      <p:sp>
        <p:nvSpPr>
          <p:cNvPr id="521" name="r522"/>
          <p:cNvSpPr/>
          <p:nvPr/>
        </p:nvSpPr>
        <p:spPr>
          <a:xfrm>
            <a:off x="6675120" y="2697480"/>
            <a:ext cx="2560320" cy="365760"/>
          </a:xfrm>
          <a:prstGeom prst="roundRect">
            <a:avLst>
              <a:gd name="adj" fmla="val 16000"/>
            </a:avLst>
          </a:prstGeom>
          <a:solidFill>
            <a:srgbClr val="5E9C12"/>
          </a:solidFill>
          <a:ln>
            <a:noFill/>
          </a:ln>
        </p:spPr>
        <p:txBody>
          <a:bodyPr rtlCol="0"/>
          <a:lstStyle/>
          <a:p>
            <a:endParaRPr lang="en-US"/>
          </a:p>
        </p:txBody>
      </p:sp>
      <p:sp>
        <p:nvSpPr>
          <p:cNvPr id="523" name="t524"/>
          <p:cNvSpPr txBox="1"/>
          <p:nvPr/>
        </p:nvSpPr>
        <p:spPr>
          <a:xfrm>
            <a:off x="6675120" y="2697480"/>
            <a:ext cx="2560320" cy="365760"/>
          </a:xfrm>
          <a:prstGeom prst="rect">
            <a:avLst/>
          </a:prstGeom>
          <a:noFill/>
        </p:spPr>
        <p:txBody>
          <a:bodyPr wrap="square" lIns="32000" tIns="6000" rIns="32000" bIns="6000" rtlCol="0" anchor="ctr"/>
          <a:lstStyle/>
          <a:p>
            <a:pPr algn="ctr">
              <a:spcAft>
                <a:spcPts val="0"/>
              </a:spcAft>
            </a:pPr>
            <a:r>
              <a:rPr lang="en-US" sz="1200" b="1" dirty="0">
                <a:solidFill>
                  <a:srgbClr val="FFFFFF"/>
                </a:solidFill>
                <a:latin typeface="Calibri"/>
              </a:rPr>
              <a:t>Median dialysis vintage: </a:t>
            </a:r>
          </a:p>
          <a:p>
            <a:pPr algn="ctr">
              <a:spcAft>
                <a:spcPts val="0"/>
              </a:spcAft>
            </a:pPr>
            <a:r>
              <a:rPr lang="en-US" sz="1200" b="1" dirty="0">
                <a:solidFill>
                  <a:srgbClr val="FFFFFF"/>
                </a:solidFill>
                <a:latin typeface="Calibri"/>
              </a:rPr>
              <a:t>57 months</a:t>
            </a:r>
          </a:p>
        </p:txBody>
      </p:sp>
      <p:sp>
        <p:nvSpPr>
          <p:cNvPr id="525" name="r526"/>
          <p:cNvSpPr/>
          <p:nvPr/>
        </p:nvSpPr>
        <p:spPr>
          <a:xfrm>
            <a:off x="9308592" y="2697480"/>
            <a:ext cx="2560320" cy="365760"/>
          </a:xfrm>
          <a:prstGeom prst="roundRect">
            <a:avLst>
              <a:gd name="adj" fmla="val 16000"/>
            </a:avLst>
          </a:prstGeom>
          <a:solidFill>
            <a:srgbClr val="A8005E"/>
          </a:solidFill>
          <a:ln>
            <a:noFill/>
          </a:ln>
        </p:spPr>
        <p:txBody>
          <a:bodyPr rtlCol="0"/>
          <a:lstStyle/>
          <a:p>
            <a:endParaRPr lang="en-US"/>
          </a:p>
        </p:txBody>
      </p:sp>
      <p:sp>
        <p:nvSpPr>
          <p:cNvPr id="527" name="t528"/>
          <p:cNvSpPr txBox="1"/>
          <p:nvPr/>
        </p:nvSpPr>
        <p:spPr>
          <a:xfrm>
            <a:off x="9308592" y="2697480"/>
            <a:ext cx="2560320" cy="365760"/>
          </a:xfrm>
          <a:prstGeom prst="rect">
            <a:avLst/>
          </a:prstGeom>
          <a:noFill/>
        </p:spPr>
        <p:txBody>
          <a:bodyPr wrap="square" lIns="32000" tIns="6000" rIns="32000" bIns="6000" rtlCol="0" anchor="ctr"/>
          <a:lstStyle/>
          <a:p>
            <a:pPr algn="ctr">
              <a:spcAft>
                <a:spcPts val="0"/>
              </a:spcAft>
            </a:pPr>
            <a:r>
              <a:rPr lang="en-US" sz="1200" b="1" dirty="0">
                <a:solidFill>
                  <a:srgbClr val="FFFFFF"/>
                </a:solidFill>
                <a:latin typeface="Calibri"/>
              </a:rPr>
              <a:t>51.5% had a prothrombotic</a:t>
            </a:r>
          </a:p>
          <a:p>
            <a:pPr algn="ctr">
              <a:spcAft>
                <a:spcPts val="0"/>
              </a:spcAft>
            </a:pPr>
            <a:r>
              <a:rPr lang="en-US" sz="1200" b="1" dirty="0">
                <a:solidFill>
                  <a:srgbClr val="FFFFFF"/>
                </a:solidFill>
                <a:latin typeface="Calibri"/>
              </a:rPr>
              <a:t>laboratory abnormality</a:t>
            </a:r>
          </a:p>
        </p:txBody>
      </p:sp>
      <p:sp>
        <p:nvSpPr>
          <p:cNvPr id="529" name="r530"/>
          <p:cNvSpPr/>
          <p:nvPr/>
        </p:nvSpPr>
        <p:spPr>
          <a:xfrm>
            <a:off x="164592" y="3255263"/>
            <a:ext cx="2871216" cy="1285731"/>
          </a:xfrm>
          <a:prstGeom prst="roundRect">
            <a:avLst>
              <a:gd name="adj" fmla="val 8000"/>
            </a:avLst>
          </a:prstGeom>
          <a:solidFill>
            <a:srgbClr val="EAF1F8"/>
          </a:solidFill>
          <a:ln w="9525">
            <a:solidFill>
              <a:srgbClr val="C4D6E8"/>
            </a:solidFill>
          </a:ln>
          <a:effectLst>
            <a:outerShdw blurRad="38000" dist="19000" dir="5400000" rotWithShape="0">
              <a:srgbClr val="000000">
                <a:alpha val="20000"/>
              </a:srgbClr>
            </a:outerShdw>
          </a:effectLst>
        </p:spPr>
        <p:txBody>
          <a:bodyPr rtlCol="0"/>
          <a:lstStyle/>
          <a:p>
            <a:endParaRPr lang="en-US"/>
          </a:p>
        </p:txBody>
      </p:sp>
      <p:sp>
        <p:nvSpPr>
          <p:cNvPr id="531" name="r532"/>
          <p:cNvSpPr/>
          <p:nvPr/>
        </p:nvSpPr>
        <p:spPr>
          <a:xfrm>
            <a:off x="164592" y="3255264"/>
            <a:ext cx="2871216" cy="274320"/>
          </a:xfrm>
          <a:prstGeom prst="roundRect">
            <a:avLst>
              <a:gd name="adj" fmla="val 8000"/>
            </a:avLst>
          </a:prstGeom>
          <a:solidFill>
            <a:srgbClr val="00385E"/>
          </a:solidFill>
          <a:ln>
            <a:noFill/>
          </a:ln>
        </p:spPr>
        <p:txBody>
          <a:bodyPr rtlCol="0"/>
          <a:lstStyle/>
          <a:p>
            <a:endParaRPr lang="en-US"/>
          </a:p>
        </p:txBody>
      </p:sp>
      <p:sp>
        <p:nvSpPr>
          <p:cNvPr id="533" name="r534"/>
          <p:cNvSpPr/>
          <p:nvPr/>
        </p:nvSpPr>
        <p:spPr>
          <a:xfrm>
            <a:off x="164592" y="3438144"/>
            <a:ext cx="2871216" cy="109728"/>
          </a:xfrm>
          <a:prstGeom prst="roundRect">
            <a:avLst>
              <a:gd name="adj" fmla="val 0"/>
            </a:avLst>
          </a:prstGeom>
          <a:solidFill>
            <a:srgbClr val="00385E"/>
          </a:solidFill>
          <a:ln>
            <a:noFill/>
          </a:ln>
        </p:spPr>
        <p:txBody>
          <a:bodyPr rtlCol="0"/>
          <a:lstStyle/>
          <a:p>
            <a:endParaRPr lang="en-US"/>
          </a:p>
        </p:txBody>
      </p:sp>
      <p:sp>
        <p:nvSpPr>
          <p:cNvPr id="535" name="t536"/>
          <p:cNvSpPr txBox="1"/>
          <p:nvPr/>
        </p:nvSpPr>
        <p:spPr>
          <a:xfrm>
            <a:off x="164592" y="3255264"/>
            <a:ext cx="2871216" cy="274320"/>
          </a:xfrm>
          <a:prstGeom prst="rect">
            <a:avLst/>
          </a:prstGeom>
          <a:noFill/>
        </p:spPr>
        <p:txBody>
          <a:bodyPr wrap="square" lIns="32000" tIns="6000" rIns="32000" bIns="6000" rtlCol="0" anchor="ctr"/>
          <a:lstStyle/>
          <a:p>
            <a:pPr algn="ctr">
              <a:spcAft>
                <a:spcPts val="0"/>
              </a:spcAft>
            </a:pPr>
            <a:r>
              <a:rPr lang="en-US" sz="1100" b="1" dirty="0">
                <a:solidFill>
                  <a:srgbClr val="FFFFFF"/>
                </a:solidFill>
                <a:latin typeface="Calibri"/>
              </a:rPr>
              <a:t>Indications for AT therapy, n(%)</a:t>
            </a:r>
          </a:p>
        </p:txBody>
      </p:sp>
      <p:sp>
        <p:nvSpPr>
          <p:cNvPr id="537" name="t538"/>
          <p:cNvSpPr txBox="1"/>
          <p:nvPr/>
        </p:nvSpPr>
        <p:spPr>
          <a:xfrm>
            <a:off x="201168" y="3547872"/>
            <a:ext cx="2798064" cy="1037444"/>
          </a:xfrm>
          <a:prstGeom prst="rect">
            <a:avLst/>
          </a:prstGeom>
          <a:noFill/>
        </p:spPr>
        <p:txBody>
          <a:bodyPr wrap="square" lIns="32000" tIns="6000" rIns="32000" bIns="6000" rtlCol="0" anchor="ctr"/>
          <a:lstStyle/>
          <a:p>
            <a:pPr algn="l">
              <a:spcAft>
                <a:spcPts val="260"/>
              </a:spcAft>
            </a:pPr>
            <a:r>
              <a:rPr lang="en-US" sz="1000" b="1" dirty="0">
                <a:solidFill>
                  <a:srgbClr val="20405E"/>
                </a:solidFill>
                <a:latin typeface="Calibri"/>
              </a:rPr>
              <a:t>Acute TE                   	            </a:t>
            </a:r>
            <a:r>
              <a:rPr lang="en-US" sz="1000" b="1" dirty="0">
                <a:solidFill>
                  <a:srgbClr val="00385E"/>
                </a:solidFill>
                <a:latin typeface="Calibri"/>
              </a:rPr>
              <a:t>17 (51.5%)</a:t>
            </a:r>
          </a:p>
          <a:p>
            <a:pPr algn="l">
              <a:spcAft>
                <a:spcPts val="260"/>
              </a:spcAft>
            </a:pPr>
            <a:r>
              <a:rPr lang="en-US" sz="1000" b="1" dirty="0">
                <a:solidFill>
                  <a:srgbClr val="20405E"/>
                </a:solidFill>
                <a:latin typeface="Calibri"/>
              </a:rPr>
              <a:t>History of prior thrombosis   	              </a:t>
            </a:r>
            <a:r>
              <a:rPr lang="en-US" sz="1000" b="1" dirty="0">
                <a:solidFill>
                  <a:srgbClr val="00385E"/>
                </a:solidFill>
                <a:latin typeface="Calibri"/>
              </a:rPr>
              <a:t>8 (24.2%)</a:t>
            </a:r>
          </a:p>
          <a:p>
            <a:pPr algn="l">
              <a:spcAft>
                <a:spcPts val="260"/>
              </a:spcAft>
            </a:pPr>
            <a:r>
              <a:rPr lang="en-US" sz="1000" b="1" dirty="0">
                <a:solidFill>
                  <a:srgbClr val="20405E"/>
                </a:solidFill>
                <a:latin typeface="Calibri"/>
              </a:rPr>
              <a:t>Prothrombotic laboratory abnormality         </a:t>
            </a:r>
            <a:r>
              <a:rPr lang="en-US" sz="1000" b="1" dirty="0">
                <a:solidFill>
                  <a:srgbClr val="00385E"/>
                </a:solidFill>
                <a:latin typeface="Calibri"/>
              </a:rPr>
              <a:t>3 (9.1%)</a:t>
            </a:r>
          </a:p>
          <a:p>
            <a:pPr algn="l">
              <a:spcAft>
                <a:spcPts val="260"/>
              </a:spcAft>
            </a:pPr>
            <a:r>
              <a:rPr lang="en-US" sz="1000" b="1" dirty="0">
                <a:solidFill>
                  <a:srgbClr val="20405E"/>
                </a:solidFill>
                <a:latin typeface="Calibri"/>
              </a:rPr>
              <a:t>Prior TE + prothrombotic abnormality           </a:t>
            </a:r>
            <a:r>
              <a:rPr lang="en-US" sz="1000" b="1" dirty="0">
                <a:solidFill>
                  <a:srgbClr val="00385E"/>
                </a:solidFill>
                <a:latin typeface="Calibri"/>
              </a:rPr>
              <a:t>3 (9.1%)</a:t>
            </a:r>
          </a:p>
          <a:p>
            <a:pPr algn="l">
              <a:spcAft>
                <a:spcPts val="0"/>
              </a:spcAft>
            </a:pPr>
            <a:r>
              <a:rPr lang="en-US" sz="1000" b="1" dirty="0">
                <a:solidFill>
                  <a:srgbClr val="20405E"/>
                </a:solidFill>
                <a:latin typeface="Calibri"/>
              </a:rPr>
              <a:t>Other                                                                    </a:t>
            </a:r>
            <a:r>
              <a:rPr lang="en-US" sz="1000" b="1" dirty="0">
                <a:solidFill>
                  <a:srgbClr val="00385E"/>
                </a:solidFill>
                <a:latin typeface="Calibri"/>
              </a:rPr>
              <a:t>2 (6.1%)</a:t>
            </a:r>
          </a:p>
        </p:txBody>
      </p:sp>
      <p:sp>
        <p:nvSpPr>
          <p:cNvPr id="539" name="r540"/>
          <p:cNvSpPr/>
          <p:nvPr/>
        </p:nvSpPr>
        <p:spPr>
          <a:xfrm>
            <a:off x="3154680" y="3255263"/>
            <a:ext cx="2871216" cy="1335772"/>
          </a:xfrm>
          <a:prstGeom prst="roundRect">
            <a:avLst>
              <a:gd name="adj" fmla="val 8000"/>
            </a:avLst>
          </a:prstGeom>
          <a:solidFill>
            <a:srgbClr val="EAF1F8"/>
          </a:solidFill>
          <a:ln w="9525">
            <a:solidFill>
              <a:srgbClr val="C4D6E8"/>
            </a:solidFill>
          </a:ln>
          <a:effectLst>
            <a:outerShdw blurRad="38000" dist="19000" dir="5400000" rotWithShape="0">
              <a:srgbClr val="000000">
                <a:alpha val="20000"/>
              </a:srgbClr>
            </a:outerShdw>
          </a:effectLst>
        </p:spPr>
        <p:txBody>
          <a:bodyPr rtlCol="0"/>
          <a:lstStyle/>
          <a:p>
            <a:endParaRPr lang="en-US"/>
          </a:p>
        </p:txBody>
      </p:sp>
      <p:sp>
        <p:nvSpPr>
          <p:cNvPr id="541" name="r542"/>
          <p:cNvSpPr/>
          <p:nvPr/>
        </p:nvSpPr>
        <p:spPr>
          <a:xfrm>
            <a:off x="3154680" y="3255264"/>
            <a:ext cx="2871216" cy="274320"/>
          </a:xfrm>
          <a:prstGeom prst="roundRect">
            <a:avLst>
              <a:gd name="adj" fmla="val 8000"/>
            </a:avLst>
          </a:prstGeom>
          <a:solidFill>
            <a:srgbClr val="0065AA"/>
          </a:solidFill>
          <a:ln>
            <a:noFill/>
          </a:ln>
        </p:spPr>
        <p:txBody>
          <a:bodyPr rtlCol="0"/>
          <a:lstStyle/>
          <a:p>
            <a:endParaRPr lang="en-US"/>
          </a:p>
        </p:txBody>
      </p:sp>
      <p:sp>
        <p:nvSpPr>
          <p:cNvPr id="543" name="r544"/>
          <p:cNvSpPr/>
          <p:nvPr/>
        </p:nvSpPr>
        <p:spPr>
          <a:xfrm>
            <a:off x="3154680" y="3438144"/>
            <a:ext cx="2871216" cy="109728"/>
          </a:xfrm>
          <a:prstGeom prst="roundRect">
            <a:avLst>
              <a:gd name="adj" fmla="val 0"/>
            </a:avLst>
          </a:prstGeom>
          <a:solidFill>
            <a:srgbClr val="0065AA"/>
          </a:solidFill>
          <a:ln>
            <a:noFill/>
          </a:ln>
        </p:spPr>
        <p:txBody>
          <a:bodyPr rtlCol="0"/>
          <a:lstStyle/>
          <a:p>
            <a:endParaRPr lang="en-US"/>
          </a:p>
        </p:txBody>
      </p:sp>
      <p:sp>
        <p:nvSpPr>
          <p:cNvPr id="545" name="t546"/>
          <p:cNvSpPr txBox="1"/>
          <p:nvPr/>
        </p:nvSpPr>
        <p:spPr>
          <a:xfrm>
            <a:off x="3154680" y="3255264"/>
            <a:ext cx="2871216" cy="274320"/>
          </a:xfrm>
          <a:prstGeom prst="rect">
            <a:avLst/>
          </a:prstGeom>
          <a:noFill/>
        </p:spPr>
        <p:txBody>
          <a:bodyPr wrap="square" lIns="32000" tIns="6000" rIns="32000" bIns="6000" rtlCol="0" anchor="ctr"/>
          <a:lstStyle/>
          <a:p>
            <a:pPr algn="ctr">
              <a:spcAft>
                <a:spcPts val="0"/>
              </a:spcAft>
            </a:pPr>
            <a:r>
              <a:rPr lang="en-US" sz="1150" b="1" dirty="0">
                <a:solidFill>
                  <a:srgbClr val="FFFFFF"/>
                </a:solidFill>
                <a:latin typeface="Calibri"/>
              </a:rPr>
              <a:t>AT agents used, n(%)</a:t>
            </a:r>
          </a:p>
        </p:txBody>
      </p:sp>
      <p:sp>
        <p:nvSpPr>
          <p:cNvPr id="547" name="t548"/>
          <p:cNvSpPr txBox="1"/>
          <p:nvPr/>
        </p:nvSpPr>
        <p:spPr>
          <a:xfrm>
            <a:off x="3191256" y="3547871"/>
            <a:ext cx="2798064" cy="1037443"/>
          </a:xfrm>
          <a:prstGeom prst="rect">
            <a:avLst/>
          </a:prstGeom>
          <a:noFill/>
        </p:spPr>
        <p:txBody>
          <a:bodyPr wrap="square" lIns="32000" tIns="6000" rIns="32000" bIns="6000" rtlCol="0" anchor="ctr"/>
          <a:lstStyle/>
          <a:p>
            <a:pPr algn="l">
              <a:spcAft>
                <a:spcPts val="240"/>
              </a:spcAft>
            </a:pPr>
            <a:r>
              <a:rPr lang="en-US" sz="1000" b="1" dirty="0">
                <a:solidFill>
                  <a:srgbClr val="20405E"/>
                </a:solidFill>
                <a:latin typeface="Calibri"/>
              </a:rPr>
              <a:t>Enoxaparin                                                     19 (55.9%)  </a:t>
            </a:r>
          </a:p>
          <a:p>
            <a:pPr algn="l">
              <a:spcAft>
                <a:spcPts val="240"/>
              </a:spcAft>
            </a:pPr>
            <a:r>
              <a:rPr lang="en-US" sz="1000" b="1" dirty="0" err="1">
                <a:solidFill>
                  <a:srgbClr val="20405E"/>
                </a:solidFill>
                <a:latin typeface="Calibri"/>
              </a:rPr>
              <a:t>Dalteparin</a:t>
            </a:r>
            <a:r>
              <a:rPr lang="en-US" sz="1000" b="1" dirty="0">
                <a:solidFill>
                  <a:srgbClr val="20405E"/>
                </a:solidFill>
                <a:latin typeface="Calibri"/>
              </a:rPr>
              <a:t>                                                          7 (21.2%)</a:t>
            </a:r>
          </a:p>
          <a:p>
            <a:pPr algn="l">
              <a:spcAft>
                <a:spcPts val="240"/>
              </a:spcAft>
            </a:pPr>
            <a:r>
              <a:rPr lang="en-US" sz="1000" b="1" dirty="0">
                <a:solidFill>
                  <a:srgbClr val="20405E"/>
                </a:solidFill>
                <a:latin typeface="Calibri"/>
              </a:rPr>
              <a:t>Aspirin                                                             17 (51.5%)</a:t>
            </a:r>
          </a:p>
          <a:p>
            <a:pPr algn="l">
              <a:spcAft>
                <a:spcPts val="240"/>
              </a:spcAft>
            </a:pPr>
            <a:r>
              <a:rPr lang="en-US" sz="1000" b="1" dirty="0">
                <a:solidFill>
                  <a:srgbClr val="20405E"/>
                </a:solidFill>
                <a:latin typeface="Calibri"/>
              </a:rPr>
              <a:t>Direct oral anticoagulants:                           5 (15.2%)</a:t>
            </a:r>
          </a:p>
          <a:p>
            <a:pPr algn="ctr">
              <a:spcAft>
                <a:spcPts val="0"/>
              </a:spcAft>
            </a:pPr>
            <a:r>
              <a:rPr lang="en-US" sz="1100" b="1" dirty="0">
                <a:solidFill>
                  <a:srgbClr val="0065AA"/>
                </a:solidFill>
                <a:latin typeface="Calibri"/>
              </a:rPr>
              <a:t>15 (44%) patients received &gt; 1 AT agent</a:t>
            </a:r>
          </a:p>
        </p:txBody>
      </p:sp>
      <p:sp>
        <p:nvSpPr>
          <p:cNvPr id="549" name="r550"/>
          <p:cNvSpPr/>
          <p:nvPr/>
        </p:nvSpPr>
        <p:spPr>
          <a:xfrm>
            <a:off x="6144768" y="3255264"/>
            <a:ext cx="2871216" cy="1339196"/>
          </a:xfrm>
          <a:prstGeom prst="roundRect">
            <a:avLst>
              <a:gd name="adj" fmla="val 8000"/>
            </a:avLst>
          </a:prstGeom>
          <a:solidFill>
            <a:srgbClr val="EAF1F8"/>
          </a:solidFill>
          <a:ln w="9525">
            <a:solidFill>
              <a:srgbClr val="C4D6E8"/>
            </a:solidFill>
          </a:ln>
          <a:effectLst>
            <a:outerShdw blurRad="38000" dist="19000" dir="5400000" rotWithShape="0">
              <a:srgbClr val="000000">
                <a:alpha val="20000"/>
              </a:srgbClr>
            </a:outerShdw>
          </a:effectLst>
        </p:spPr>
        <p:txBody>
          <a:bodyPr rtlCol="0"/>
          <a:lstStyle/>
          <a:p>
            <a:endParaRPr lang="en-US"/>
          </a:p>
        </p:txBody>
      </p:sp>
      <p:sp>
        <p:nvSpPr>
          <p:cNvPr id="551" name="r552"/>
          <p:cNvSpPr/>
          <p:nvPr/>
        </p:nvSpPr>
        <p:spPr>
          <a:xfrm>
            <a:off x="6144768" y="3255264"/>
            <a:ext cx="2871216" cy="274320"/>
          </a:xfrm>
          <a:prstGeom prst="roundRect">
            <a:avLst>
              <a:gd name="adj" fmla="val 8000"/>
            </a:avLst>
          </a:prstGeom>
          <a:solidFill>
            <a:srgbClr val="5E9C12"/>
          </a:solidFill>
          <a:ln>
            <a:noFill/>
          </a:ln>
        </p:spPr>
        <p:txBody>
          <a:bodyPr rtlCol="0"/>
          <a:lstStyle/>
          <a:p>
            <a:endParaRPr lang="en-US"/>
          </a:p>
        </p:txBody>
      </p:sp>
      <p:sp>
        <p:nvSpPr>
          <p:cNvPr id="553" name="r554"/>
          <p:cNvSpPr/>
          <p:nvPr/>
        </p:nvSpPr>
        <p:spPr>
          <a:xfrm>
            <a:off x="6144768" y="3438144"/>
            <a:ext cx="2871216" cy="109728"/>
          </a:xfrm>
          <a:prstGeom prst="roundRect">
            <a:avLst>
              <a:gd name="adj" fmla="val 0"/>
            </a:avLst>
          </a:prstGeom>
          <a:solidFill>
            <a:srgbClr val="5E9C12"/>
          </a:solidFill>
          <a:ln>
            <a:noFill/>
          </a:ln>
        </p:spPr>
        <p:txBody>
          <a:bodyPr rtlCol="0"/>
          <a:lstStyle/>
          <a:p>
            <a:endParaRPr lang="en-US"/>
          </a:p>
        </p:txBody>
      </p:sp>
      <p:sp>
        <p:nvSpPr>
          <p:cNvPr id="555" name="t556"/>
          <p:cNvSpPr txBox="1"/>
          <p:nvPr/>
        </p:nvSpPr>
        <p:spPr>
          <a:xfrm>
            <a:off x="6144768" y="3255264"/>
            <a:ext cx="2871216" cy="274320"/>
          </a:xfrm>
          <a:prstGeom prst="rect">
            <a:avLst/>
          </a:prstGeom>
          <a:noFill/>
        </p:spPr>
        <p:txBody>
          <a:bodyPr wrap="square" lIns="32000" tIns="6000" rIns="32000" bIns="6000" rtlCol="0" anchor="ctr"/>
          <a:lstStyle/>
          <a:p>
            <a:pPr algn="ctr">
              <a:spcAft>
                <a:spcPts val="0"/>
              </a:spcAft>
            </a:pPr>
            <a:r>
              <a:rPr lang="en-US" sz="1150" b="1" dirty="0">
                <a:solidFill>
                  <a:srgbClr val="FFFFFF"/>
                </a:solidFill>
                <a:latin typeface="Calibri"/>
              </a:rPr>
              <a:t>Bleeding events, n(%)</a:t>
            </a:r>
          </a:p>
        </p:txBody>
      </p:sp>
      <p:sp>
        <p:nvSpPr>
          <p:cNvPr id="557" name="t558"/>
          <p:cNvSpPr txBox="1"/>
          <p:nvPr/>
        </p:nvSpPr>
        <p:spPr>
          <a:xfrm>
            <a:off x="6181344" y="3620462"/>
            <a:ext cx="2798064" cy="1037443"/>
          </a:xfrm>
          <a:prstGeom prst="rect">
            <a:avLst/>
          </a:prstGeom>
          <a:noFill/>
        </p:spPr>
        <p:txBody>
          <a:bodyPr wrap="square" lIns="32000" tIns="6000" rIns="32000" bIns="6000" rtlCol="0" anchor="ctr"/>
          <a:lstStyle/>
          <a:p>
            <a:pPr algn="ctr">
              <a:spcAft>
                <a:spcPts val="80"/>
              </a:spcAft>
            </a:pPr>
            <a:r>
              <a:rPr lang="en-US" sz="2000" b="1" dirty="0">
                <a:solidFill>
                  <a:srgbClr val="5E9C12"/>
                </a:solidFill>
                <a:latin typeface="Calibri"/>
              </a:rPr>
              <a:t>3 (9.1%)</a:t>
            </a:r>
          </a:p>
          <a:p>
            <a:pPr algn="ctr">
              <a:spcAft>
                <a:spcPts val="120"/>
              </a:spcAft>
            </a:pPr>
            <a:r>
              <a:rPr lang="en-US" sz="1000" dirty="0">
                <a:solidFill>
                  <a:srgbClr val="20405E"/>
                </a:solidFill>
                <a:latin typeface="Calibri"/>
              </a:rPr>
              <a:t>2 clinically relevant non-major bleeding events </a:t>
            </a:r>
          </a:p>
          <a:p>
            <a:pPr algn="ctr">
              <a:spcAft>
                <a:spcPts val="120"/>
              </a:spcAft>
            </a:pPr>
            <a:r>
              <a:rPr lang="en-US" sz="1000" dirty="0">
                <a:solidFill>
                  <a:srgbClr val="20405E"/>
                </a:solidFill>
                <a:latin typeface="Calibri"/>
              </a:rPr>
              <a:t>1 minor event </a:t>
            </a:r>
          </a:p>
          <a:p>
            <a:pPr algn="ctr">
              <a:spcAft>
                <a:spcPts val="120"/>
              </a:spcAft>
            </a:pPr>
            <a:r>
              <a:rPr lang="en-US" sz="1000" dirty="0">
                <a:solidFill>
                  <a:srgbClr val="20405E"/>
                </a:solidFill>
                <a:latin typeface="Calibri"/>
              </a:rPr>
              <a:t>No major bleeding events</a:t>
            </a:r>
          </a:p>
          <a:p>
            <a:pPr algn="ctr">
              <a:spcAft>
                <a:spcPts val="0"/>
              </a:spcAft>
            </a:pPr>
            <a:r>
              <a:rPr lang="en-US" sz="1000" b="1" dirty="0">
                <a:solidFill>
                  <a:srgbClr val="20405E"/>
                </a:solidFill>
                <a:latin typeface="Calibri"/>
              </a:rPr>
              <a:t>No reversal agents or transfusions were required</a:t>
            </a:r>
          </a:p>
          <a:p>
            <a:pPr algn="ctr">
              <a:spcAft>
                <a:spcPts val="0"/>
              </a:spcAft>
            </a:pPr>
            <a:endParaRPr lang="en-US" sz="1000" dirty="0">
              <a:solidFill>
                <a:srgbClr val="20405E"/>
              </a:solidFill>
              <a:latin typeface="Calibri"/>
            </a:endParaRPr>
          </a:p>
        </p:txBody>
      </p:sp>
      <p:sp>
        <p:nvSpPr>
          <p:cNvPr id="559" name="r560"/>
          <p:cNvSpPr/>
          <p:nvPr/>
        </p:nvSpPr>
        <p:spPr>
          <a:xfrm>
            <a:off x="9134856" y="3255264"/>
            <a:ext cx="2871216" cy="1339196"/>
          </a:xfrm>
          <a:prstGeom prst="roundRect">
            <a:avLst>
              <a:gd name="adj" fmla="val 8000"/>
            </a:avLst>
          </a:prstGeom>
          <a:solidFill>
            <a:srgbClr val="EAF1F8"/>
          </a:solidFill>
          <a:ln w="9525">
            <a:solidFill>
              <a:srgbClr val="C4D6E8"/>
            </a:solidFill>
          </a:ln>
          <a:effectLst>
            <a:outerShdw blurRad="38000" dist="19000" dir="5400000" rotWithShape="0">
              <a:srgbClr val="000000">
                <a:alpha val="20000"/>
              </a:srgbClr>
            </a:outerShdw>
          </a:effectLst>
        </p:spPr>
        <p:txBody>
          <a:bodyPr rtlCol="0"/>
          <a:lstStyle/>
          <a:p>
            <a:endParaRPr lang="en-US"/>
          </a:p>
        </p:txBody>
      </p:sp>
      <p:sp>
        <p:nvSpPr>
          <p:cNvPr id="561" name="r562"/>
          <p:cNvSpPr/>
          <p:nvPr/>
        </p:nvSpPr>
        <p:spPr>
          <a:xfrm>
            <a:off x="9134856" y="3255264"/>
            <a:ext cx="2871216" cy="274320"/>
          </a:xfrm>
          <a:prstGeom prst="roundRect">
            <a:avLst>
              <a:gd name="adj" fmla="val 8000"/>
            </a:avLst>
          </a:prstGeom>
          <a:solidFill>
            <a:srgbClr val="A8005E"/>
          </a:solidFill>
          <a:ln>
            <a:noFill/>
          </a:ln>
        </p:spPr>
        <p:txBody>
          <a:bodyPr rtlCol="0"/>
          <a:lstStyle/>
          <a:p>
            <a:endParaRPr lang="en-US"/>
          </a:p>
        </p:txBody>
      </p:sp>
      <p:sp>
        <p:nvSpPr>
          <p:cNvPr id="563" name="r564"/>
          <p:cNvSpPr/>
          <p:nvPr/>
        </p:nvSpPr>
        <p:spPr>
          <a:xfrm>
            <a:off x="9134856" y="3438144"/>
            <a:ext cx="2871216" cy="109728"/>
          </a:xfrm>
          <a:prstGeom prst="roundRect">
            <a:avLst>
              <a:gd name="adj" fmla="val 0"/>
            </a:avLst>
          </a:prstGeom>
          <a:solidFill>
            <a:srgbClr val="A8005E"/>
          </a:solidFill>
          <a:ln>
            <a:noFill/>
          </a:ln>
        </p:spPr>
        <p:txBody>
          <a:bodyPr rtlCol="0"/>
          <a:lstStyle/>
          <a:p>
            <a:endParaRPr lang="en-US"/>
          </a:p>
        </p:txBody>
      </p:sp>
      <p:sp>
        <p:nvSpPr>
          <p:cNvPr id="565" name="t566"/>
          <p:cNvSpPr txBox="1"/>
          <p:nvPr/>
        </p:nvSpPr>
        <p:spPr>
          <a:xfrm>
            <a:off x="9134856" y="3255264"/>
            <a:ext cx="2871216" cy="274320"/>
          </a:xfrm>
          <a:prstGeom prst="rect">
            <a:avLst/>
          </a:prstGeom>
          <a:noFill/>
        </p:spPr>
        <p:txBody>
          <a:bodyPr wrap="square" lIns="32000" tIns="6000" rIns="32000" bIns="6000" rtlCol="0" anchor="ctr"/>
          <a:lstStyle/>
          <a:p>
            <a:pPr algn="ctr">
              <a:spcAft>
                <a:spcPts val="0"/>
              </a:spcAft>
            </a:pPr>
            <a:r>
              <a:rPr lang="en-US" sz="1150" b="1" dirty="0">
                <a:solidFill>
                  <a:srgbClr val="FFFFFF"/>
                </a:solidFill>
                <a:latin typeface="Calibri"/>
              </a:rPr>
              <a:t>Patients </a:t>
            </a:r>
            <a:r>
              <a:rPr lang="en-US" sz="1150" b="1">
                <a:solidFill>
                  <a:srgbClr val="FFFFFF"/>
                </a:solidFill>
                <a:latin typeface="Calibri"/>
              </a:rPr>
              <a:t>with recurrent </a:t>
            </a:r>
            <a:r>
              <a:rPr lang="en-US" sz="1150" b="1" dirty="0">
                <a:solidFill>
                  <a:srgbClr val="FFFFFF"/>
                </a:solidFill>
                <a:latin typeface="Calibri"/>
              </a:rPr>
              <a:t>TE, n(%)</a:t>
            </a:r>
          </a:p>
        </p:txBody>
      </p:sp>
      <p:sp>
        <p:nvSpPr>
          <p:cNvPr id="567" name="t568"/>
          <p:cNvSpPr txBox="1"/>
          <p:nvPr/>
        </p:nvSpPr>
        <p:spPr>
          <a:xfrm>
            <a:off x="9171432" y="3610137"/>
            <a:ext cx="2798064" cy="922058"/>
          </a:xfrm>
          <a:prstGeom prst="rect">
            <a:avLst/>
          </a:prstGeom>
          <a:noFill/>
        </p:spPr>
        <p:txBody>
          <a:bodyPr wrap="square" lIns="32000" tIns="6000" rIns="32000" bIns="6000" rtlCol="0" anchor="ctr"/>
          <a:lstStyle/>
          <a:p>
            <a:pPr algn="ctr">
              <a:spcAft>
                <a:spcPts val="80"/>
              </a:spcAft>
            </a:pPr>
            <a:r>
              <a:rPr lang="en-US" sz="2000" b="1" dirty="0">
                <a:solidFill>
                  <a:srgbClr val="A8005E"/>
                </a:solidFill>
                <a:latin typeface="Calibri"/>
              </a:rPr>
              <a:t>5 (15.2%)</a:t>
            </a:r>
          </a:p>
          <a:p>
            <a:pPr algn="ctr">
              <a:spcAft>
                <a:spcPts val="120"/>
              </a:spcAft>
            </a:pPr>
            <a:r>
              <a:rPr lang="en-US" sz="980" b="1" dirty="0">
                <a:solidFill>
                  <a:srgbClr val="20405E"/>
                </a:solidFill>
                <a:latin typeface="Calibri"/>
              </a:rPr>
              <a:t>4 of 5 patients had documented poor adherence</a:t>
            </a:r>
          </a:p>
          <a:p>
            <a:pPr algn="ctr">
              <a:spcAft>
                <a:spcPts val="0"/>
              </a:spcAft>
            </a:pPr>
            <a:r>
              <a:rPr lang="en-US" sz="980" b="1" dirty="0">
                <a:solidFill>
                  <a:srgbClr val="20405E"/>
                </a:solidFill>
                <a:latin typeface="Calibri"/>
              </a:rPr>
              <a:t>1 event occurred after completion of AT therapy</a:t>
            </a:r>
          </a:p>
          <a:p>
            <a:pPr algn="ctr">
              <a:spcAft>
                <a:spcPts val="0"/>
              </a:spcAft>
            </a:pPr>
            <a:r>
              <a:rPr lang="en-US" sz="980" dirty="0">
                <a:solidFill>
                  <a:srgbClr val="20405E"/>
                </a:solidFill>
                <a:latin typeface="Calibri"/>
              </a:rPr>
              <a:t>3 patients had at least one prothrombotic abnormality identified </a:t>
            </a:r>
          </a:p>
        </p:txBody>
      </p:sp>
      <p:sp>
        <p:nvSpPr>
          <p:cNvPr id="569" name="r570"/>
          <p:cNvSpPr/>
          <p:nvPr/>
        </p:nvSpPr>
        <p:spPr>
          <a:xfrm>
            <a:off x="155448" y="4695044"/>
            <a:ext cx="3849624" cy="911282"/>
          </a:xfrm>
          <a:prstGeom prst="roundRect">
            <a:avLst>
              <a:gd name="adj" fmla="val 8000"/>
            </a:avLst>
          </a:prstGeom>
          <a:solidFill>
            <a:srgbClr val="EAF1F8"/>
          </a:solidFill>
          <a:ln w="9525">
            <a:solidFill>
              <a:srgbClr val="C4D6E8"/>
            </a:solidFill>
          </a:ln>
          <a:effectLst>
            <a:outerShdw blurRad="38000" dist="19000" dir="5400000" rotWithShape="0">
              <a:srgbClr val="000000">
                <a:alpha val="20000"/>
              </a:srgbClr>
            </a:outerShdw>
          </a:effectLst>
        </p:spPr>
        <p:txBody>
          <a:bodyPr rtlCol="0"/>
          <a:lstStyle/>
          <a:p>
            <a:endParaRPr lang="en-US"/>
          </a:p>
        </p:txBody>
      </p:sp>
      <p:sp>
        <p:nvSpPr>
          <p:cNvPr id="571" name="r572"/>
          <p:cNvSpPr/>
          <p:nvPr/>
        </p:nvSpPr>
        <p:spPr>
          <a:xfrm>
            <a:off x="155448" y="4695044"/>
            <a:ext cx="3849624" cy="256032"/>
          </a:xfrm>
          <a:prstGeom prst="roundRect">
            <a:avLst>
              <a:gd name="adj" fmla="val 8000"/>
            </a:avLst>
          </a:prstGeom>
          <a:solidFill>
            <a:srgbClr val="0065AA"/>
          </a:solidFill>
          <a:ln>
            <a:noFill/>
          </a:ln>
        </p:spPr>
        <p:txBody>
          <a:bodyPr rtlCol="0"/>
          <a:lstStyle/>
          <a:p>
            <a:endParaRPr lang="en-US"/>
          </a:p>
        </p:txBody>
      </p:sp>
      <p:sp>
        <p:nvSpPr>
          <p:cNvPr id="573" name="r574"/>
          <p:cNvSpPr/>
          <p:nvPr/>
        </p:nvSpPr>
        <p:spPr>
          <a:xfrm>
            <a:off x="155448" y="4859636"/>
            <a:ext cx="3849624" cy="109728"/>
          </a:xfrm>
          <a:prstGeom prst="roundRect">
            <a:avLst>
              <a:gd name="adj" fmla="val 0"/>
            </a:avLst>
          </a:prstGeom>
          <a:solidFill>
            <a:srgbClr val="0065AA"/>
          </a:solidFill>
          <a:ln>
            <a:noFill/>
          </a:ln>
        </p:spPr>
        <p:txBody>
          <a:bodyPr rtlCol="0"/>
          <a:lstStyle/>
          <a:p>
            <a:endParaRPr lang="en-US"/>
          </a:p>
        </p:txBody>
      </p:sp>
      <p:sp>
        <p:nvSpPr>
          <p:cNvPr id="575" name="t576"/>
          <p:cNvSpPr txBox="1"/>
          <p:nvPr/>
        </p:nvSpPr>
        <p:spPr>
          <a:xfrm>
            <a:off x="155448" y="4695044"/>
            <a:ext cx="3849624" cy="256032"/>
          </a:xfrm>
          <a:prstGeom prst="rect">
            <a:avLst/>
          </a:prstGeom>
          <a:noFill/>
        </p:spPr>
        <p:txBody>
          <a:bodyPr wrap="square" lIns="32000" tIns="6000" rIns="32000" bIns="6000" rtlCol="0" anchor="ctr"/>
          <a:lstStyle/>
          <a:p>
            <a:pPr algn="ctr">
              <a:spcAft>
                <a:spcPts val="0"/>
              </a:spcAft>
            </a:pPr>
            <a:r>
              <a:rPr lang="en-US" sz="1080" b="1" dirty="0">
                <a:solidFill>
                  <a:srgbClr val="FFFFFF"/>
                </a:solidFill>
                <a:latin typeface="Calibri"/>
              </a:rPr>
              <a:t>Identified prothrombotic abnormalities (%)</a:t>
            </a:r>
          </a:p>
        </p:txBody>
      </p:sp>
      <p:sp>
        <p:nvSpPr>
          <p:cNvPr id="577" name="t578"/>
          <p:cNvSpPr txBox="1"/>
          <p:nvPr/>
        </p:nvSpPr>
        <p:spPr>
          <a:xfrm>
            <a:off x="185928" y="5021235"/>
            <a:ext cx="3813048" cy="548640"/>
          </a:xfrm>
          <a:prstGeom prst="rect">
            <a:avLst/>
          </a:prstGeom>
          <a:noFill/>
        </p:spPr>
        <p:txBody>
          <a:bodyPr wrap="square" lIns="32000" tIns="6000" rIns="32000" bIns="6000" rtlCol="0" anchor="ctr"/>
          <a:lstStyle/>
          <a:p>
            <a:pPr algn="ctr">
              <a:spcAft>
                <a:spcPts val="110"/>
              </a:spcAft>
            </a:pPr>
            <a:r>
              <a:rPr lang="en-US" sz="930" dirty="0">
                <a:solidFill>
                  <a:srgbClr val="20405E"/>
                </a:solidFill>
                <a:latin typeface="Calibri"/>
              </a:rPr>
              <a:t>Persistent lupus anticoagulant: </a:t>
            </a:r>
            <a:r>
              <a:rPr lang="en-US" sz="930" b="1" dirty="0">
                <a:solidFill>
                  <a:srgbClr val="20405E"/>
                </a:solidFill>
                <a:latin typeface="Calibri"/>
              </a:rPr>
              <a:t>33.3%</a:t>
            </a:r>
            <a:r>
              <a:rPr lang="en-US" sz="930" dirty="0">
                <a:solidFill>
                  <a:srgbClr val="20405E"/>
                </a:solidFill>
                <a:latin typeface="Calibri"/>
              </a:rPr>
              <a:t> · Antithrombin III deficiency:  </a:t>
            </a:r>
            <a:r>
              <a:rPr lang="en-US" sz="930" b="1" dirty="0">
                <a:solidFill>
                  <a:srgbClr val="20405E"/>
                </a:solidFill>
                <a:latin typeface="Calibri"/>
              </a:rPr>
              <a:t>12.1%</a:t>
            </a:r>
            <a:r>
              <a:rPr lang="en-US" sz="930" dirty="0">
                <a:solidFill>
                  <a:srgbClr val="20405E"/>
                </a:solidFill>
                <a:latin typeface="Calibri"/>
              </a:rPr>
              <a:t> · Protein C deficiency: </a:t>
            </a:r>
            <a:r>
              <a:rPr lang="en-US" sz="930" b="1" dirty="0">
                <a:solidFill>
                  <a:srgbClr val="20405E"/>
                </a:solidFill>
                <a:latin typeface="Calibri"/>
              </a:rPr>
              <a:t>9.1%</a:t>
            </a:r>
            <a:r>
              <a:rPr lang="en-US" sz="930" dirty="0">
                <a:solidFill>
                  <a:srgbClr val="20405E"/>
                </a:solidFill>
                <a:latin typeface="Calibri"/>
              </a:rPr>
              <a:t> · Factor V Leiden Mutation: </a:t>
            </a:r>
            <a:r>
              <a:rPr lang="en-US" sz="930" b="1" dirty="0">
                <a:solidFill>
                  <a:srgbClr val="20405E"/>
                </a:solidFill>
                <a:latin typeface="Calibri"/>
              </a:rPr>
              <a:t>6.1% </a:t>
            </a:r>
            <a:r>
              <a:rPr lang="en-US" sz="930" dirty="0">
                <a:solidFill>
                  <a:srgbClr val="20405E"/>
                </a:solidFill>
                <a:latin typeface="Calibri"/>
              </a:rPr>
              <a:t>· Protein S deficiency: </a:t>
            </a:r>
            <a:r>
              <a:rPr lang="en-US" sz="930" b="1" dirty="0">
                <a:solidFill>
                  <a:srgbClr val="20405E"/>
                </a:solidFill>
                <a:latin typeface="Calibri"/>
              </a:rPr>
              <a:t>3% </a:t>
            </a:r>
            <a:r>
              <a:rPr lang="en-US" sz="930" dirty="0">
                <a:solidFill>
                  <a:srgbClr val="20405E"/>
                </a:solidFill>
              </a:rPr>
              <a:t>· Prothrombin G20210 mutation: 3%</a:t>
            </a:r>
            <a:endParaRPr lang="en-US" sz="930" b="1" dirty="0">
              <a:solidFill>
                <a:srgbClr val="20405E"/>
              </a:solidFill>
              <a:latin typeface="Calibri"/>
            </a:endParaRPr>
          </a:p>
          <a:p>
            <a:pPr algn="ctr">
              <a:spcAft>
                <a:spcPts val="110"/>
              </a:spcAft>
            </a:pPr>
            <a:r>
              <a:rPr lang="en-US" sz="930" b="1" dirty="0">
                <a:solidFill>
                  <a:srgbClr val="20405E"/>
                </a:solidFill>
                <a:latin typeface="Calibri"/>
              </a:rPr>
              <a:t>All natural anticoagulant deficiencies normalized after dialysis initiation</a:t>
            </a:r>
          </a:p>
        </p:txBody>
      </p:sp>
      <p:sp>
        <p:nvSpPr>
          <p:cNvPr id="579" name="r580"/>
          <p:cNvSpPr/>
          <p:nvPr/>
        </p:nvSpPr>
        <p:spPr>
          <a:xfrm>
            <a:off x="4151376" y="4695044"/>
            <a:ext cx="3849624" cy="911282"/>
          </a:xfrm>
          <a:prstGeom prst="roundRect">
            <a:avLst>
              <a:gd name="adj" fmla="val 8000"/>
            </a:avLst>
          </a:prstGeom>
          <a:solidFill>
            <a:srgbClr val="EAF1F8"/>
          </a:solidFill>
          <a:ln w="9525">
            <a:solidFill>
              <a:srgbClr val="C4D6E8"/>
            </a:solidFill>
          </a:ln>
          <a:effectLst>
            <a:outerShdw blurRad="38000" dist="19000" dir="5400000" rotWithShape="0">
              <a:srgbClr val="000000">
                <a:alpha val="20000"/>
              </a:srgbClr>
            </a:outerShdw>
          </a:effectLst>
        </p:spPr>
        <p:txBody>
          <a:bodyPr rtlCol="0"/>
          <a:lstStyle/>
          <a:p>
            <a:endParaRPr lang="en-US"/>
          </a:p>
        </p:txBody>
      </p:sp>
      <p:sp>
        <p:nvSpPr>
          <p:cNvPr id="581" name="r582"/>
          <p:cNvSpPr/>
          <p:nvPr/>
        </p:nvSpPr>
        <p:spPr>
          <a:xfrm>
            <a:off x="4151376" y="4695044"/>
            <a:ext cx="3849624" cy="256032"/>
          </a:xfrm>
          <a:prstGeom prst="roundRect">
            <a:avLst>
              <a:gd name="adj" fmla="val 8000"/>
            </a:avLst>
          </a:prstGeom>
          <a:solidFill>
            <a:srgbClr val="5E9C12"/>
          </a:solidFill>
          <a:ln>
            <a:noFill/>
          </a:ln>
        </p:spPr>
        <p:txBody>
          <a:bodyPr rtlCol="0"/>
          <a:lstStyle/>
          <a:p>
            <a:endParaRPr lang="en-US"/>
          </a:p>
        </p:txBody>
      </p:sp>
      <p:sp>
        <p:nvSpPr>
          <p:cNvPr id="583" name="r584"/>
          <p:cNvSpPr/>
          <p:nvPr/>
        </p:nvSpPr>
        <p:spPr>
          <a:xfrm>
            <a:off x="4151376" y="4859636"/>
            <a:ext cx="3849624" cy="109728"/>
          </a:xfrm>
          <a:prstGeom prst="roundRect">
            <a:avLst>
              <a:gd name="adj" fmla="val 0"/>
            </a:avLst>
          </a:prstGeom>
          <a:solidFill>
            <a:srgbClr val="5E9C12"/>
          </a:solidFill>
          <a:ln>
            <a:noFill/>
          </a:ln>
        </p:spPr>
        <p:txBody>
          <a:bodyPr rtlCol="0"/>
          <a:lstStyle/>
          <a:p>
            <a:endParaRPr lang="en-US"/>
          </a:p>
        </p:txBody>
      </p:sp>
      <p:sp>
        <p:nvSpPr>
          <p:cNvPr id="585" name="t586"/>
          <p:cNvSpPr txBox="1"/>
          <p:nvPr/>
        </p:nvSpPr>
        <p:spPr>
          <a:xfrm>
            <a:off x="4151376" y="4695044"/>
            <a:ext cx="3849624" cy="256032"/>
          </a:xfrm>
          <a:prstGeom prst="rect">
            <a:avLst/>
          </a:prstGeom>
          <a:noFill/>
        </p:spPr>
        <p:txBody>
          <a:bodyPr wrap="square" lIns="32000" tIns="6000" rIns="32000" bIns="6000" rtlCol="0" anchor="ctr"/>
          <a:lstStyle/>
          <a:p>
            <a:pPr algn="ctr">
              <a:spcAft>
                <a:spcPts val="0"/>
              </a:spcAft>
            </a:pPr>
            <a:r>
              <a:rPr lang="en-US" sz="1080" b="1" dirty="0">
                <a:solidFill>
                  <a:srgbClr val="FFFFFF"/>
                </a:solidFill>
                <a:latin typeface="Calibri"/>
              </a:rPr>
              <a:t>Most common TE locations (%)</a:t>
            </a:r>
          </a:p>
        </p:txBody>
      </p:sp>
      <p:sp>
        <p:nvSpPr>
          <p:cNvPr id="587" name="t588"/>
          <p:cNvSpPr txBox="1"/>
          <p:nvPr/>
        </p:nvSpPr>
        <p:spPr>
          <a:xfrm>
            <a:off x="4180864" y="5011892"/>
            <a:ext cx="3813048" cy="548640"/>
          </a:xfrm>
          <a:prstGeom prst="rect">
            <a:avLst/>
          </a:prstGeom>
          <a:noFill/>
        </p:spPr>
        <p:txBody>
          <a:bodyPr wrap="square" lIns="32000" tIns="6000" rIns="32000" bIns="6000" rtlCol="0" anchor="ctr"/>
          <a:lstStyle/>
          <a:p>
            <a:pPr algn="ctr">
              <a:spcAft>
                <a:spcPts val="110"/>
              </a:spcAft>
            </a:pPr>
            <a:r>
              <a:rPr lang="en-US" sz="930" dirty="0">
                <a:solidFill>
                  <a:srgbClr val="20405E"/>
                </a:solidFill>
                <a:latin typeface="Calibri"/>
              </a:rPr>
              <a:t>Upper-extremity deep venous thrombosis (DVT): </a:t>
            </a:r>
            <a:r>
              <a:rPr lang="en-US" sz="930" b="1" dirty="0">
                <a:solidFill>
                  <a:srgbClr val="20405E"/>
                </a:solidFill>
                <a:latin typeface="Calibri"/>
              </a:rPr>
              <a:t>45.5%</a:t>
            </a:r>
            <a:r>
              <a:rPr lang="en-US" sz="930" dirty="0">
                <a:solidFill>
                  <a:srgbClr val="20405E"/>
                </a:solidFill>
                <a:latin typeface="Calibri"/>
              </a:rPr>
              <a:t> · Arteriovenous fistula (AVF): </a:t>
            </a:r>
            <a:r>
              <a:rPr lang="en-US" sz="930" b="1" dirty="0">
                <a:solidFill>
                  <a:srgbClr val="20405E"/>
                </a:solidFill>
                <a:latin typeface="Calibri"/>
              </a:rPr>
              <a:t>36.4%</a:t>
            </a:r>
            <a:r>
              <a:rPr lang="en-US" sz="930" dirty="0">
                <a:solidFill>
                  <a:srgbClr val="20405E"/>
                </a:solidFill>
                <a:latin typeface="Calibri"/>
              </a:rPr>
              <a:t> · Lower extremity DVT: </a:t>
            </a:r>
            <a:r>
              <a:rPr lang="en-US" sz="930" b="1" dirty="0">
                <a:solidFill>
                  <a:srgbClr val="20405E"/>
                </a:solidFill>
                <a:latin typeface="Calibri"/>
              </a:rPr>
              <a:t>9.1% </a:t>
            </a:r>
            <a:r>
              <a:rPr lang="en-US" sz="930" dirty="0">
                <a:solidFill>
                  <a:srgbClr val="20405E"/>
                </a:solidFill>
              </a:rPr>
              <a:t>· Other: </a:t>
            </a:r>
            <a:r>
              <a:rPr lang="en-US" sz="930" b="1" dirty="0">
                <a:solidFill>
                  <a:srgbClr val="20405E"/>
                </a:solidFill>
              </a:rPr>
              <a:t>6.1%</a:t>
            </a:r>
            <a:endParaRPr lang="en-US" sz="930" dirty="0">
              <a:solidFill>
                <a:srgbClr val="20405E"/>
              </a:solidFill>
            </a:endParaRPr>
          </a:p>
          <a:p>
            <a:pPr algn="ctr">
              <a:spcAft>
                <a:spcPts val="110"/>
              </a:spcAft>
            </a:pPr>
            <a:r>
              <a:rPr lang="en-US" sz="930" b="1" dirty="0">
                <a:solidFill>
                  <a:srgbClr val="003969"/>
                </a:solidFill>
                <a:effectLst/>
                <a:ea typeface="Arial" panose="020B0604020202020204" pitchFamily="34" charset="0"/>
              </a:rPr>
              <a:t>11.8% of patients experienced thrombosis at more than one anatomical site</a:t>
            </a:r>
            <a:endParaRPr lang="en-US" sz="930" b="1" dirty="0">
              <a:solidFill>
                <a:srgbClr val="003969"/>
              </a:solidFill>
            </a:endParaRPr>
          </a:p>
        </p:txBody>
      </p:sp>
      <p:sp>
        <p:nvSpPr>
          <p:cNvPr id="589" name="r590"/>
          <p:cNvSpPr/>
          <p:nvPr/>
        </p:nvSpPr>
        <p:spPr>
          <a:xfrm>
            <a:off x="8147304" y="4695044"/>
            <a:ext cx="3858768" cy="920428"/>
          </a:xfrm>
          <a:prstGeom prst="roundRect">
            <a:avLst>
              <a:gd name="adj" fmla="val 8000"/>
            </a:avLst>
          </a:prstGeom>
          <a:solidFill>
            <a:srgbClr val="EAF1F8"/>
          </a:solidFill>
          <a:ln w="9525">
            <a:solidFill>
              <a:srgbClr val="C4D6E8"/>
            </a:solidFill>
          </a:ln>
          <a:effectLst>
            <a:outerShdw blurRad="38000" dist="19000" dir="5400000" rotWithShape="0">
              <a:srgbClr val="000000">
                <a:alpha val="20000"/>
              </a:srgbClr>
            </a:outerShdw>
          </a:effectLst>
        </p:spPr>
        <p:txBody>
          <a:bodyPr rtlCol="0"/>
          <a:lstStyle/>
          <a:p>
            <a:endParaRPr lang="en-US"/>
          </a:p>
        </p:txBody>
      </p:sp>
      <p:sp>
        <p:nvSpPr>
          <p:cNvPr id="591" name="r592"/>
          <p:cNvSpPr/>
          <p:nvPr/>
        </p:nvSpPr>
        <p:spPr>
          <a:xfrm>
            <a:off x="8147304" y="4695044"/>
            <a:ext cx="3858768" cy="256032"/>
          </a:xfrm>
          <a:prstGeom prst="roundRect">
            <a:avLst>
              <a:gd name="adj" fmla="val 8000"/>
            </a:avLst>
          </a:prstGeom>
          <a:solidFill>
            <a:srgbClr val="A8005E"/>
          </a:solidFill>
          <a:ln>
            <a:noFill/>
          </a:ln>
        </p:spPr>
        <p:txBody>
          <a:bodyPr rtlCol="0"/>
          <a:lstStyle/>
          <a:p>
            <a:endParaRPr lang="en-US"/>
          </a:p>
        </p:txBody>
      </p:sp>
      <p:sp>
        <p:nvSpPr>
          <p:cNvPr id="593" name="r594"/>
          <p:cNvSpPr/>
          <p:nvPr/>
        </p:nvSpPr>
        <p:spPr>
          <a:xfrm>
            <a:off x="8147304" y="4859636"/>
            <a:ext cx="3858768" cy="109728"/>
          </a:xfrm>
          <a:prstGeom prst="roundRect">
            <a:avLst>
              <a:gd name="adj" fmla="val 0"/>
            </a:avLst>
          </a:prstGeom>
          <a:solidFill>
            <a:srgbClr val="A8005E"/>
          </a:solidFill>
          <a:ln>
            <a:noFill/>
          </a:ln>
        </p:spPr>
        <p:txBody>
          <a:bodyPr rtlCol="0"/>
          <a:lstStyle/>
          <a:p>
            <a:endParaRPr lang="en-US"/>
          </a:p>
        </p:txBody>
      </p:sp>
      <p:sp>
        <p:nvSpPr>
          <p:cNvPr id="595" name="t596"/>
          <p:cNvSpPr txBox="1"/>
          <p:nvPr/>
        </p:nvSpPr>
        <p:spPr>
          <a:xfrm>
            <a:off x="8147304" y="4695044"/>
            <a:ext cx="3858768" cy="256032"/>
          </a:xfrm>
          <a:prstGeom prst="rect">
            <a:avLst/>
          </a:prstGeom>
          <a:noFill/>
        </p:spPr>
        <p:txBody>
          <a:bodyPr wrap="square" lIns="32000" tIns="6000" rIns="32000" bIns="6000" rtlCol="0" anchor="ctr"/>
          <a:lstStyle/>
          <a:p>
            <a:pPr algn="ctr">
              <a:spcAft>
                <a:spcPts val="0"/>
              </a:spcAft>
            </a:pPr>
            <a:r>
              <a:rPr lang="en-US" sz="1080" b="1" dirty="0">
                <a:solidFill>
                  <a:srgbClr val="FFFFFF"/>
                </a:solidFill>
                <a:latin typeface="Calibri"/>
              </a:rPr>
              <a:t>Therapeutic enoxaparin regimen characteristics</a:t>
            </a:r>
          </a:p>
        </p:txBody>
      </p:sp>
      <p:sp>
        <p:nvSpPr>
          <p:cNvPr id="597" name="t598"/>
          <p:cNvSpPr txBox="1"/>
          <p:nvPr/>
        </p:nvSpPr>
        <p:spPr>
          <a:xfrm>
            <a:off x="8183880" y="5011892"/>
            <a:ext cx="3785616" cy="548640"/>
          </a:xfrm>
          <a:prstGeom prst="rect">
            <a:avLst/>
          </a:prstGeom>
          <a:noFill/>
        </p:spPr>
        <p:txBody>
          <a:bodyPr wrap="square" lIns="32000" tIns="6000" rIns="32000" bIns="6000" rtlCol="0" anchor="ctr"/>
          <a:lstStyle/>
          <a:p>
            <a:pPr algn="ctr">
              <a:spcAft>
                <a:spcPts val="110"/>
              </a:spcAft>
            </a:pPr>
            <a:r>
              <a:rPr lang="en-US" sz="930" b="1" dirty="0">
                <a:solidFill>
                  <a:srgbClr val="20405E"/>
                </a:solidFill>
              </a:rPr>
              <a:t>Most common strategy was 1 mg/kg/dose administered once daily </a:t>
            </a:r>
          </a:p>
          <a:p>
            <a:pPr algn="ctr">
              <a:spcAft>
                <a:spcPts val="110"/>
              </a:spcAft>
            </a:pPr>
            <a:r>
              <a:rPr lang="en-US" sz="930" dirty="0">
                <a:solidFill>
                  <a:srgbClr val="20405E"/>
                </a:solidFill>
                <a:latin typeface="Calibri"/>
              </a:rPr>
              <a:t>Median final dose: </a:t>
            </a:r>
            <a:r>
              <a:rPr lang="en-US" sz="930" b="1" dirty="0">
                <a:solidFill>
                  <a:srgbClr val="20405E"/>
                </a:solidFill>
                <a:latin typeface="Calibri"/>
              </a:rPr>
              <a:t>0.94 mg/kg/dose</a:t>
            </a:r>
            <a:r>
              <a:rPr lang="en-US" sz="930" dirty="0">
                <a:solidFill>
                  <a:srgbClr val="20405E"/>
                </a:solidFill>
                <a:latin typeface="Calibri"/>
              </a:rPr>
              <a:t> </a:t>
            </a:r>
          </a:p>
          <a:p>
            <a:pPr algn="ctr">
              <a:spcAft>
                <a:spcPts val="110"/>
              </a:spcAft>
            </a:pPr>
            <a:r>
              <a:rPr lang="en-US" sz="930" b="1" dirty="0">
                <a:solidFill>
                  <a:srgbClr val="20405E"/>
                </a:solidFill>
                <a:latin typeface="Calibri"/>
              </a:rPr>
              <a:t>75%</a:t>
            </a:r>
            <a:r>
              <a:rPr lang="en-US" sz="930" dirty="0">
                <a:solidFill>
                  <a:srgbClr val="20405E"/>
                </a:solidFill>
                <a:latin typeface="Calibri"/>
              </a:rPr>
              <a:t> of patients required at least one </a:t>
            </a:r>
            <a:r>
              <a:rPr lang="en-US" sz="930" dirty="0">
                <a:solidFill>
                  <a:srgbClr val="20405E"/>
                </a:solidFill>
              </a:rPr>
              <a:t>dose adjustment  </a:t>
            </a:r>
          </a:p>
          <a:p>
            <a:pPr algn="ctr">
              <a:spcAft>
                <a:spcPts val="110"/>
              </a:spcAft>
            </a:pPr>
            <a:r>
              <a:rPr lang="en-US" sz="930" b="1" dirty="0">
                <a:solidFill>
                  <a:srgbClr val="20405E"/>
                </a:solidFill>
                <a:latin typeface="Calibri"/>
              </a:rPr>
              <a:t>25% </a:t>
            </a:r>
            <a:r>
              <a:rPr lang="en-US" sz="930" dirty="0">
                <a:solidFill>
                  <a:srgbClr val="20405E"/>
                </a:solidFill>
                <a:latin typeface="Calibri"/>
              </a:rPr>
              <a:t>achieved target levels on their initial weight-based dose</a:t>
            </a:r>
          </a:p>
        </p:txBody>
      </p:sp>
    </p:spTree>
    <p:extLst>
      <p:ext uri="{BB962C8B-B14F-4D97-AF65-F5344CB8AC3E}">
        <p14:creationId xmlns:p14="http://schemas.microsoft.com/office/powerpoint/2010/main" val="286742887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edNeph_VisualAbstract_Template_NoText.potx" id="{B1C48F58-D1E0-4C98-814B-D3979964E517}" vid="{3276ECFE-687C-499A-B544-1DE21692DD62}"/>
    </a:ext>
  </a:extLst>
</a:theme>
</file>

<file path=docProps/app.xml><?xml version="1.0" encoding="utf-8"?>
<Properties xmlns="http://schemas.openxmlformats.org/officeDocument/2006/extended-properties" xmlns:vt="http://schemas.openxmlformats.org/officeDocument/2006/docPropsVTypes">
  <Template/>
  <TotalTime>4266</TotalTime>
  <Words>466</Words>
  <Application>Microsoft Office PowerPoint</Application>
  <PresentationFormat>Widescreen</PresentationFormat>
  <Paragraphs>51</Paragraphs>
  <Slides>1</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vt:i4>
      </vt:variant>
    </vt:vector>
  </HeadingPairs>
  <TitlesOfParts>
    <vt:vector size="5" baseType="lpstr">
      <vt:lpstr>Arial</vt:lpstr>
      <vt:lpstr>Calibri</vt:lpstr>
      <vt:lpstr>Calibri Light</vt:lpstr>
      <vt:lpstr>Office Theme</vt:lpstr>
      <vt:lpstr>PowerPoint Presentation</vt:lpstr>
    </vt:vector>
  </TitlesOfParts>
  <Company>University College London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DRAFT IDEAS  initially using a combination of    monochromatic and triadic colours</dc:title>
  <dc:creator>Joseph Laycock</dc:creator>
  <cp:lastModifiedBy>Sabera A</cp:lastModifiedBy>
  <cp:revision>68</cp:revision>
  <dcterms:created xsi:type="dcterms:W3CDTF">2019-06-13T12:30:18Z</dcterms:created>
  <dcterms:modified xsi:type="dcterms:W3CDTF">2026-08-09T16:02:52Z</dcterms:modified>
</cp:coreProperties>
</file>