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7F683F-20AC-4B2E-BA80-E1C4792709CF}" v="7" dt="2026-09-03T11:00:47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Laycock" userId="c4bfcbf4-3ccc-440e-b317-559baf184f0d" providerId="ADAL" clId="{6FFBB5CD-8E75-492C-A452-133F2C97F06E}"/>
    <pc:docChg chg="undo redo custSel delSld modSld">
      <pc:chgData name="Joseph Laycock" userId="c4bfcbf4-3ccc-440e-b317-559baf184f0d" providerId="ADAL" clId="{6FFBB5CD-8E75-492C-A452-133F2C97F06E}" dt="2026-09-03T11:03:20.541" v="129" actId="47"/>
      <pc:docMkLst>
        <pc:docMk/>
      </pc:docMkLst>
      <pc:sldChg chg="del">
        <pc:chgData name="Joseph Laycock" userId="c4bfcbf4-3ccc-440e-b317-559baf184f0d" providerId="ADAL" clId="{6FFBB5CD-8E75-492C-A452-133F2C97F06E}" dt="2026-09-03T10:48:37.931" v="1" actId="47"/>
        <pc:sldMkLst>
          <pc:docMk/>
          <pc:sldMk cId="2867428870" sldId="268"/>
        </pc:sldMkLst>
      </pc:sldChg>
      <pc:sldChg chg="del">
        <pc:chgData name="Joseph Laycock" userId="c4bfcbf4-3ccc-440e-b317-559baf184f0d" providerId="ADAL" clId="{6FFBB5CD-8E75-492C-A452-133F2C97F06E}" dt="2026-09-03T10:48:36.569" v="0" actId="47"/>
        <pc:sldMkLst>
          <pc:docMk/>
          <pc:sldMk cId="808818969" sldId="269"/>
        </pc:sldMkLst>
      </pc:sldChg>
      <pc:sldChg chg="del">
        <pc:chgData name="Joseph Laycock" userId="c4bfcbf4-3ccc-440e-b317-559baf184f0d" providerId="ADAL" clId="{6FFBB5CD-8E75-492C-A452-133F2C97F06E}" dt="2026-09-03T11:03:20.541" v="129" actId="47"/>
        <pc:sldMkLst>
          <pc:docMk/>
          <pc:sldMk cId="3242791597" sldId="270"/>
        </pc:sldMkLst>
      </pc:sldChg>
      <pc:sldChg chg="del">
        <pc:chgData name="Joseph Laycock" userId="c4bfcbf4-3ccc-440e-b317-559baf184f0d" providerId="ADAL" clId="{6FFBB5CD-8E75-492C-A452-133F2C97F06E}" dt="2026-09-03T10:48:41.158" v="4" actId="47"/>
        <pc:sldMkLst>
          <pc:docMk/>
          <pc:sldMk cId="1120905658" sldId="271"/>
        </pc:sldMkLst>
      </pc:sldChg>
      <pc:sldChg chg="addSp delSp modSp mod">
        <pc:chgData name="Joseph Laycock" userId="c4bfcbf4-3ccc-440e-b317-559baf184f0d" providerId="ADAL" clId="{6FFBB5CD-8E75-492C-A452-133F2C97F06E}" dt="2026-09-03T11:03:03.419" v="128" actId="14100"/>
        <pc:sldMkLst>
          <pc:docMk/>
          <pc:sldMk cId="4048924459" sldId="272"/>
        </pc:sldMkLst>
        <pc:spChg chg="mod">
          <ac:chgData name="Joseph Laycock" userId="c4bfcbf4-3ccc-440e-b317-559baf184f0d" providerId="ADAL" clId="{6FFBB5CD-8E75-492C-A452-133F2C97F06E}" dt="2026-09-03T10:50:12.069" v="28" actId="20577"/>
          <ac:spMkLst>
            <pc:docMk/>
            <pc:sldMk cId="4048924459" sldId="272"/>
            <ac:spMk id="2" creationId="{8973074A-3CDC-A8C7-3846-9C3168BA6FCE}"/>
          </ac:spMkLst>
        </pc:spChg>
        <pc:spChg chg="mod">
          <ac:chgData name="Joseph Laycock" userId="c4bfcbf4-3ccc-440e-b317-559baf184f0d" providerId="ADAL" clId="{6FFBB5CD-8E75-492C-A452-133F2C97F06E}" dt="2026-09-03T11:03:03.419" v="128" actId="14100"/>
          <ac:spMkLst>
            <pc:docMk/>
            <pc:sldMk cId="4048924459" sldId="272"/>
            <ac:spMk id="4" creationId="{767110FE-CFDF-BF93-A923-3253F9E75B29}"/>
          </ac:spMkLst>
        </pc:spChg>
        <pc:spChg chg="mod">
          <ac:chgData name="Joseph Laycock" userId="c4bfcbf4-3ccc-440e-b317-559baf184f0d" providerId="ADAL" clId="{6FFBB5CD-8E75-492C-A452-133F2C97F06E}" dt="2026-09-03T10:50:25.573" v="44" actId="20577"/>
          <ac:spMkLst>
            <pc:docMk/>
            <pc:sldMk cId="4048924459" sldId="272"/>
            <ac:spMk id="5" creationId="{A6418948-B141-D43D-69AA-F2059F8E9C4E}"/>
          </ac:spMkLst>
        </pc:spChg>
        <pc:spChg chg="mod">
          <ac:chgData name="Joseph Laycock" userId="c4bfcbf4-3ccc-440e-b317-559baf184f0d" providerId="ADAL" clId="{6FFBB5CD-8E75-492C-A452-133F2C97F06E}" dt="2026-09-03T10:56:21.978" v="88" actId="1036"/>
          <ac:spMkLst>
            <pc:docMk/>
            <pc:sldMk cId="4048924459" sldId="272"/>
            <ac:spMk id="6" creationId="{B8C3F199-12A1-FD9E-3F46-B336BCE4A5C9}"/>
          </ac:spMkLst>
        </pc:spChg>
        <pc:spChg chg="del">
          <ac:chgData name="Joseph Laycock" userId="c4bfcbf4-3ccc-440e-b317-559baf184f0d" providerId="ADAL" clId="{6FFBB5CD-8E75-492C-A452-133F2C97F06E}" dt="2026-09-03T10:51:39.682" v="52" actId="478"/>
          <ac:spMkLst>
            <pc:docMk/>
            <pc:sldMk cId="4048924459" sldId="272"/>
            <ac:spMk id="7" creationId="{8503EAE4-E571-0B80-DFF1-4BF68787C23D}"/>
          </ac:spMkLst>
        </pc:spChg>
        <pc:spChg chg="del">
          <ac:chgData name="Joseph Laycock" userId="c4bfcbf4-3ccc-440e-b317-559baf184f0d" providerId="ADAL" clId="{6FFBB5CD-8E75-492C-A452-133F2C97F06E}" dt="2026-09-03T10:52:44.582" v="60" actId="478"/>
          <ac:spMkLst>
            <pc:docMk/>
            <pc:sldMk cId="4048924459" sldId="272"/>
            <ac:spMk id="8" creationId="{A314D33F-1D66-140E-85EC-A4AED9A167F0}"/>
          </ac:spMkLst>
        </pc:spChg>
        <pc:picChg chg="add del">
          <ac:chgData name="Joseph Laycock" userId="c4bfcbf4-3ccc-440e-b317-559baf184f0d" providerId="ADAL" clId="{6FFBB5CD-8E75-492C-A452-133F2C97F06E}" dt="2026-09-03T10:51:30.889" v="46" actId="478"/>
          <ac:picMkLst>
            <pc:docMk/>
            <pc:sldMk cId="4048924459" sldId="272"/>
            <ac:picMk id="9" creationId="{712C3D30-DEEA-4148-DE52-AB93841B11F2}"/>
          </ac:picMkLst>
        </pc:picChg>
        <pc:picChg chg="add del">
          <ac:chgData name="Joseph Laycock" userId="c4bfcbf4-3ccc-440e-b317-559baf184f0d" providerId="ADAL" clId="{6FFBB5CD-8E75-492C-A452-133F2C97F06E}" dt="2026-09-03T10:51:36.924" v="51" actId="478"/>
          <ac:picMkLst>
            <pc:docMk/>
            <pc:sldMk cId="4048924459" sldId="272"/>
            <ac:picMk id="11" creationId="{03875FAA-17D9-DD6C-2FB8-C419DB618BC7}"/>
          </ac:picMkLst>
        </pc:picChg>
        <pc:picChg chg="add del mod">
          <ac:chgData name="Joseph Laycock" userId="c4bfcbf4-3ccc-440e-b317-559baf184f0d" providerId="ADAL" clId="{6FFBB5CD-8E75-492C-A452-133F2C97F06E}" dt="2026-09-03T10:51:36.262" v="50" actId="478"/>
          <ac:picMkLst>
            <pc:docMk/>
            <pc:sldMk cId="4048924459" sldId="272"/>
            <ac:picMk id="13" creationId="{698C8CF1-7825-E1B6-2112-E891FF4E9BC9}"/>
          </ac:picMkLst>
        </pc:picChg>
        <pc:picChg chg="add del mod modCrop">
          <ac:chgData name="Joseph Laycock" userId="c4bfcbf4-3ccc-440e-b317-559baf184f0d" providerId="ADAL" clId="{6FFBB5CD-8E75-492C-A452-133F2C97F06E}" dt="2026-09-03T11:01:53.100" v="125" actId="1076"/>
          <ac:picMkLst>
            <pc:docMk/>
            <pc:sldMk cId="4048924459" sldId="272"/>
            <ac:picMk id="15" creationId="{A666E63E-A961-A066-E046-4F9D78E79707}"/>
          </ac:picMkLst>
        </pc:picChg>
      </pc:sldChg>
      <pc:sldChg chg="del">
        <pc:chgData name="Joseph Laycock" userId="c4bfcbf4-3ccc-440e-b317-559baf184f0d" providerId="ADAL" clId="{6FFBB5CD-8E75-492C-A452-133F2C97F06E}" dt="2026-09-03T10:48:38.907" v="2" actId="47"/>
        <pc:sldMkLst>
          <pc:docMk/>
          <pc:sldMk cId="2977807225" sldId="273"/>
        </pc:sldMkLst>
      </pc:sldChg>
      <pc:sldChg chg="del">
        <pc:chgData name="Joseph Laycock" userId="c4bfcbf4-3ccc-440e-b317-559baf184f0d" providerId="ADAL" clId="{6FFBB5CD-8E75-492C-A452-133F2C97F06E}" dt="2026-09-03T10:48:39.379" v="3" actId="47"/>
        <pc:sldMkLst>
          <pc:docMk/>
          <pc:sldMk cId="1305034209" sldId="274"/>
        </pc:sldMkLst>
      </pc:sldChg>
      <pc:sldMasterChg chg="delSldLayout">
        <pc:chgData name="Joseph Laycock" userId="c4bfcbf4-3ccc-440e-b317-559baf184f0d" providerId="ADAL" clId="{6FFBB5CD-8E75-492C-A452-133F2C97F06E}" dt="2026-09-03T11:03:20.541" v="129" actId="47"/>
        <pc:sldMasterMkLst>
          <pc:docMk/>
          <pc:sldMasterMk cId="690031264" sldId="2147483648"/>
        </pc:sldMasterMkLst>
        <pc:sldLayoutChg chg="del">
          <pc:chgData name="Joseph Laycock" userId="c4bfcbf4-3ccc-440e-b317-559baf184f0d" providerId="ADAL" clId="{6FFBB5CD-8E75-492C-A452-133F2C97F06E}" dt="2026-09-03T11:03:20.541" v="129" actId="47"/>
          <pc:sldLayoutMkLst>
            <pc:docMk/>
            <pc:sldMasterMk cId="690031264" sldId="2147483648"/>
            <pc:sldLayoutMk cId="2266668884" sldId="214748365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3074A-3CDC-A8C7-3846-9C3168BA6FC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When to start continuous kidney replacement therapy in critically ill children: a practical, PICU-focused, evidence-based review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7110FE-CFDF-BF93-A923-3253F9E75B29}"/>
              </a:ext>
            </a:extLst>
          </p:cNvPr>
          <p:cNvSpPr txBox="1"/>
          <p:nvPr/>
        </p:nvSpPr>
        <p:spPr>
          <a:xfrm>
            <a:off x="250371" y="1258206"/>
            <a:ext cx="6582229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600" b="1" dirty="0">
                <a:solidFill>
                  <a:srgbClr val="003969"/>
                </a:solidFill>
              </a:rPr>
              <a:t>Key points</a:t>
            </a:r>
            <a:r>
              <a:rPr lang="en-GB" sz="1600" dirty="0">
                <a:solidFill>
                  <a:srgbClr val="003969"/>
                </a:solidFill>
              </a:rPr>
              <a:t>: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GB" sz="1600" dirty="0">
                <a:solidFill>
                  <a:srgbClr val="003969"/>
                </a:solidFill>
              </a:rPr>
              <a:t>CKRT is the preferred renal support modality in paediatric intensive care to treat children with AKI, FO and non-renal indications. However, timing of initiation remains a contentious and highly variable clinical decision.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GB" sz="1600" dirty="0">
                <a:solidFill>
                  <a:srgbClr val="003969"/>
                </a:solidFill>
              </a:rPr>
              <a:t>Classic indications for dialysis are well established, yet modern paediatric intensive care practice increasingly emphasises earlier intervention for FO and evolving multi-organ dysfunction.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GB" sz="1600" dirty="0">
                <a:solidFill>
                  <a:srgbClr val="003969"/>
                </a:solidFill>
              </a:rPr>
              <a:t>Adult randomised trials have not demonstrated a survival benefit for early CKRT based on biochemical thresholds alone. However, their applicability to paediatric populations is limited by distinct disease biology, developmental physiology, and fluid tolerance.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GB" sz="1600" dirty="0">
                <a:solidFill>
                  <a:srgbClr val="003969"/>
                </a:solidFill>
              </a:rPr>
              <a:t>Current evidence points towards a physiology driven framework for CKRT initiation in critically ill children with emphasis on dynamic assessment of kidney trajectory, fluid balance, and extra-renal organ impact rather than fixed biochemical thresholds or rigid timing paradigms.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418948-B141-D43D-69AA-F2059F8E9C4E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Cortina &amp; Deep,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3F199-12A1-FD9E-3F46-B336BCE4A5C9}"/>
              </a:ext>
            </a:extLst>
          </p:cNvPr>
          <p:cNvSpPr txBox="1"/>
          <p:nvPr/>
        </p:nvSpPr>
        <p:spPr>
          <a:xfrm>
            <a:off x="173448" y="5681072"/>
            <a:ext cx="714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600" b="1" dirty="0">
                <a:solidFill>
                  <a:schemeClr val="bg1"/>
                </a:solidFill>
              </a:rPr>
              <a:t>TAKE HOME MESSAGE</a:t>
            </a:r>
            <a:r>
              <a:rPr lang="en-GB" sz="1600" dirty="0">
                <a:solidFill>
                  <a:schemeClr val="bg1"/>
                </a:solidFill>
              </a:rPr>
              <a:t>: There is no single correct time to start CKRT in critically ill children. Optimal initiation is a dynamic, individualised decision integrating kidney trajectory, fluid overload, and extra-renal organ dysfunction. A shift away from rigid timing paradigms towards physiology-driven, anticipatory decision-making offers the greatest opportunity to improve outcomes in this vulnerable population.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666E63E-A961-A066-E046-4F9D78E79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8" t="8889" r="2053" b="27408"/>
          <a:stretch>
            <a:fillRect/>
          </a:stretch>
        </p:blipFill>
        <p:spPr>
          <a:xfrm>
            <a:off x="6987610" y="2475964"/>
            <a:ext cx="4954019" cy="197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24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3078</TotalTime>
  <Words>230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Joseph Laycock</cp:lastModifiedBy>
  <cp:revision>61</cp:revision>
  <dcterms:created xsi:type="dcterms:W3CDTF">2019-06-13T12:30:18Z</dcterms:created>
  <dcterms:modified xsi:type="dcterms:W3CDTF">2026-09-03T11:03:21Z</dcterms:modified>
</cp:coreProperties>
</file>