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60"/>
  </p:normalViewPr>
  <p:slideViewPr>
    <p:cSldViewPr snapToGrid="0">
      <p:cViewPr varScale="1">
        <p:scale>
          <a:sx n="49" d="100"/>
          <a:sy n="49" d="100"/>
        </p:scale>
        <p:origin x="2813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8823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825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079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84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076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118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327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017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230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577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011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BA264B-12A7-41B6-B463-B739CCB12E86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CAAEAC-6156-4095-9777-DC3DDD79848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06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E6B288E1-54DD-DFE0-EF78-B9E35B139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95400"/>
            <a:ext cx="3657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03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Ristan Greer</dc:creator>
  <cp:lastModifiedBy>Ross Pinkerton</cp:lastModifiedBy>
  <cp:revision>3</cp:revision>
  <dcterms:created xsi:type="dcterms:W3CDTF">2024-07-31T22:41:38Z</dcterms:created>
  <dcterms:modified xsi:type="dcterms:W3CDTF">2025-03-06T04:42:12Z</dcterms:modified>
</cp:coreProperties>
</file>