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5758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228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99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05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994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869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48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109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105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920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123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3B67D-CECC-4CEC-968F-28D6245115A2}" type="datetimeFigureOut">
              <a:rPr kumimoji="1" lang="ja-JP" altLang="en-US" smtClean="0"/>
              <a:t>2015/9/21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B7E02-68C6-49BD-B9B1-C79E0D394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637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3" y="2088759"/>
            <a:ext cx="4054345" cy="2975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63340" y="404664"/>
            <a:ext cx="8229600" cy="764704"/>
          </a:xfrm>
        </p:spPr>
        <p:txBody>
          <a:bodyPr>
            <a:normAutofit/>
          </a:bodyPr>
          <a:lstStyle/>
          <a:p>
            <a:r>
              <a:rPr kumimoji="1" lang="en-US" altLang="ja-JP" sz="1800" dirty="0" smtClean="0"/>
              <a:t>Supplemental figure 1. </a:t>
            </a:r>
            <a:r>
              <a:rPr lang="en-US" altLang="ja-JP" sz="1800"/>
              <a:t>Comparison of RFS and OS in patients with NF1-GISTs and small intestinal GISTs</a:t>
            </a:r>
            <a:endParaRPr kumimoji="1" lang="ja-JP" altLang="en-US" sz="18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56058"/>
            <a:ext cx="4166197" cy="3339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3338105" y="6136016"/>
            <a:ext cx="261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Years after surgery (years)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 rot="16200000">
            <a:off x="-1319681" y="3205758"/>
            <a:ext cx="3196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Cumulative Recurrence Rate (%)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 rot="16200000">
            <a:off x="3174819" y="3109289"/>
            <a:ext cx="3003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Cumulative Mortality Rate (%)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08655" y="1359560"/>
            <a:ext cx="2481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Recurrence-free </a:t>
            </a:r>
            <a:r>
              <a:rPr kumimoji="1" lang="en-US" altLang="ja-JP" dirty="0" smtClean="0"/>
              <a:t>Survival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228184" y="1359560"/>
            <a:ext cx="1630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mtClean="0"/>
              <a:t>Overall Survival</a:t>
            </a:r>
            <a:endParaRPr kumimoji="1"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1594154" y="3610205"/>
            <a:ext cx="1061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P=0.0383</a:t>
            </a:r>
            <a:endParaRPr lang="ja-JP" altLang="ja-JP" dirty="0"/>
          </a:p>
        </p:txBody>
      </p:sp>
      <p:sp>
        <p:nvSpPr>
          <p:cNvPr id="16" name="正方形/長方形 15"/>
          <p:cNvSpPr/>
          <p:nvPr/>
        </p:nvSpPr>
        <p:spPr>
          <a:xfrm>
            <a:off x="6126494" y="3390424"/>
            <a:ext cx="1061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P=0.0776</a:t>
            </a:r>
            <a:endParaRPr lang="ja-JP" altLang="ja-JP" dirty="0"/>
          </a:p>
        </p:txBody>
      </p:sp>
      <p:graphicFrame>
        <p:nvGraphicFramePr>
          <p:cNvPr id="18" name="表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414982"/>
              </p:ext>
            </p:extLst>
          </p:nvPr>
        </p:nvGraphicFramePr>
        <p:xfrm>
          <a:off x="179512" y="5295637"/>
          <a:ext cx="4160405" cy="714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6188"/>
                <a:gridCol w="355532"/>
                <a:gridCol w="568852"/>
                <a:gridCol w="568852"/>
                <a:gridCol w="619993"/>
                <a:gridCol w="685493"/>
                <a:gridCol w="685495"/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Year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4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6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8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10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NF1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22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14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1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0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non-NF1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213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113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58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36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24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18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表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479636"/>
              </p:ext>
            </p:extLst>
          </p:nvPr>
        </p:nvGraphicFramePr>
        <p:xfrm>
          <a:off x="4630210" y="5295637"/>
          <a:ext cx="4032449" cy="714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328"/>
                <a:gridCol w="351665"/>
                <a:gridCol w="484524"/>
                <a:gridCol w="632995"/>
                <a:gridCol w="632995"/>
                <a:gridCol w="650878"/>
                <a:gridCol w="576064"/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Year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4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6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8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10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NF1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22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16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>
                          <a:effectLst/>
                        </a:rPr>
                        <a:t>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>
                          <a:effectLst/>
                        </a:rPr>
                        <a:t>1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non-NF1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213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159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93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64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37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400" u="none" strike="noStrike" dirty="0" smtClean="0">
                          <a:effectLst/>
                        </a:rPr>
                        <a:t>26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</a:tbl>
          </a:graphicData>
        </a:graphic>
      </p:graphicFrame>
      <p:cxnSp>
        <p:nvCxnSpPr>
          <p:cNvPr id="14" name="直線コネクタ 13"/>
          <p:cNvCxnSpPr/>
          <p:nvPr/>
        </p:nvCxnSpPr>
        <p:spPr>
          <a:xfrm>
            <a:off x="2123728" y="4427118"/>
            <a:ext cx="3502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>
            <a:off x="6423833" y="4427118"/>
            <a:ext cx="3502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>
            <a:off x="2123728" y="4139086"/>
            <a:ext cx="350281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6423833" y="4139086"/>
            <a:ext cx="350281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2569670" y="4242452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NF1-GIST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939359" y="4268503"/>
            <a:ext cx="1047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NF1-GIST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569670" y="3933056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kumimoji="1" lang="en-US" altLang="ja-JP" dirty="0" smtClean="0">
                <a:solidFill>
                  <a:schemeClr val="tx2">
                    <a:lumMod val="75000"/>
                  </a:schemeClr>
                </a:solidFill>
              </a:rPr>
              <a:t>on-NF1-GIST</a:t>
            </a:r>
            <a:endParaRPr kumimoji="1" lang="ja-JP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939359" y="3933056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kumimoji="1" lang="en-US" altLang="ja-JP" dirty="0" smtClean="0">
                <a:solidFill>
                  <a:schemeClr val="tx2">
                    <a:lumMod val="75000"/>
                  </a:schemeClr>
                </a:solidFill>
              </a:rPr>
              <a:t>on-NF1-GIST</a:t>
            </a:r>
            <a:endParaRPr kumimoji="1" lang="ja-JP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960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83</Words>
  <Application>Microsoft Office PowerPoint</Application>
  <PresentationFormat>画面に合わせる (4:3)</PresentationFormat>
  <Paragraphs>54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Supplemental figure 1. Comparison of RFS and OS in patients with NF1-GISTs and small intestinal GISTs</vt:lpstr>
    </vt:vector>
  </TitlesOfParts>
  <Company>MouseComputer PC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小腸GISTだけの予後解析</dc:title>
  <dc:creator>Toshirou</dc:creator>
  <cp:lastModifiedBy>Nishida</cp:lastModifiedBy>
  <cp:revision>16</cp:revision>
  <dcterms:created xsi:type="dcterms:W3CDTF">2015-08-10T04:19:53Z</dcterms:created>
  <dcterms:modified xsi:type="dcterms:W3CDTF">2015-09-21T04:04:31Z</dcterms:modified>
</cp:coreProperties>
</file>