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4" d="100"/>
          <a:sy n="74" d="100"/>
        </p:scale>
        <p:origin x="1060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若槻尊" userId="b8d1b4893f5b4305" providerId="LiveId" clId="{7C1BF2C3-E567-4C46-9425-80637B5458CE}"/>
    <pc:docChg chg="undo custSel modSld">
      <pc:chgData name="若槻尊" userId="b8d1b4893f5b4305" providerId="LiveId" clId="{7C1BF2C3-E567-4C46-9425-80637B5458CE}" dt="2018-03-11T05:43:48.678" v="95" actId="1076"/>
      <pc:docMkLst>
        <pc:docMk/>
      </pc:docMkLst>
      <pc:sldChg chg="addSp delSp modSp">
        <pc:chgData name="若槻尊" userId="b8d1b4893f5b4305" providerId="LiveId" clId="{7C1BF2C3-E567-4C46-9425-80637B5458CE}" dt="2018-03-11T05:43:48.678" v="95" actId="1076"/>
        <pc:sldMkLst>
          <pc:docMk/>
          <pc:sldMk cId="1721352444" sldId="256"/>
        </pc:sldMkLst>
        <pc:spChg chg="del">
          <ac:chgData name="若槻尊" userId="b8d1b4893f5b4305" providerId="LiveId" clId="{7C1BF2C3-E567-4C46-9425-80637B5458CE}" dt="2018-03-11T05:39:39.603" v="36" actId="478"/>
          <ac:spMkLst>
            <pc:docMk/>
            <pc:sldMk cId="1721352444" sldId="256"/>
            <ac:spMk id="2" creationId="{838C6659-EFE8-4A5A-B92C-BB5149B13772}"/>
          </ac:spMkLst>
        </pc:spChg>
        <pc:spChg chg="mod">
          <ac:chgData name="若槻尊" userId="b8d1b4893f5b4305" providerId="LiveId" clId="{7C1BF2C3-E567-4C46-9425-80637B5458CE}" dt="2018-03-11T05:37:24.675" v="1" actId="20577"/>
          <ac:spMkLst>
            <pc:docMk/>
            <pc:sldMk cId="1721352444" sldId="256"/>
            <ac:spMk id="4" creationId="{00000000-0000-0000-0000-000000000000}"/>
          </ac:spMkLst>
        </pc:spChg>
        <pc:spChg chg="del mod">
          <ac:chgData name="若槻尊" userId="b8d1b4893f5b4305" providerId="LiveId" clId="{7C1BF2C3-E567-4C46-9425-80637B5458CE}" dt="2018-03-11T05:43:42.680" v="94" actId="478"/>
          <ac:spMkLst>
            <pc:docMk/>
            <pc:sldMk cId="1721352444" sldId="256"/>
            <ac:spMk id="5" creationId="{00000000-0000-0000-0000-000000000000}"/>
          </ac:spMkLst>
        </pc:spChg>
        <pc:spChg chg="del mod">
          <ac:chgData name="若槻尊" userId="b8d1b4893f5b4305" providerId="LiveId" clId="{7C1BF2C3-E567-4C46-9425-80637B5458CE}" dt="2018-03-11T05:43:42.680" v="94" actId="478"/>
          <ac:spMkLst>
            <pc:docMk/>
            <pc:sldMk cId="1721352444" sldId="256"/>
            <ac:spMk id="12" creationId="{00000000-0000-0000-0000-000000000000}"/>
          </ac:spMkLst>
        </pc:spChg>
        <pc:spChg chg="mod">
          <ac:chgData name="若槻尊" userId="b8d1b4893f5b4305" providerId="LiveId" clId="{7C1BF2C3-E567-4C46-9425-80637B5458CE}" dt="2018-03-11T05:43:33.340" v="91" actId="164"/>
          <ac:spMkLst>
            <pc:docMk/>
            <pc:sldMk cId="1721352444" sldId="256"/>
            <ac:spMk id="13" creationId="{00000000-0000-0000-0000-000000000000}"/>
          </ac:spMkLst>
        </pc:spChg>
        <pc:spChg chg="mod">
          <ac:chgData name="若槻尊" userId="b8d1b4893f5b4305" providerId="LiveId" clId="{7C1BF2C3-E567-4C46-9425-80637B5458CE}" dt="2018-03-11T05:43:33.340" v="91" actId="164"/>
          <ac:spMkLst>
            <pc:docMk/>
            <pc:sldMk cId="1721352444" sldId="256"/>
            <ac:spMk id="14" creationId="{00000000-0000-0000-0000-000000000000}"/>
          </ac:spMkLst>
        </pc:spChg>
        <pc:spChg chg="del mod">
          <ac:chgData name="若槻尊" userId="b8d1b4893f5b4305" providerId="LiveId" clId="{7C1BF2C3-E567-4C46-9425-80637B5458CE}" dt="2018-03-11T05:39:44" v="38" actId="478"/>
          <ac:spMkLst>
            <pc:docMk/>
            <pc:sldMk cId="1721352444" sldId="256"/>
            <ac:spMk id="15" creationId="{B74E9A92-8005-410C-9B59-195E39760594}"/>
          </ac:spMkLst>
        </pc:spChg>
        <pc:spChg chg="add del mod">
          <ac:chgData name="若槻尊" userId="b8d1b4893f5b4305" providerId="LiveId" clId="{7C1BF2C3-E567-4C46-9425-80637B5458CE}" dt="2018-03-11T05:43:42.680" v="94" actId="478"/>
          <ac:spMkLst>
            <pc:docMk/>
            <pc:sldMk cId="1721352444" sldId="256"/>
            <ac:spMk id="16" creationId="{C02772F0-5BBF-4FF8-A8CA-B15EBEBD5D63}"/>
          </ac:spMkLst>
        </pc:spChg>
        <pc:spChg chg="add mod">
          <ac:chgData name="若槻尊" userId="b8d1b4893f5b4305" providerId="LiveId" clId="{7C1BF2C3-E567-4C46-9425-80637B5458CE}" dt="2018-03-11T05:43:33.340" v="91" actId="164"/>
          <ac:spMkLst>
            <pc:docMk/>
            <pc:sldMk cId="1721352444" sldId="256"/>
            <ac:spMk id="17" creationId="{B0E40139-632E-4035-93A2-F0AF3B1F8D8A}"/>
          </ac:spMkLst>
        </pc:spChg>
        <pc:spChg chg="add del">
          <ac:chgData name="若槻尊" userId="b8d1b4893f5b4305" providerId="LiveId" clId="{7C1BF2C3-E567-4C46-9425-80637B5458CE}" dt="2018-03-11T05:43:29.918" v="90" actId="1076"/>
          <ac:spMkLst>
            <pc:docMk/>
            <pc:sldMk cId="1721352444" sldId="256"/>
            <ac:spMk id="21" creationId="{E41D0117-AABD-41AA-9EB7-0FA24BC6BC8B}"/>
          </ac:spMkLst>
        </pc:spChg>
        <pc:spChg chg="add del">
          <ac:chgData name="若槻尊" userId="b8d1b4893f5b4305" providerId="LiveId" clId="{7C1BF2C3-E567-4C46-9425-80637B5458CE}" dt="2018-03-11T05:43:29.918" v="90" actId="1076"/>
          <ac:spMkLst>
            <pc:docMk/>
            <pc:sldMk cId="1721352444" sldId="256"/>
            <ac:spMk id="22" creationId="{AB8AFEFD-4286-45E9-9E04-1A3D572F4DA2}"/>
          </ac:spMkLst>
        </pc:spChg>
        <pc:spChg chg="add del">
          <ac:chgData name="若槻尊" userId="b8d1b4893f5b4305" providerId="LiveId" clId="{7C1BF2C3-E567-4C46-9425-80637B5458CE}" dt="2018-03-11T05:43:29.918" v="90" actId="1076"/>
          <ac:spMkLst>
            <pc:docMk/>
            <pc:sldMk cId="1721352444" sldId="256"/>
            <ac:spMk id="23" creationId="{20352BB5-2754-4E3D-A215-56986FDA02FA}"/>
          </ac:spMkLst>
        </pc:spChg>
        <pc:grpChg chg="add mod">
          <ac:chgData name="若槻尊" userId="b8d1b4893f5b4305" providerId="LiveId" clId="{7C1BF2C3-E567-4C46-9425-80637B5458CE}" dt="2018-03-11T05:43:33.340" v="91" actId="164"/>
          <ac:grpSpMkLst>
            <pc:docMk/>
            <pc:sldMk cId="1721352444" sldId="256"/>
            <ac:grpSpMk id="27" creationId="{D49B7FC5-4C43-454C-BBBC-B3F26CE350A1}"/>
          </ac:grpSpMkLst>
        </pc:grpChg>
        <pc:grpChg chg="add mod">
          <ac:chgData name="若槻尊" userId="b8d1b4893f5b4305" providerId="LiveId" clId="{7C1BF2C3-E567-4C46-9425-80637B5458CE}" dt="2018-03-11T05:43:48.678" v="95" actId="1076"/>
          <ac:grpSpMkLst>
            <pc:docMk/>
            <pc:sldMk cId="1721352444" sldId="256"/>
            <ac:grpSpMk id="28" creationId="{22A5BD8F-8600-450D-9199-DB91F4E418DF}"/>
          </ac:grpSpMkLst>
        </pc:grpChg>
        <pc:picChg chg="del">
          <ac:chgData name="若槻尊" userId="b8d1b4893f5b4305" providerId="LiveId" clId="{7C1BF2C3-E567-4C46-9425-80637B5458CE}" dt="2018-03-11T05:38:56.886" v="29" actId="478"/>
          <ac:picMkLst>
            <pc:docMk/>
            <pc:sldMk cId="1721352444" sldId="256"/>
            <ac:picMk id="3" creationId="{8AC3D5E5-9073-4ACF-BFE7-40055909F950}"/>
          </ac:picMkLst>
        </pc:picChg>
        <pc:picChg chg="add mod ord">
          <ac:chgData name="若槻尊" userId="b8d1b4893f5b4305" providerId="LiveId" clId="{7C1BF2C3-E567-4C46-9425-80637B5458CE}" dt="2018-03-11T05:43:28.660" v="89" actId="1076"/>
          <ac:picMkLst>
            <pc:docMk/>
            <pc:sldMk cId="1721352444" sldId="256"/>
            <ac:picMk id="6" creationId="{5A349FB0-C8DB-4940-8FFA-BE415497BFC1}"/>
          </ac:picMkLst>
        </pc:picChg>
        <pc:picChg chg="add mod ord">
          <ac:chgData name="若槻尊" userId="b8d1b4893f5b4305" providerId="LiveId" clId="{7C1BF2C3-E567-4C46-9425-80637B5458CE}" dt="2018-03-11T05:39:24.638" v="35" actId="167"/>
          <ac:picMkLst>
            <pc:docMk/>
            <pc:sldMk cId="1721352444" sldId="256"/>
            <ac:picMk id="7" creationId="{D658DA4E-55E5-41DC-8E9E-5EF3C78A819A}"/>
          </ac:picMkLst>
        </pc:picChg>
        <pc:picChg chg="del">
          <ac:chgData name="若槻尊" userId="b8d1b4893f5b4305" providerId="LiveId" clId="{7C1BF2C3-E567-4C46-9425-80637B5458CE}" dt="2018-03-11T05:38:05.392" v="8" actId="478"/>
          <ac:picMkLst>
            <pc:docMk/>
            <pc:sldMk cId="1721352444" sldId="256"/>
            <ac:picMk id="11" creationId="{46669402-B620-4C12-A063-47F829CE4A5E}"/>
          </ac:picMkLst>
        </pc:picChg>
        <pc:cxnChg chg="add mod">
          <ac:chgData name="若槻尊" userId="b8d1b4893f5b4305" providerId="LiveId" clId="{7C1BF2C3-E567-4C46-9425-80637B5458CE}" dt="2018-03-11T05:43:33.340" v="91" actId="164"/>
          <ac:cxnSpMkLst>
            <pc:docMk/>
            <pc:sldMk cId="1721352444" sldId="256"/>
            <ac:cxnSpMk id="18" creationId="{4B031D64-61F5-4504-9616-D23E75E2877C}"/>
          </ac:cxnSpMkLst>
        </pc:cxnChg>
        <pc:cxnChg chg="add mod">
          <ac:chgData name="若槻尊" userId="b8d1b4893f5b4305" providerId="LiveId" clId="{7C1BF2C3-E567-4C46-9425-80637B5458CE}" dt="2018-03-11T05:43:33.340" v="91" actId="164"/>
          <ac:cxnSpMkLst>
            <pc:docMk/>
            <pc:sldMk cId="1721352444" sldId="256"/>
            <ac:cxnSpMk id="19" creationId="{A0CA5D71-7C63-4D03-9482-A2098917F5C0}"/>
          </ac:cxnSpMkLst>
        </pc:cxnChg>
        <pc:cxnChg chg="add mod">
          <ac:chgData name="若槻尊" userId="b8d1b4893f5b4305" providerId="LiveId" clId="{7C1BF2C3-E567-4C46-9425-80637B5458CE}" dt="2018-03-11T05:43:33.340" v="91" actId="164"/>
          <ac:cxnSpMkLst>
            <pc:docMk/>
            <pc:sldMk cId="1721352444" sldId="256"/>
            <ac:cxnSpMk id="20" creationId="{88501260-3EA7-40B9-85C0-9A93672A7DF9}"/>
          </ac:cxnSpMkLst>
        </pc:cxnChg>
        <pc:cxnChg chg="add del">
          <ac:chgData name="若槻尊" userId="b8d1b4893f5b4305" providerId="LiveId" clId="{7C1BF2C3-E567-4C46-9425-80637B5458CE}" dt="2018-03-11T05:43:29.918" v="90" actId="1076"/>
          <ac:cxnSpMkLst>
            <pc:docMk/>
            <pc:sldMk cId="1721352444" sldId="256"/>
            <ac:cxnSpMk id="24" creationId="{EBD847BA-D784-41AE-9C3A-9BC09979FE1C}"/>
          </ac:cxnSpMkLst>
        </pc:cxnChg>
        <pc:cxnChg chg="add del">
          <ac:chgData name="若槻尊" userId="b8d1b4893f5b4305" providerId="LiveId" clId="{7C1BF2C3-E567-4C46-9425-80637B5458CE}" dt="2018-03-11T05:43:29.918" v="90" actId="1076"/>
          <ac:cxnSpMkLst>
            <pc:docMk/>
            <pc:sldMk cId="1721352444" sldId="256"/>
            <ac:cxnSpMk id="25" creationId="{9ECDA06E-07F2-4017-A879-6E7824700C89}"/>
          </ac:cxnSpMkLst>
        </pc:cxnChg>
        <pc:cxnChg chg="add del">
          <ac:chgData name="若槻尊" userId="b8d1b4893f5b4305" providerId="LiveId" clId="{7C1BF2C3-E567-4C46-9425-80637B5458CE}" dt="2018-03-11T05:43:29.918" v="90" actId="1076"/>
          <ac:cxnSpMkLst>
            <pc:docMk/>
            <pc:sldMk cId="1721352444" sldId="256"/>
            <ac:cxnSpMk id="26" creationId="{307CAD8F-A7BE-47DF-B65F-6B393783F6E9}"/>
          </ac:cxnSpMkLst>
        </pc:cxnChg>
      </pc:sldChg>
    </pc:docChg>
  </pc:docChgLst>
  <pc:docChgLst>
    <pc:chgData name="若槻尊" userId="b8d1b4893f5b4305" providerId="LiveId" clId="{29C73E5C-D6A3-49EA-82B4-0CA2AAA0E2A4}"/>
    <pc:docChg chg="modSld">
      <pc:chgData name="若槻尊" userId="b8d1b4893f5b4305" providerId="LiveId" clId="{29C73E5C-D6A3-49EA-82B4-0CA2AAA0E2A4}" dt="2018-03-11T13:27:47.113" v="7"/>
      <pc:docMkLst>
        <pc:docMk/>
      </pc:docMkLst>
      <pc:sldChg chg="modSp">
        <pc:chgData name="若槻尊" userId="b8d1b4893f5b4305" providerId="LiveId" clId="{29C73E5C-D6A3-49EA-82B4-0CA2AAA0E2A4}" dt="2018-03-11T13:27:47.113" v="7"/>
        <pc:sldMkLst>
          <pc:docMk/>
          <pc:sldMk cId="1721352444" sldId="256"/>
        </pc:sldMkLst>
        <pc:spChg chg="mod">
          <ac:chgData name="若槻尊" userId="b8d1b4893f5b4305" providerId="LiveId" clId="{29C73E5C-D6A3-49EA-82B4-0CA2AAA0E2A4}" dt="2018-03-11T13:27:47.113" v="7"/>
          <ac:spMkLst>
            <pc:docMk/>
            <pc:sldMk cId="1721352444" sldId="256"/>
            <ac:spMk id="4" creationId="{00000000-0000-0000-0000-000000000000}"/>
          </ac:spMkLst>
        </pc:spChg>
        <pc:picChg chg="mod">
          <ac:chgData name="若槻尊" userId="b8d1b4893f5b4305" providerId="LiveId" clId="{29C73E5C-D6A3-49EA-82B4-0CA2AAA0E2A4}" dt="2018-03-11T13:17:05.817" v="1" actId="1038"/>
          <ac:picMkLst>
            <pc:docMk/>
            <pc:sldMk cId="1721352444" sldId="256"/>
            <ac:picMk id="6" creationId="{5A349FB0-C8DB-4940-8FFA-BE415497BFC1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93F49-4D92-4809-8C66-A0C62B9D20F0}" type="datetimeFigureOut">
              <a:rPr kumimoji="1" lang="ja-JP" altLang="en-US" smtClean="0"/>
              <a:t>2018/3/11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D688E-20C3-40AA-94D7-53BC725F20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8056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93F49-4D92-4809-8C66-A0C62B9D20F0}" type="datetimeFigureOut">
              <a:rPr kumimoji="1" lang="ja-JP" altLang="en-US" smtClean="0"/>
              <a:t>2018/3/11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D688E-20C3-40AA-94D7-53BC725F20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692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93F49-4D92-4809-8C66-A0C62B9D20F0}" type="datetimeFigureOut">
              <a:rPr kumimoji="1" lang="ja-JP" altLang="en-US" smtClean="0"/>
              <a:t>2018/3/11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D688E-20C3-40AA-94D7-53BC725F20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0481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93F49-4D92-4809-8C66-A0C62B9D20F0}" type="datetimeFigureOut">
              <a:rPr kumimoji="1" lang="ja-JP" altLang="en-US" smtClean="0"/>
              <a:t>2018/3/11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D688E-20C3-40AA-94D7-53BC725F20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2558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93F49-4D92-4809-8C66-A0C62B9D20F0}" type="datetimeFigureOut">
              <a:rPr kumimoji="1" lang="ja-JP" altLang="en-US" smtClean="0"/>
              <a:t>2018/3/11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D688E-20C3-40AA-94D7-53BC725F20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2965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93F49-4D92-4809-8C66-A0C62B9D20F0}" type="datetimeFigureOut">
              <a:rPr kumimoji="1" lang="ja-JP" altLang="en-US" smtClean="0"/>
              <a:t>2018/3/11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D688E-20C3-40AA-94D7-53BC725F20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7531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93F49-4D92-4809-8C66-A0C62B9D20F0}" type="datetimeFigureOut">
              <a:rPr kumimoji="1" lang="ja-JP" altLang="en-US" smtClean="0"/>
              <a:t>2018/3/11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D688E-20C3-40AA-94D7-53BC725F20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9713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93F49-4D92-4809-8C66-A0C62B9D20F0}" type="datetimeFigureOut">
              <a:rPr kumimoji="1" lang="ja-JP" altLang="en-US" smtClean="0"/>
              <a:t>2018/3/11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D688E-20C3-40AA-94D7-53BC725F20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3840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93F49-4D92-4809-8C66-A0C62B9D20F0}" type="datetimeFigureOut">
              <a:rPr kumimoji="1" lang="ja-JP" altLang="en-US" smtClean="0"/>
              <a:t>2018/3/11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D688E-20C3-40AA-94D7-53BC725F20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169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93F49-4D92-4809-8C66-A0C62B9D20F0}" type="datetimeFigureOut">
              <a:rPr kumimoji="1" lang="ja-JP" altLang="en-US" smtClean="0"/>
              <a:t>2018/3/11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D688E-20C3-40AA-94D7-53BC725F20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78906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93F49-4D92-4809-8C66-A0C62B9D20F0}" type="datetimeFigureOut">
              <a:rPr kumimoji="1" lang="ja-JP" altLang="en-US" smtClean="0"/>
              <a:t>2018/3/11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D688E-20C3-40AA-94D7-53BC725F20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5705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D93F49-4D92-4809-8C66-A0C62B9D20F0}" type="datetimeFigureOut">
              <a:rPr kumimoji="1" lang="ja-JP" altLang="en-US" smtClean="0"/>
              <a:t>2018/3/11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ED688E-20C3-40AA-94D7-53BC725F20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243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5A349FB0-C8DB-4940-8FFA-BE415497BF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6483" y="1756039"/>
            <a:ext cx="4694029" cy="3761193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D658DA4E-55E5-41DC-8E9E-5EF3C78A81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2" y="1756039"/>
            <a:ext cx="4622359" cy="3703766"/>
          </a:xfrm>
          <a:prstGeom prst="rect">
            <a:avLst/>
          </a:prstGeom>
        </p:spPr>
      </p:pic>
      <p:sp>
        <p:nvSpPr>
          <p:cNvPr id="4" name="テキスト ボックス 3"/>
          <p:cNvSpPr txBox="1"/>
          <p:nvPr/>
        </p:nvSpPr>
        <p:spPr>
          <a:xfrm>
            <a:off x="611560" y="764704"/>
            <a:ext cx="795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/>
              <a:t>Fig. </a:t>
            </a:r>
            <a:r>
              <a:rPr lang="en-US" altLang="ja-JP" b="1"/>
              <a:t>S1</a:t>
            </a:r>
            <a:endParaRPr kumimoji="1" lang="ja-JP" altLang="en-US" b="1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539552" y="1556792"/>
            <a:ext cx="365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a)</a:t>
            </a:r>
            <a:endParaRPr kumimoji="1" lang="ja-JP" altLang="en-US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5076056" y="1556792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b)</a:t>
            </a:r>
            <a:endParaRPr kumimoji="1" lang="ja-JP" altLang="en-US" dirty="0"/>
          </a:p>
        </p:txBody>
      </p:sp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D49B7FC5-4C43-454C-BBBC-B3F26CE350A1}"/>
              </a:ext>
            </a:extLst>
          </p:cNvPr>
          <p:cNvGrpSpPr/>
          <p:nvPr/>
        </p:nvGrpSpPr>
        <p:grpSpPr>
          <a:xfrm>
            <a:off x="7164288" y="3201651"/>
            <a:ext cx="1938471" cy="869968"/>
            <a:chOff x="7164288" y="3201651"/>
            <a:chExt cx="1938471" cy="869968"/>
          </a:xfrm>
        </p:grpSpPr>
        <p:sp>
          <p:nvSpPr>
            <p:cNvPr id="13" name="テキスト ボックス 12"/>
            <p:cNvSpPr txBox="1"/>
            <p:nvPr/>
          </p:nvSpPr>
          <p:spPr>
            <a:xfrm>
              <a:off x="7569006" y="3201651"/>
              <a:ext cx="13260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Homo-HER2</a:t>
              </a:r>
              <a:endParaRPr kumimoji="1" lang="ja-JP" altLang="en-US" dirty="0"/>
            </a:p>
          </p:txBody>
        </p:sp>
        <p:sp>
          <p:nvSpPr>
            <p:cNvPr id="14" name="テキスト ボックス 13"/>
            <p:cNvSpPr txBox="1"/>
            <p:nvPr/>
          </p:nvSpPr>
          <p:spPr>
            <a:xfrm>
              <a:off x="7569006" y="3451969"/>
              <a:ext cx="14003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Hetero-HER2</a:t>
              </a:r>
              <a:endParaRPr kumimoji="1" lang="ja-JP" altLang="en-US" dirty="0"/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B0E40139-632E-4035-93A2-F0AF3B1F8D8A}"/>
                </a:ext>
              </a:extLst>
            </p:cNvPr>
            <p:cNvSpPr txBox="1"/>
            <p:nvPr/>
          </p:nvSpPr>
          <p:spPr>
            <a:xfrm>
              <a:off x="7569006" y="3702287"/>
              <a:ext cx="15337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HER2 negative</a:t>
              </a:r>
              <a:endParaRPr kumimoji="1" lang="ja-JP" altLang="en-US" dirty="0"/>
            </a:p>
          </p:txBody>
        </p:sp>
        <p:cxnSp>
          <p:nvCxnSpPr>
            <p:cNvPr id="18" name="直線コネクタ 17">
              <a:extLst>
                <a:ext uri="{FF2B5EF4-FFF2-40B4-BE49-F238E27FC236}">
                  <a16:creationId xmlns:a16="http://schemas.microsoft.com/office/drawing/2014/main" id="{4B031D64-61F5-4504-9616-D23E75E2877C}"/>
                </a:ext>
              </a:extLst>
            </p:cNvPr>
            <p:cNvCxnSpPr/>
            <p:nvPr/>
          </p:nvCxnSpPr>
          <p:spPr>
            <a:xfrm>
              <a:off x="7164288" y="3397487"/>
              <a:ext cx="36004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線コネクタ 18">
              <a:extLst>
                <a:ext uri="{FF2B5EF4-FFF2-40B4-BE49-F238E27FC236}">
                  <a16:creationId xmlns:a16="http://schemas.microsoft.com/office/drawing/2014/main" id="{A0CA5D71-7C63-4D03-9482-A2098917F5C0}"/>
                </a:ext>
              </a:extLst>
            </p:cNvPr>
            <p:cNvCxnSpPr/>
            <p:nvPr/>
          </p:nvCxnSpPr>
          <p:spPr>
            <a:xfrm>
              <a:off x="7164288" y="3645024"/>
              <a:ext cx="36004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線コネクタ 19">
              <a:extLst>
                <a:ext uri="{FF2B5EF4-FFF2-40B4-BE49-F238E27FC236}">
                  <a16:creationId xmlns:a16="http://schemas.microsoft.com/office/drawing/2014/main" id="{88501260-3EA7-40B9-85C0-9A93672A7DF9}"/>
                </a:ext>
              </a:extLst>
            </p:cNvPr>
            <p:cNvCxnSpPr/>
            <p:nvPr/>
          </p:nvCxnSpPr>
          <p:spPr>
            <a:xfrm>
              <a:off x="7164288" y="3861048"/>
              <a:ext cx="36004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グループ化 27">
            <a:extLst>
              <a:ext uri="{FF2B5EF4-FFF2-40B4-BE49-F238E27FC236}">
                <a16:creationId xmlns:a16="http://schemas.microsoft.com/office/drawing/2014/main" id="{22A5BD8F-8600-450D-9199-DB91F4E418DF}"/>
              </a:ext>
            </a:extLst>
          </p:cNvPr>
          <p:cNvGrpSpPr/>
          <p:nvPr/>
        </p:nvGrpSpPr>
        <p:grpSpPr>
          <a:xfrm>
            <a:off x="2654957" y="1988840"/>
            <a:ext cx="1938471" cy="869968"/>
            <a:chOff x="7164288" y="3201651"/>
            <a:chExt cx="1938471" cy="869968"/>
          </a:xfrm>
        </p:grpSpPr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A5132EFE-46CC-4B32-BFEF-E8B75412998A}"/>
                </a:ext>
              </a:extLst>
            </p:cNvPr>
            <p:cNvSpPr txBox="1"/>
            <p:nvPr/>
          </p:nvSpPr>
          <p:spPr>
            <a:xfrm>
              <a:off x="7569006" y="3201651"/>
              <a:ext cx="13260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Homo-HER2</a:t>
              </a:r>
              <a:endParaRPr kumimoji="1" lang="ja-JP" altLang="en-US" dirty="0"/>
            </a:p>
          </p:txBody>
        </p: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F3E3F9A8-E323-4570-96B9-EAD44387CF34}"/>
                </a:ext>
              </a:extLst>
            </p:cNvPr>
            <p:cNvSpPr txBox="1"/>
            <p:nvPr/>
          </p:nvSpPr>
          <p:spPr>
            <a:xfrm>
              <a:off x="7569006" y="3451969"/>
              <a:ext cx="14003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Hetero-HER2</a:t>
              </a:r>
              <a:endParaRPr kumimoji="1" lang="ja-JP" altLang="en-US" dirty="0"/>
            </a:p>
          </p:txBody>
        </p: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A0FCB49F-F253-4167-8E38-8796F9D7451C}"/>
                </a:ext>
              </a:extLst>
            </p:cNvPr>
            <p:cNvSpPr txBox="1"/>
            <p:nvPr/>
          </p:nvSpPr>
          <p:spPr>
            <a:xfrm>
              <a:off x="7569006" y="3702287"/>
              <a:ext cx="15337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HER2 negative</a:t>
              </a:r>
              <a:endParaRPr kumimoji="1" lang="ja-JP" altLang="en-US" dirty="0"/>
            </a:p>
          </p:txBody>
        </p:sp>
        <p:cxnSp>
          <p:nvCxnSpPr>
            <p:cNvPr id="32" name="直線コネクタ 31">
              <a:extLst>
                <a:ext uri="{FF2B5EF4-FFF2-40B4-BE49-F238E27FC236}">
                  <a16:creationId xmlns:a16="http://schemas.microsoft.com/office/drawing/2014/main" id="{DEE19A0B-E1FB-4F09-9A21-BA88469AE903}"/>
                </a:ext>
              </a:extLst>
            </p:cNvPr>
            <p:cNvCxnSpPr/>
            <p:nvPr/>
          </p:nvCxnSpPr>
          <p:spPr>
            <a:xfrm>
              <a:off x="7164288" y="3397487"/>
              <a:ext cx="36004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コネクタ 32">
              <a:extLst>
                <a:ext uri="{FF2B5EF4-FFF2-40B4-BE49-F238E27FC236}">
                  <a16:creationId xmlns:a16="http://schemas.microsoft.com/office/drawing/2014/main" id="{A5206422-B6F3-4734-8D34-55541BE15164}"/>
                </a:ext>
              </a:extLst>
            </p:cNvPr>
            <p:cNvCxnSpPr/>
            <p:nvPr/>
          </p:nvCxnSpPr>
          <p:spPr>
            <a:xfrm>
              <a:off x="7164288" y="3645024"/>
              <a:ext cx="36004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コネクタ 33">
              <a:extLst>
                <a:ext uri="{FF2B5EF4-FFF2-40B4-BE49-F238E27FC236}">
                  <a16:creationId xmlns:a16="http://schemas.microsoft.com/office/drawing/2014/main" id="{C3B45626-99A6-48E0-A2C7-EF374E3806CE}"/>
                </a:ext>
              </a:extLst>
            </p:cNvPr>
            <p:cNvCxnSpPr/>
            <p:nvPr/>
          </p:nvCxnSpPr>
          <p:spPr>
            <a:xfrm>
              <a:off x="7164288" y="3861048"/>
              <a:ext cx="36004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213524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15</Words>
  <Application>Microsoft Office PowerPoint</Application>
  <PresentationFormat>画面に合わせる (4:3)</PresentationFormat>
  <Paragraphs>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ＭＳ Ｐゴシック</vt:lpstr>
      <vt:lpstr>Arial</vt:lpstr>
      <vt:lpstr>Calibri</vt:lpstr>
      <vt:lpstr>Office ​​テーマ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wakatsuki</dc:creator>
  <cp:lastModifiedBy>若槻尊</cp:lastModifiedBy>
  <cp:revision>7</cp:revision>
  <dcterms:created xsi:type="dcterms:W3CDTF">2016-04-07T10:39:58Z</dcterms:created>
  <dcterms:modified xsi:type="dcterms:W3CDTF">2018-03-11T13:27:55Z</dcterms:modified>
</cp:coreProperties>
</file>