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10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若槻尊" userId="b8d1b4893f5b4305" providerId="LiveId" clId="{7C1BF2C3-E567-4C46-9425-80637B5458CE}"/>
    <pc:docChg chg="modSld">
      <pc:chgData name="若槻尊" userId="b8d1b4893f5b4305" providerId="LiveId" clId="{7C1BF2C3-E567-4C46-9425-80637B5458CE}" dt="2018-03-11T13:30:32.549" v="3" actId="20577"/>
      <pc:docMkLst>
        <pc:docMk/>
      </pc:docMkLst>
      <pc:sldChg chg="modSp">
        <pc:chgData name="若槻尊" userId="b8d1b4893f5b4305" providerId="LiveId" clId="{7C1BF2C3-E567-4C46-9425-80637B5458CE}" dt="2018-03-11T13:30:32.549" v="3" actId="20577"/>
        <pc:sldMkLst>
          <pc:docMk/>
          <pc:sldMk cId="1721352444" sldId="256"/>
        </pc:sldMkLst>
        <pc:spChg chg="mod">
          <ac:chgData name="若槻尊" userId="b8d1b4893f5b4305" providerId="LiveId" clId="{7C1BF2C3-E567-4C46-9425-80637B5458CE}" dt="2018-03-11T13:30:32.549" v="3" actId="20577"/>
          <ac:spMkLst>
            <pc:docMk/>
            <pc:sldMk cId="1721352444" sldId="256"/>
            <ac:spMk id="4" creationId="{00000000-0000-0000-0000-000000000000}"/>
          </ac:spMkLst>
        </pc:spChg>
      </pc:sldChg>
    </pc:docChg>
  </pc:docChgLst>
  <pc:docChgLst>
    <pc:chgData name="若槻尊" userId="b8d1b4893f5b4305" providerId="LiveId" clId="{5B11F8F5-E4A7-4CDC-9B19-BBBEB8294177}"/>
    <pc:docChg chg="undo custSel modSld">
      <pc:chgData name="若槻尊" userId="b8d1b4893f5b4305" providerId="LiveId" clId="{5B11F8F5-E4A7-4CDC-9B19-BBBEB8294177}" dt="2018-03-11T05:00:22.385" v="187" actId="20577"/>
      <pc:docMkLst>
        <pc:docMk/>
      </pc:docMkLst>
      <pc:sldChg chg="addSp delSp modSp">
        <pc:chgData name="若槻尊" userId="b8d1b4893f5b4305" providerId="LiveId" clId="{5B11F8F5-E4A7-4CDC-9B19-BBBEB8294177}" dt="2018-03-11T05:00:22.385" v="187" actId="20577"/>
        <pc:sldMkLst>
          <pc:docMk/>
          <pc:sldMk cId="1721352444" sldId="256"/>
        </pc:sldMkLst>
        <pc:spChg chg="mod">
          <ac:chgData name="若槻尊" userId="b8d1b4893f5b4305" providerId="LiveId" clId="{5B11F8F5-E4A7-4CDC-9B19-BBBEB8294177}" dt="2018-03-11T05:00:19.699" v="186" actId="20577"/>
          <ac:spMkLst>
            <pc:docMk/>
            <pc:sldMk cId="1721352444" sldId="256"/>
            <ac:spMk id="2" creationId="{838C6659-EFE8-4A5A-B92C-BB5149B13772}"/>
          </ac:spMkLst>
        </pc:spChg>
        <pc:spChg chg="mod">
          <ac:chgData name="若槻尊" userId="b8d1b4893f5b4305" providerId="LiveId" clId="{5B11F8F5-E4A7-4CDC-9B19-BBBEB8294177}" dt="2018-03-11T04:51:09.762" v="2" actId="20577"/>
          <ac:spMkLst>
            <pc:docMk/>
            <pc:sldMk cId="1721352444" sldId="256"/>
            <ac:spMk id="4" creationId="{00000000-0000-0000-0000-000000000000}"/>
          </ac:spMkLst>
        </pc:spChg>
        <pc:spChg chg="mod">
          <ac:chgData name="若槻尊" userId="b8d1b4893f5b4305" providerId="LiveId" clId="{5B11F8F5-E4A7-4CDC-9B19-BBBEB8294177}" dt="2018-03-11T05:00:22.385" v="187" actId="20577"/>
          <ac:spMkLst>
            <pc:docMk/>
            <pc:sldMk cId="1721352444" sldId="256"/>
            <ac:spMk id="15" creationId="{B74E9A92-8005-410C-9B59-195E39760594}"/>
          </ac:spMkLst>
        </pc:spChg>
        <pc:picChg chg="add mod ord">
          <ac:chgData name="若槻尊" userId="b8d1b4893f5b4305" providerId="LiveId" clId="{5B11F8F5-E4A7-4CDC-9B19-BBBEB8294177}" dt="2018-03-11T04:55:10.104" v="130" actId="554"/>
          <ac:picMkLst>
            <pc:docMk/>
            <pc:sldMk cId="1721352444" sldId="256"/>
            <ac:picMk id="3" creationId="{8AC3D5E5-9073-4ACF-BFE7-40055909F950}"/>
          </ac:picMkLst>
        </pc:picChg>
        <pc:picChg chg="del">
          <ac:chgData name="若槻尊" userId="b8d1b4893f5b4305" providerId="LiveId" clId="{5B11F8F5-E4A7-4CDC-9B19-BBBEB8294177}" dt="2018-03-11T04:52:25.965" v="22" actId="478"/>
          <ac:picMkLst>
            <pc:docMk/>
            <pc:sldMk cId="1721352444" sldId="256"/>
            <ac:picMk id="6" creationId="{00000000-0000-0000-0000-000000000000}"/>
          </ac:picMkLst>
        </pc:picChg>
        <pc:picChg chg="add del ord">
          <ac:chgData name="若槻尊" userId="b8d1b4893f5b4305" providerId="LiveId" clId="{5B11F8F5-E4A7-4CDC-9B19-BBBEB8294177}" dt="2018-03-11T04:54:48.675" v="113" actId="478"/>
          <ac:picMkLst>
            <pc:docMk/>
            <pc:sldMk cId="1721352444" sldId="256"/>
            <ac:picMk id="7" creationId="{00000000-0000-0000-0000-000000000000}"/>
          </ac:picMkLst>
        </pc:picChg>
        <pc:picChg chg="add del mod">
          <ac:chgData name="若槻尊" userId="b8d1b4893f5b4305" providerId="LiveId" clId="{5B11F8F5-E4A7-4CDC-9B19-BBBEB8294177}" dt="2018-03-11T04:54:21.776" v="97" actId="20577"/>
          <ac:picMkLst>
            <pc:docMk/>
            <pc:sldMk cId="1721352444" sldId="256"/>
            <ac:picMk id="8" creationId="{351C96CC-6196-45FB-AFF5-239934C57878}"/>
          </ac:picMkLst>
        </pc:picChg>
        <pc:picChg chg="add mod ord">
          <ac:chgData name="若槻尊" userId="b8d1b4893f5b4305" providerId="LiveId" clId="{5B11F8F5-E4A7-4CDC-9B19-BBBEB8294177}" dt="2018-03-11T04:55:10.104" v="130" actId="554"/>
          <ac:picMkLst>
            <pc:docMk/>
            <pc:sldMk cId="1721352444" sldId="256"/>
            <ac:picMk id="11" creationId="{46669402-B620-4C12-A063-47F829CE4A5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05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9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481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55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96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53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713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84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6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8906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70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43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46669402-B620-4C12-A063-47F829CE4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416" y="1752330"/>
            <a:ext cx="4660584" cy="373439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AC3D5E5-9073-4ACF-BFE7-40055909F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7" y="1752330"/>
            <a:ext cx="4608791" cy="3692894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611560" y="764704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Fig. </a:t>
            </a:r>
            <a:r>
              <a:rPr kumimoji="1" lang="en-US" altLang="ja-JP" b="1"/>
              <a:t>S2</a:t>
            </a:r>
            <a:endParaRPr kumimoji="1" lang="ja-JP" altLang="en-US" b="1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987824" y="3570983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Homo-HER2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123728" y="4437112"/>
            <a:ext cx="1400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Hetero-HER2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990412" y="2564904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Homo-HER2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606125" y="4402017"/>
            <a:ext cx="1400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Hetero-HER2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39552" y="1556792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a)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076056" y="155679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b)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8C6659-EFE8-4A5A-B92C-BB5149B13772}"/>
              </a:ext>
            </a:extLst>
          </p:cNvPr>
          <p:cNvSpPr txBox="1"/>
          <p:nvPr/>
        </p:nvSpPr>
        <p:spPr>
          <a:xfrm>
            <a:off x="2411760" y="1988840"/>
            <a:ext cx="221567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Median PFS</a:t>
            </a:r>
          </a:p>
          <a:p>
            <a:r>
              <a:rPr lang="en-US" altLang="ja-JP" sz="900" dirty="0"/>
              <a:t>Homo-HER2 20.0 months (95%CI 17.9-22.1)</a:t>
            </a:r>
          </a:p>
          <a:p>
            <a:r>
              <a:rPr kumimoji="1" lang="en-US" altLang="ja-JP" sz="900" dirty="0"/>
              <a:t>Hetero-HER2 8.0 month</a:t>
            </a:r>
            <a:r>
              <a:rPr lang="en-US" altLang="ja-JP" sz="900" dirty="0"/>
              <a:t>s (95%CI 4.2-11.8)</a:t>
            </a:r>
          </a:p>
          <a:p>
            <a:r>
              <a:rPr kumimoji="1" lang="en-US" altLang="ja-JP" sz="900" dirty="0"/>
              <a:t>HR 0.18 95%CI 0.06-0.54</a:t>
            </a:r>
          </a:p>
          <a:p>
            <a:r>
              <a:rPr lang="en-US" altLang="ja-JP" sz="900" dirty="0"/>
              <a:t>P=0.002</a:t>
            </a:r>
            <a:endParaRPr kumimoji="1" lang="ja-JP" altLang="en-US" sz="9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74E9A92-8005-410C-9B59-195E39760594}"/>
              </a:ext>
            </a:extLst>
          </p:cNvPr>
          <p:cNvSpPr txBox="1"/>
          <p:nvPr/>
        </p:nvSpPr>
        <p:spPr>
          <a:xfrm>
            <a:off x="6756224" y="3363234"/>
            <a:ext cx="225574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Median OS</a:t>
            </a:r>
          </a:p>
          <a:p>
            <a:r>
              <a:rPr lang="en-US" altLang="ja-JP" sz="900" dirty="0"/>
              <a:t>Homo-HER2 not reached</a:t>
            </a:r>
          </a:p>
          <a:p>
            <a:r>
              <a:rPr kumimoji="1" lang="en-US" altLang="ja-JP" sz="900" dirty="0"/>
              <a:t>Hetero-HER2 </a:t>
            </a:r>
            <a:r>
              <a:rPr lang="en-US" altLang="ja-JP" sz="900" dirty="0"/>
              <a:t>14</a:t>
            </a:r>
            <a:r>
              <a:rPr kumimoji="1" lang="en-US" altLang="ja-JP" sz="900" dirty="0"/>
              <a:t>.0 month</a:t>
            </a:r>
            <a:r>
              <a:rPr lang="en-US" altLang="ja-JP" sz="900" dirty="0"/>
              <a:t>s (95%CI 12.4-15.6)</a:t>
            </a:r>
          </a:p>
          <a:p>
            <a:r>
              <a:rPr kumimoji="1" lang="en-US" altLang="ja-JP" sz="900" dirty="0"/>
              <a:t>HR 0.09 95%CI 0.02-0.44</a:t>
            </a:r>
          </a:p>
          <a:p>
            <a:r>
              <a:rPr lang="en-US" altLang="ja-JP" sz="900" dirty="0"/>
              <a:t>P=0.003</a:t>
            </a:r>
            <a:endParaRPr kumimoji="1" lang="ja-JP" altLang="en-US" sz="900" dirty="0"/>
          </a:p>
        </p:txBody>
      </p:sp>
    </p:spTree>
    <p:extLst>
      <p:ext uri="{BB962C8B-B14F-4D97-AF65-F5344CB8AC3E}">
        <p14:creationId xmlns:p14="http://schemas.microsoft.com/office/powerpoint/2010/main" val="1721352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63</Words>
  <Application>Microsoft Office PowerPoint</Application>
  <PresentationFormat>画面に合わせる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wakatsuki</dc:creator>
  <cp:lastModifiedBy>若槻尊</cp:lastModifiedBy>
  <cp:revision>7</cp:revision>
  <dcterms:created xsi:type="dcterms:W3CDTF">2016-04-07T10:39:58Z</dcterms:created>
  <dcterms:modified xsi:type="dcterms:W3CDTF">2018-03-11T13:30:39Z</dcterms:modified>
</cp:coreProperties>
</file>