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notesMasterIdLst>
    <p:notesMasterId r:id="rId3"/>
  </p:notesMasterIdLst>
  <p:handoutMasterIdLst>
    <p:handoutMasterId r:id="rId4"/>
  </p:handoutMasterIdLst>
  <p:sldIdLst>
    <p:sldId id="614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" userDrawn="1">
          <p15:clr>
            <a:srgbClr val="A4A3A4"/>
          </p15:clr>
        </p15:guide>
        <p15:guide id="2" orient="horz" pos="799" userDrawn="1">
          <p15:clr>
            <a:srgbClr val="A4A3A4"/>
          </p15:clr>
        </p15:guide>
        <p15:guide id="3" pos="325" userDrawn="1">
          <p15:clr>
            <a:srgbClr val="A4A3A4"/>
          </p15:clr>
        </p15:guide>
        <p15:guide id="4" pos="733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山本 拓真" initials="山本" lastIdx="12" clrIdx="0"/>
  <p:cmAuthor id="1" name="Author" initials="AA" lastIdx="4" clrIdx="1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9646"/>
    <a:srgbClr val="0070C0"/>
    <a:srgbClr val="FFFFFF"/>
    <a:srgbClr val="E46C0A"/>
    <a:srgbClr val="E46C14"/>
    <a:srgbClr val="FF66FF"/>
    <a:srgbClr val="FF00FF"/>
    <a:srgbClr val="F0F7FE"/>
    <a:srgbClr val="929292"/>
    <a:srgbClr val="F8BA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75" autoAdjust="0"/>
    <p:restoredTop sz="87403" autoAdjust="0"/>
  </p:normalViewPr>
  <p:slideViewPr>
    <p:cSldViewPr snapToGrid="0">
      <p:cViewPr varScale="1">
        <p:scale>
          <a:sx n="89" d="100"/>
          <a:sy n="89" d="100"/>
        </p:scale>
        <p:origin x="84" y="81"/>
      </p:cViewPr>
      <p:guideLst>
        <p:guide orient="horz" pos="216"/>
        <p:guide orient="horz" pos="799"/>
        <p:guide pos="325"/>
        <p:guide pos="7333"/>
      </p:guideLst>
    </p:cSldViewPr>
  </p:slideViewPr>
  <p:outlineViewPr>
    <p:cViewPr>
      <p:scale>
        <a:sx n="33" d="100"/>
        <a:sy n="33" d="100"/>
      </p:scale>
      <p:origin x="0" y="-3441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373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9DF625B3-3B1D-4CA6-A842-EC9C141AADF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28D6584-73CE-4459-9147-2A2B3CF361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6CD271-5EC7-42C3-9AF9-B6AFE4744902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62AD5E9-1A0D-4CAB-B274-6AAFE74BA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3ABD1E64-2462-4B82-960A-C98FAD9FF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1E7D11-4427-4F36-962F-67B9DC11490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13160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DF508-CCCB-4F31-80B3-22ADFCB80CDF}" type="datetimeFigureOut">
              <a:rPr kumimoji="1" lang="ja-JP" altLang="en-US" smtClean="0"/>
              <a:t>2021/9/10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1C3158-6FFF-45D8-857D-B40F7397F0E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7231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03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78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3200" kern="1200" baseline="0">
          <a:solidFill>
            <a:schemeClr val="tx1"/>
          </a:solidFill>
          <a:latin typeface="+mj-lt"/>
          <a:ea typeface="HGP創英角ｺﾞｼｯｸUB" panose="020B0900000000000000" pitchFamily="50" charset="-128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Tx/>
        <a:buNone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0" y="187470"/>
            <a:ext cx="12192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</a:t>
            </a:r>
            <a:r>
              <a:rPr lang="ja-JP" alt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1. Directed acyclic graphs for investigating causal paths for NAFLD and CVD</a:t>
            </a:r>
            <a:endParaRPr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図 5" descr="ダイアグラム&#10;&#10;自動的に生成された説明">
            <a:extLst>
              <a:ext uri="{FF2B5EF4-FFF2-40B4-BE49-F238E27FC236}">
                <a16:creationId xmlns:a16="http://schemas.microsoft.com/office/drawing/2014/main" id="{311B96D6-C0CD-4BF6-A4DD-B908240686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0" t="5255" r="11788" b="52471"/>
          <a:stretch/>
        </p:blipFill>
        <p:spPr>
          <a:xfrm>
            <a:off x="2788312" y="526024"/>
            <a:ext cx="6615375" cy="513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614331"/>
      </p:ext>
    </p:extLst>
  </p:cSld>
  <p:clrMapOvr>
    <a:masterClrMapping/>
  </p:clrMapOvr>
</p:sld>
</file>

<file path=ppt/theme/theme1.xml><?xml version="1.0" encoding="utf-8"?>
<a:theme xmlns:a="http://schemas.openxmlformats.org/drawingml/2006/main" name="4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ユーザー定義 9">
      <a:majorFont>
        <a:latin typeface="HGP創英角ｺﾞｼｯｸUB"/>
        <a:ea typeface="HGP創英角ｺﾞｼｯｸUB"/>
        <a:cs typeface=""/>
      </a:majorFont>
      <a:minorFont>
        <a:latin typeface="HGP創英角ｺﾞｼｯｸUB"/>
        <a:ea typeface="HGP創英角ｺﾞｼｯｸU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10487</TotalTime>
  <Words>15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Calibri</vt:lpstr>
      <vt:lpstr>4_Office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TG</dc:title>
  <dc:creator>山本 拓真</dc:creator>
  <cp:lastModifiedBy>米田　正人</cp:lastModifiedBy>
  <cp:revision>630</cp:revision>
  <dcterms:created xsi:type="dcterms:W3CDTF">2016-10-04T04:37:07Z</dcterms:created>
  <dcterms:modified xsi:type="dcterms:W3CDTF">2021-09-10T10:25:07Z</dcterms:modified>
</cp:coreProperties>
</file>