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町田 龍之介 R.M." initials="町田" lastIdx="0" clrIdx="0">
    <p:extLst>
      <p:ext uri="{19B8F6BF-5375-455C-9EA6-DF929625EA0E}">
        <p15:presenceInfo xmlns:p15="http://schemas.microsoft.com/office/powerpoint/2012/main" userId="S-1-5-21-23267018-1122504457-196506527-84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BCB07F8-A43B-4151-94EC-65306C701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F635732C-6FA1-4599-B38D-6F739C5C3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A204720D-FF8A-41EC-A1A3-8B66B122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4C8B9E4-7382-49A0-91BF-257E2406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E296B7F-41C5-4B62-A913-342832FB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05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B29DE40-9A74-4CA3-BA88-BD93B3B4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CBE8F656-A988-4224-9CCF-2725D9CE6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DD7B1C14-9BE5-45B3-98C7-B33845CC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D2D3CF86-4618-421B-8A55-45F8740E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96E49EB-198F-4D10-8F8F-C51340377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99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FA6938F-FB77-4378-9807-0749156D7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0FB5F31B-2564-4751-BBE6-EAE77A86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64735B4-2399-4AE2-9B2B-2E95159A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035215B2-12BC-40DB-8478-30A30D3F3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ADCB9BB-BD0D-4997-8C2A-E9CE1C3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48BC697-756E-4213-804A-4D0BB6B20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940E2D2A-15B3-42E3-A8FF-FA31521DFF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BE01A87-F781-494E-A50A-7E1100DF4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BAC8C395-9623-4DD6-A5FC-1BD00D8D2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C5B87ADF-28CF-481F-BB67-559FD93E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BA2851B5-8CA8-4CF9-840F-E7EE1019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32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2A95FF8-79D6-4B22-839B-D2A8A22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8B9D9BCF-972B-47BA-AF61-91B8A251C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1F0AA606-F1FA-4F1A-85B6-29D3A77AC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38A77DBF-0D08-433A-AACF-379A1FED9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0E9CC1F6-2688-41AD-977C-E3D932F8AB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35CF3ECF-0871-4978-9D04-CFDDD39C7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26669872-4B9B-4EF8-BFFB-4B48FCEF9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EEE49FAC-2F74-428F-A877-4FF89DD26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83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BFBD7C5-1BCB-4D9F-BD6C-D2C78462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0BEFCD4D-C805-4C25-87A9-58CDA41B6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325FD851-3F2A-487D-8284-AC6FDC03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27C4AF04-7A8A-4DE1-8D35-62A2A99AC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66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4C0DB695-EC82-438C-BE8B-33A2DAD65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9A6DA0F4-3C6F-4762-B357-9F436C96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A874FCC1-F233-4E46-9561-D05311DB6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33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1BB0987-F653-4543-8A41-7BEC434A6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9A89711-47B5-417D-BFDF-AE7E277D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B43A4F3-B214-4046-B809-473B7C363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4A00B04D-A475-48AA-B4B0-891B646A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23342318-7AB6-4D2E-90DD-B0849D691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FB25C1C3-5CA9-4D3A-932E-6E6A4FE7A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73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D05D5E6-118B-42FB-B5B6-EF36884E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34E226E4-0AD7-4F8D-A372-0B7A907513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CEE2234-77FC-4BF7-B1C3-FA5A6D3D3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17E4BD69-54E6-49BE-AE0F-919E0849D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1F148C4E-C1F8-46D0-8911-279AF876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F3E401A6-D31F-4D23-B78C-A92A3126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512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35E7CCCF-51F8-4C79-812F-3174C545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D00E6651-6652-496A-88BE-AB225C446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CF69728-FD3B-43DC-B822-B640EF94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D357782A-49C5-4406-A8FE-D4833B5C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7D1A1F1-CEB0-404A-871A-3EA2E2260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46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8602BA8F-8127-4A49-8F67-F6397F0C6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C5ECCF58-C9D3-4D72-A329-1F0AEFC32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893693B-EFBE-41D5-87E4-77F53B32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5FEC2E97-2403-44FD-BFDC-00E35B9D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148E3F26-7A74-46F9-9B20-B6B7ADDF8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31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39EF4A75-5B04-4A35-AEB4-A82ABCD71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BFD33CCB-62E2-4C5C-83BF-BAD589623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522428CC-1723-4B6E-8B4A-2B58BDE510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53629-1BC2-4127-9AAF-B2F056505EB9}" type="datetimeFigureOut">
              <a:rPr kumimoji="1" lang="ja-JP" altLang="en-US" smtClean="0"/>
              <a:t>2022/3/8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D31017C-C303-4CB2-904F-A63F592FA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3E7B81BC-A372-42CA-8E75-28E2435D7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0E73D-6412-41C9-B0BC-3648F4ADEF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18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0" y="819686"/>
            <a:ext cx="11522439" cy="521862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4586002" y="5693990"/>
            <a:ext cx="3271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Years after registration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-1151518" y="2972563"/>
            <a:ext cx="3114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Cumulative incidence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040261" y="3287913"/>
            <a:ext cx="21114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 C (n = 30)</a:t>
            </a:r>
            <a:endParaRPr lang="ja-JP" altLang="en-US" sz="20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629786" y="4451402"/>
            <a:ext cx="2070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 A (n=170)</a:t>
            </a:r>
            <a:endParaRPr lang="ja-JP" alt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629786" y="3065566"/>
            <a:ext cx="2239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 B (n = 136)</a:t>
            </a:r>
            <a:endParaRPr lang="ja-JP" alt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9447088" y="3925892"/>
            <a:ext cx="201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Missing (n = 43)</a:t>
            </a:r>
            <a:endParaRPr lang="ja-JP" altLang="en-US" sz="2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842BA57C-88FC-47B2-8D03-EA5DA107187D}"/>
              </a:ext>
            </a:extLst>
          </p:cNvPr>
          <p:cNvSpPr txBox="1"/>
          <p:nvPr/>
        </p:nvSpPr>
        <p:spPr>
          <a:xfrm>
            <a:off x="897622" y="204430"/>
            <a:ext cx="8971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Supplementary Figure 1. Cumulative incidence of second malignancies according to </a:t>
            </a:r>
            <a:r>
              <a:rPr lang="en-US" altLang="ja-JP" dirty="0" err="1"/>
              <a:t>Lugol</a:t>
            </a:r>
            <a:r>
              <a:rPr lang="en-US" altLang="ja-JP" dirty="0"/>
              <a:t>-voiding pattern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0325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誠一郎 三谷</dc:creator>
  <cp:lastModifiedBy>Chithra M.</cp:lastModifiedBy>
  <cp:revision>35</cp:revision>
  <dcterms:created xsi:type="dcterms:W3CDTF">2020-08-11T15:58:20Z</dcterms:created>
  <dcterms:modified xsi:type="dcterms:W3CDTF">2022-03-08T13:10:00Z</dcterms:modified>
</cp:coreProperties>
</file>