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20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70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6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06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7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23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728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27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91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26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14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82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5B628-1915-4164-A6BE-5EC2D1744F04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1439C-D528-4FC3-8C91-6CDD71F987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95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4" y="374461"/>
            <a:ext cx="6724471" cy="8821677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8BC744D-1949-4FE8-B8DD-9AA329B17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687" y="0"/>
            <a:ext cx="2048959" cy="37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kumimoji="0" lang="en-GB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</a:t>
            </a:r>
            <a:endParaRPr kumimoji="0" lang="de-DE" altLang="en-US" sz="1100" b="0" i="0" u="none" strike="noStrike" cap="none" normalizeH="0" baseline="3000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en-US" sz="1100" b="0" i="0" u="none" strike="noStrike" cap="none" normalizeH="0" baseline="3000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Adjusted significance Key:</a:t>
            </a:r>
            <a:r>
              <a:rPr kumimoji="0" lang="de-DE" altLang="en-US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GB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055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7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Swansea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Dunseath G.J.</dc:creator>
  <cp:lastModifiedBy>Gareth</cp:lastModifiedBy>
  <cp:revision>8</cp:revision>
  <dcterms:created xsi:type="dcterms:W3CDTF">2020-01-28T15:53:03Z</dcterms:created>
  <dcterms:modified xsi:type="dcterms:W3CDTF">2021-07-05T20:02:50Z</dcterms:modified>
</cp:coreProperties>
</file>