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07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917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76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20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66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90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82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18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673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97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BFECB-8BC6-4CC9-BD03-579A0FFB23BB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75D47-DB08-45E0-B4C5-2FE819535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04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6" y="1746357"/>
            <a:ext cx="11974943" cy="3927611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EAE616E-7C24-4D31-AD2D-A6152F0EE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687" y="372407"/>
            <a:ext cx="2244910" cy="37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2</a:t>
            </a:r>
            <a:endParaRPr kumimoji="0" lang="de-DE" altLang="en-US" sz="1100" b="0" i="0" u="none" strike="noStrike" cap="none" normalizeH="0" baseline="3000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en-US" sz="1100" b="0" i="0" u="none" strike="noStrike" cap="none" normalizeH="0" baseline="3000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Adjusted significance Key:</a:t>
            </a:r>
            <a:r>
              <a:rPr kumimoji="0" lang="de-DE" altLang="en-US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960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Swansea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Dunseath G.J.</dc:creator>
  <cp:lastModifiedBy>Gareth</cp:lastModifiedBy>
  <cp:revision>4</cp:revision>
  <dcterms:created xsi:type="dcterms:W3CDTF">2019-08-12T08:17:51Z</dcterms:created>
  <dcterms:modified xsi:type="dcterms:W3CDTF">2021-07-05T20:02:44Z</dcterms:modified>
</cp:coreProperties>
</file>