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611F8-003C-4CC3-B271-B25E77AE50A4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38753-0F4B-482B-A1D7-9A6583709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476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C38753-0F4B-482B-A1D7-9A658370947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7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745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02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37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383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79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161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978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1291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557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01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95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F2B12-0D85-4D8A-93F0-50BECA896920}" type="datetimeFigureOut">
              <a:rPr kumimoji="1" lang="ja-JP" altLang="en-US" smtClean="0"/>
              <a:t>2024/9/14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47397-CEED-4900-9E92-720BCDA735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39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254968" y="548680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Sup Fig.1a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B02FF1AE-F26F-A217-B6FD-0DD714D8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32" t="34879" r="70957" b="25200"/>
          <a:stretch/>
        </p:blipFill>
        <p:spPr>
          <a:xfrm>
            <a:off x="251520" y="1196752"/>
            <a:ext cx="2099734" cy="153246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E5139FD-47AF-7DC1-7993-33EADBE802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238" t="36228" r="39051" b="23851"/>
          <a:stretch/>
        </p:blipFill>
        <p:spPr>
          <a:xfrm>
            <a:off x="251520" y="3025557"/>
            <a:ext cx="2099734" cy="153246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950F751-0F04-B455-F69C-15EBDD13A6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36" t="35104" r="5253" b="24975"/>
          <a:stretch/>
        </p:blipFill>
        <p:spPr>
          <a:xfrm>
            <a:off x="251520" y="4869931"/>
            <a:ext cx="2099734" cy="1532466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28B039B9-F8C1-C63D-6566-9DA50944FB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56"/>
          <a:stretch/>
        </p:blipFill>
        <p:spPr>
          <a:xfrm>
            <a:off x="4535703" y="1196752"/>
            <a:ext cx="4514090" cy="434151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0E7BCA4E-CDE8-FDC2-60F2-3486BA3DCD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31"/>
          <a:stretch/>
        </p:blipFill>
        <p:spPr>
          <a:xfrm>
            <a:off x="2739321" y="1196752"/>
            <a:ext cx="1404151" cy="252028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5C28931-46A5-DA32-10A6-1859C08EC265}"/>
              </a:ext>
            </a:extLst>
          </p:cNvPr>
          <p:cNvSpPr txBox="1"/>
          <p:nvPr/>
        </p:nvSpPr>
        <p:spPr>
          <a:xfrm>
            <a:off x="2715040" y="555304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Sup Fig.1b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24D5009-0DA0-5232-9BF3-09A76A6DABDC}"/>
              </a:ext>
            </a:extLst>
          </p:cNvPr>
          <p:cNvSpPr txBox="1"/>
          <p:nvPr/>
        </p:nvSpPr>
        <p:spPr>
          <a:xfrm>
            <a:off x="4420115" y="555304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Sup Fig.1c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2346815-98FD-4638-FE5E-2CFCD73FBD60}"/>
              </a:ext>
            </a:extLst>
          </p:cNvPr>
          <p:cNvSpPr txBox="1"/>
          <p:nvPr/>
        </p:nvSpPr>
        <p:spPr>
          <a:xfrm>
            <a:off x="7308304" y="116632"/>
            <a:ext cx="1600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Supplementary Fig.1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C0756F6-B2AA-C2C0-A8D4-E34E965305ED}"/>
              </a:ext>
            </a:extLst>
          </p:cNvPr>
          <p:cNvSpPr txBox="1"/>
          <p:nvPr/>
        </p:nvSpPr>
        <p:spPr>
          <a:xfrm flipH="1">
            <a:off x="583198" y="949895"/>
            <a:ext cx="1436378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Pre-dynamic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" name="テキスト ボックス 1023">
            <a:extLst>
              <a:ext uri="{FF2B5EF4-FFF2-40B4-BE49-F238E27FC236}">
                <a16:creationId xmlns:a16="http://schemas.microsoft.com/office/drawing/2014/main" id="{7816B149-72A1-BA7A-A59D-6890FD768C3C}"/>
              </a:ext>
            </a:extLst>
          </p:cNvPr>
          <p:cNvSpPr txBox="1"/>
          <p:nvPr/>
        </p:nvSpPr>
        <p:spPr>
          <a:xfrm flipH="1">
            <a:off x="583198" y="2781508"/>
            <a:ext cx="1436378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Early phase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" name="テキスト ボックス 1024">
            <a:extLst>
              <a:ext uri="{FF2B5EF4-FFF2-40B4-BE49-F238E27FC236}">
                <a16:creationId xmlns:a16="http://schemas.microsoft.com/office/drawing/2014/main" id="{EA5C0DEE-2840-F789-A1C2-6AEA5B53F817}"/>
              </a:ext>
            </a:extLst>
          </p:cNvPr>
          <p:cNvSpPr txBox="1"/>
          <p:nvPr/>
        </p:nvSpPr>
        <p:spPr>
          <a:xfrm flipH="1">
            <a:off x="583198" y="4606255"/>
            <a:ext cx="1436378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Delay phase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テキスト ボックス 1026">
            <a:extLst>
              <a:ext uri="{FF2B5EF4-FFF2-40B4-BE49-F238E27FC236}">
                <a16:creationId xmlns:a16="http://schemas.microsoft.com/office/drawing/2014/main" id="{2F55FF63-FA35-B674-0081-DB603D96459D}"/>
              </a:ext>
            </a:extLst>
          </p:cNvPr>
          <p:cNvSpPr txBox="1"/>
          <p:nvPr/>
        </p:nvSpPr>
        <p:spPr>
          <a:xfrm flipH="1">
            <a:off x="2709618" y="961161"/>
            <a:ext cx="1494406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MIP (sagittal view)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8" name="テキスト ボックス 1027">
            <a:extLst>
              <a:ext uri="{FF2B5EF4-FFF2-40B4-BE49-F238E27FC236}">
                <a16:creationId xmlns:a16="http://schemas.microsoft.com/office/drawing/2014/main" id="{5BD46DAA-ACDB-F53C-76C6-E58C22FD6537}"/>
              </a:ext>
            </a:extLst>
          </p:cNvPr>
          <p:cNvSpPr txBox="1"/>
          <p:nvPr/>
        </p:nvSpPr>
        <p:spPr>
          <a:xfrm flipH="1">
            <a:off x="6074559" y="949895"/>
            <a:ext cx="1436378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Dynamic curve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0" name="下矢印 50">
            <a:extLst>
              <a:ext uri="{FF2B5EF4-FFF2-40B4-BE49-F238E27FC236}">
                <a16:creationId xmlns:a16="http://schemas.microsoft.com/office/drawing/2014/main" id="{D98A1789-02D7-2237-1713-51919B41323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944536" y="2025241"/>
            <a:ext cx="353025" cy="31848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1pPr>
            <a:lvl2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2pPr>
            <a:lvl3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3pPr>
            <a:lvl4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4pPr>
            <a:lvl5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b="0"/>
          </a:p>
        </p:txBody>
      </p:sp>
      <p:sp>
        <p:nvSpPr>
          <p:cNvPr id="2" name="下矢印 50">
            <a:extLst>
              <a:ext uri="{FF2B5EF4-FFF2-40B4-BE49-F238E27FC236}">
                <a16:creationId xmlns:a16="http://schemas.microsoft.com/office/drawing/2014/main" id="{8E3B8239-6F4D-EE45-9620-F4CCB7C015AA}"/>
              </a:ext>
            </a:extLst>
          </p:cNvPr>
          <p:cNvSpPr>
            <a:spLocks noChangeArrowheads="1"/>
          </p:cNvSpPr>
          <p:nvPr/>
        </p:nvSpPr>
        <p:spPr bwMode="auto">
          <a:xfrm rot="3964986">
            <a:off x="1650003" y="2987477"/>
            <a:ext cx="159571" cy="31848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1pPr>
            <a:lvl2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2pPr>
            <a:lvl3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3pPr>
            <a:lvl4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4pPr>
            <a:lvl5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b="0"/>
          </a:p>
        </p:txBody>
      </p:sp>
      <p:sp>
        <p:nvSpPr>
          <p:cNvPr id="3" name="下矢印 50">
            <a:extLst>
              <a:ext uri="{FF2B5EF4-FFF2-40B4-BE49-F238E27FC236}">
                <a16:creationId xmlns:a16="http://schemas.microsoft.com/office/drawing/2014/main" id="{C8630F8B-B47C-175D-FE28-A247DCA9B931}"/>
              </a:ext>
            </a:extLst>
          </p:cNvPr>
          <p:cNvSpPr>
            <a:spLocks noChangeArrowheads="1"/>
          </p:cNvSpPr>
          <p:nvPr/>
        </p:nvSpPr>
        <p:spPr bwMode="auto">
          <a:xfrm rot="3964986">
            <a:off x="1650003" y="4860455"/>
            <a:ext cx="159571" cy="31848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1pPr>
            <a:lvl2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2pPr>
            <a:lvl3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3pPr>
            <a:lvl4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4pPr>
            <a:lvl5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b="0" dirty="0"/>
          </a:p>
        </p:txBody>
      </p:sp>
      <p:sp>
        <p:nvSpPr>
          <p:cNvPr id="4" name="下矢印 50">
            <a:extLst>
              <a:ext uri="{FF2B5EF4-FFF2-40B4-BE49-F238E27FC236}">
                <a16:creationId xmlns:a16="http://schemas.microsoft.com/office/drawing/2014/main" id="{1BFBD73B-A1BE-2FEC-B416-8AAB10775389}"/>
              </a:ext>
            </a:extLst>
          </p:cNvPr>
          <p:cNvSpPr>
            <a:spLocks noChangeArrowheads="1"/>
          </p:cNvSpPr>
          <p:nvPr/>
        </p:nvSpPr>
        <p:spPr bwMode="auto">
          <a:xfrm rot="3964986">
            <a:off x="1650003" y="1204095"/>
            <a:ext cx="159571" cy="31848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1pPr>
            <a:lvl2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2pPr>
            <a:lvl3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3pPr>
            <a:lvl4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4pPr>
            <a:lvl5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b="0"/>
          </a:p>
        </p:txBody>
      </p:sp>
      <p:sp>
        <p:nvSpPr>
          <p:cNvPr id="7" name="下矢印 50">
            <a:extLst>
              <a:ext uri="{FF2B5EF4-FFF2-40B4-BE49-F238E27FC236}">
                <a16:creationId xmlns:a16="http://schemas.microsoft.com/office/drawing/2014/main" id="{72EAB44D-036B-B9B8-8671-75161AE610F2}"/>
              </a:ext>
            </a:extLst>
          </p:cNvPr>
          <p:cNvSpPr>
            <a:spLocks noChangeArrowheads="1"/>
          </p:cNvSpPr>
          <p:nvPr/>
        </p:nvSpPr>
        <p:spPr bwMode="auto">
          <a:xfrm rot="6714306">
            <a:off x="3804478" y="2999748"/>
            <a:ext cx="159571" cy="31848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1pPr>
            <a:lvl2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2pPr>
            <a:lvl3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3pPr>
            <a:lvl4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4pPr>
            <a:lvl5pPr defTabSz="696913" eaLnBrk="0" hangingPunct="0"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 b="1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b="0" dirty="0"/>
          </a:p>
        </p:txBody>
      </p:sp>
    </p:spTree>
    <p:extLst>
      <p:ext uri="{BB962C8B-B14F-4D97-AF65-F5344CB8AC3E}">
        <p14:creationId xmlns:p14="http://schemas.microsoft.com/office/powerpoint/2010/main" val="1064475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29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たかあき</dc:creator>
  <cp:lastModifiedBy>Takaaki Oba</cp:lastModifiedBy>
  <cp:revision>19</cp:revision>
  <dcterms:created xsi:type="dcterms:W3CDTF">2015-04-14T02:47:43Z</dcterms:created>
  <dcterms:modified xsi:type="dcterms:W3CDTF">2024-09-14T08:41:39Z</dcterms:modified>
</cp:coreProperties>
</file>