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2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35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81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39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875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82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992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1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80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28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5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938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19D52-705B-4583-B3F7-7E00BFA81EAE}" type="datetimeFigureOut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14/09/2021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06CF-15F8-4590-BC1A-C287FF3F1FA2}" type="slidenum">
              <a:rPr lang="en-I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I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3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0" y="179224"/>
            <a:ext cx="11521440" cy="63804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727CFA-747D-4347-AAF3-4CB3F791E24D}"/>
              </a:ext>
            </a:extLst>
          </p:cNvPr>
          <p:cNvSpPr txBox="1"/>
          <p:nvPr/>
        </p:nvSpPr>
        <p:spPr>
          <a:xfrm>
            <a:off x="447040" y="179224"/>
            <a:ext cx="386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1a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01EAB9B-8969-421B-98E0-5A56A9E0EC04}"/>
              </a:ext>
            </a:extLst>
          </p:cNvPr>
          <p:cNvCxnSpPr>
            <a:cxnSpLocks/>
          </p:cNvCxnSpPr>
          <p:nvPr/>
        </p:nvCxnSpPr>
        <p:spPr>
          <a:xfrm flipH="1">
            <a:off x="1209040" y="4775200"/>
            <a:ext cx="100990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7690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Ita</dc:creator>
  <cp:lastModifiedBy>Michael Ita</cp:lastModifiedBy>
  <cp:revision>1</cp:revision>
  <dcterms:created xsi:type="dcterms:W3CDTF">2021-09-14T17:47:44Z</dcterms:created>
  <dcterms:modified xsi:type="dcterms:W3CDTF">2021-09-14T17:55:37Z</dcterms:modified>
</cp:coreProperties>
</file>