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1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02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5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3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2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62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82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55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4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6684" y="720631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16684" y="720631"/>
            <a:ext cx="1440000" cy="1440000"/>
          </a:xfrm>
          <a:prstGeom prst="rect">
            <a:avLst/>
          </a:prstGeom>
        </p:spPr>
      </p:pic>
      <p:pic>
        <p:nvPicPr>
          <p:cNvPr id="6" name="Picture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56684" y="720631"/>
            <a:ext cx="1440000" cy="1440000"/>
          </a:xfrm>
          <a:prstGeom prst="rect">
            <a:avLst/>
          </a:prstGeom>
        </p:spPr>
      </p:pic>
      <p:pic>
        <p:nvPicPr>
          <p:cNvPr id="7" name="Picture 6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596684" y="720631"/>
            <a:ext cx="1440000" cy="1440000"/>
          </a:xfrm>
          <a:prstGeom prst="rect">
            <a:avLst/>
          </a:prstGeom>
        </p:spPr>
      </p:pic>
      <p:pic>
        <p:nvPicPr>
          <p:cNvPr id="8" name="Picture 7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36684" y="720631"/>
            <a:ext cx="1440000" cy="1440000"/>
          </a:xfrm>
          <a:prstGeom prst="rect">
            <a:avLst/>
          </a:prstGeom>
        </p:spPr>
      </p:pic>
      <p:pic>
        <p:nvPicPr>
          <p:cNvPr id="9" name="Picture 8"/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476684" y="720631"/>
            <a:ext cx="1440000" cy="1440000"/>
          </a:xfrm>
          <a:prstGeom prst="rect">
            <a:avLst/>
          </a:prstGeom>
        </p:spPr>
      </p:pic>
      <p:pic>
        <p:nvPicPr>
          <p:cNvPr id="10" name="Picture 9"/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8916684" y="720631"/>
            <a:ext cx="1440000" cy="1440000"/>
          </a:xfrm>
          <a:prstGeom prst="rect">
            <a:avLst/>
          </a:prstGeom>
        </p:spPr>
      </p:pic>
      <p:pic>
        <p:nvPicPr>
          <p:cNvPr id="11" name="Picture 10"/>
          <p:cNvPicPr preferRelativeResize="0"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0356684" y="720631"/>
            <a:ext cx="1440000" cy="1440000"/>
          </a:xfrm>
          <a:prstGeom prst="rect">
            <a:avLst/>
          </a:prstGeom>
        </p:spPr>
      </p:pic>
      <p:pic>
        <p:nvPicPr>
          <p:cNvPr id="12" name="Picture 11"/>
          <p:cNvPicPr preferRelativeResize="0"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276684" y="2160631"/>
            <a:ext cx="1440000" cy="1440000"/>
          </a:xfrm>
          <a:prstGeom prst="rect">
            <a:avLst/>
          </a:prstGeom>
        </p:spPr>
      </p:pic>
      <p:pic>
        <p:nvPicPr>
          <p:cNvPr id="13" name="Picture 12"/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716684" y="2160631"/>
            <a:ext cx="1440000" cy="144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D92162-3C9E-4CAF-BD9E-C6BA75D06F4F}"/>
              </a:ext>
            </a:extLst>
          </p:cNvPr>
          <p:cNvSpPr txBox="1"/>
          <p:nvPr/>
        </p:nvSpPr>
        <p:spPr>
          <a:xfrm>
            <a:off x="390418" y="195207"/>
            <a:ext cx="493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1d</a:t>
            </a:r>
          </a:p>
        </p:txBody>
      </p:sp>
    </p:spTree>
    <p:extLst>
      <p:ext uri="{BB962C8B-B14F-4D97-AF65-F5344CB8AC3E}">
        <p14:creationId xmlns:p14="http://schemas.microsoft.com/office/powerpoint/2010/main" val="5148394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Ita</dc:creator>
  <cp:lastModifiedBy>Michael Ita</cp:lastModifiedBy>
  <cp:revision>1</cp:revision>
  <dcterms:created xsi:type="dcterms:W3CDTF">2021-09-14T18:01:54Z</dcterms:created>
  <dcterms:modified xsi:type="dcterms:W3CDTF">2021-09-14T18:02:22Z</dcterms:modified>
</cp:coreProperties>
</file>