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661150" cy="2520950"/>
  <p:notesSz cx="6858000" cy="9144000"/>
  <p:defaultTextStyle>
    <a:defPPr>
      <a:defRPr lang="de-DE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566" y="-1506"/>
      </p:cViewPr>
      <p:guideLst>
        <p:guide orient="horz" pos="794"/>
        <p:guide pos="20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9586" y="783129"/>
            <a:ext cx="5661978" cy="54037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99173" y="1428538"/>
            <a:ext cx="4662805" cy="64424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77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38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6185" y="1619944"/>
            <a:ext cx="5661978" cy="500688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6185" y="1068486"/>
            <a:ext cx="5661978" cy="551458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26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49794" y="784296"/>
            <a:ext cx="2192629" cy="221808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53442" y="784296"/>
            <a:ext cx="2192629" cy="221808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869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3058" y="100955"/>
            <a:ext cx="5995035" cy="420158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3059" y="564296"/>
            <a:ext cx="2943164" cy="235172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3059" y="799468"/>
            <a:ext cx="2943164" cy="145246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383773" y="564296"/>
            <a:ext cx="2944321" cy="235172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383773" y="799468"/>
            <a:ext cx="2944321" cy="1452464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56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88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7665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3058" y="100372"/>
            <a:ext cx="2191473" cy="427161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04325" y="100372"/>
            <a:ext cx="3723768" cy="215156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33058" y="527532"/>
            <a:ext cx="2191473" cy="172440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3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05632" y="1764665"/>
            <a:ext cx="3996690" cy="208329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05632" y="225252"/>
            <a:ext cx="3996690" cy="151257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05632" y="1972994"/>
            <a:ext cx="3996690" cy="295861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43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6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622001" y="134802"/>
            <a:ext cx="1124070" cy="286758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49793" y="134802"/>
            <a:ext cx="3261189" cy="286758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22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3058" y="100955"/>
            <a:ext cx="5995035" cy="420158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3058" y="588222"/>
            <a:ext cx="5995035" cy="1663710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33058" y="2336548"/>
            <a:ext cx="1554269" cy="134218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275894" y="2336548"/>
            <a:ext cx="2109364" cy="134218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773824" y="2336548"/>
            <a:ext cx="1554269" cy="134218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2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:\Projekte\FG12_Labor_Ehlers\FG12-EHLERS-Labor\Publikationen_FG12-EH\paper_inprep_FG12-Ehlers\paper_inprep_PyV\Mastomys PyV plus Herpes\REVISION ARCH VIROL\ESM4_beta_dpol_bmcmc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45" y="75378"/>
            <a:ext cx="6399460" cy="240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9544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Robert Koch-Institut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Ehlers, Bernhard</dc:creator>
  <cp:lastModifiedBy>Ehlers, Bernhard</cp:lastModifiedBy>
  <cp:revision>8</cp:revision>
  <dcterms:created xsi:type="dcterms:W3CDTF">2020-01-23T14:17:43Z</dcterms:created>
  <dcterms:modified xsi:type="dcterms:W3CDTF">2020-06-09T14:53:27Z</dcterms:modified>
</cp:coreProperties>
</file>