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480175" cy="4321175"/>
  <p:notesSz cx="6858000" cy="9144000"/>
  <p:defaultTextStyle>
    <a:defPPr>
      <a:defRPr lang="de-DE"/>
    </a:defPPr>
    <a:lvl1pPr marL="0" algn="l" defTabSz="50401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2009" algn="l" defTabSz="50401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04017" algn="l" defTabSz="50401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56026" algn="l" defTabSz="50401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08035" algn="l" defTabSz="50401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60043" algn="l" defTabSz="50401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12052" algn="l" defTabSz="50401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764060" algn="l" defTabSz="50401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16069" algn="l" defTabSz="50401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098" y="-738"/>
      </p:cViewPr>
      <p:guideLst>
        <p:guide orient="horz" pos="1361"/>
        <p:guide pos="20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6014" y="1342366"/>
            <a:ext cx="5508149" cy="926251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72027" y="2448668"/>
            <a:ext cx="4536123" cy="110430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2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04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56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0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60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12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64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16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775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0381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1890" y="2776758"/>
            <a:ext cx="5508149" cy="858234"/>
          </a:xfrm>
        </p:spPr>
        <p:txBody>
          <a:bodyPr anchor="t"/>
          <a:lstStyle>
            <a:lvl1pPr algn="l">
              <a:defRPr sz="22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11890" y="1831498"/>
            <a:ext cx="5508149" cy="945257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2009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0401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56026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0803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60043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1205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76406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1606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1263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43009" y="1344366"/>
            <a:ext cx="2133057" cy="3802034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484069" y="1344366"/>
            <a:ext cx="2133057" cy="3802034"/>
          </a:xfrm>
        </p:spPr>
        <p:txBody>
          <a:bodyPr/>
          <a:lstStyle>
            <a:lvl1pPr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8698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4011" y="173048"/>
            <a:ext cx="5832157" cy="720195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24010" y="967263"/>
            <a:ext cx="2863202" cy="403110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52009" indent="0">
              <a:buNone/>
              <a:defRPr sz="1100" b="1"/>
            </a:lvl2pPr>
            <a:lvl3pPr marL="504017" indent="0">
              <a:buNone/>
              <a:defRPr sz="1000" b="1"/>
            </a:lvl3pPr>
            <a:lvl4pPr marL="756026" indent="0">
              <a:buNone/>
              <a:defRPr sz="900" b="1"/>
            </a:lvl4pPr>
            <a:lvl5pPr marL="1008035" indent="0">
              <a:buNone/>
              <a:defRPr sz="900" b="1"/>
            </a:lvl5pPr>
            <a:lvl6pPr marL="1260043" indent="0">
              <a:buNone/>
              <a:defRPr sz="900" b="1"/>
            </a:lvl6pPr>
            <a:lvl7pPr marL="1512052" indent="0">
              <a:buNone/>
              <a:defRPr sz="900" b="1"/>
            </a:lvl7pPr>
            <a:lvl8pPr marL="1764060" indent="0">
              <a:buNone/>
              <a:defRPr sz="900" b="1"/>
            </a:lvl8pPr>
            <a:lvl9pPr marL="2016069" indent="0">
              <a:buNone/>
              <a:defRPr sz="9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24010" y="1370373"/>
            <a:ext cx="2863202" cy="2489677"/>
          </a:xfrm>
        </p:spPr>
        <p:txBody>
          <a:bodyPr/>
          <a:lstStyle>
            <a:lvl1pPr>
              <a:defRPr sz="13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291839" y="967263"/>
            <a:ext cx="2864328" cy="403110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52009" indent="0">
              <a:buNone/>
              <a:defRPr sz="1100" b="1"/>
            </a:lvl2pPr>
            <a:lvl3pPr marL="504017" indent="0">
              <a:buNone/>
              <a:defRPr sz="1000" b="1"/>
            </a:lvl3pPr>
            <a:lvl4pPr marL="756026" indent="0">
              <a:buNone/>
              <a:defRPr sz="900" b="1"/>
            </a:lvl4pPr>
            <a:lvl5pPr marL="1008035" indent="0">
              <a:buNone/>
              <a:defRPr sz="900" b="1"/>
            </a:lvl5pPr>
            <a:lvl6pPr marL="1260043" indent="0">
              <a:buNone/>
              <a:defRPr sz="900" b="1"/>
            </a:lvl6pPr>
            <a:lvl7pPr marL="1512052" indent="0">
              <a:buNone/>
              <a:defRPr sz="900" b="1"/>
            </a:lvl7pPr>
            <a:lvl8pPr marL="1764060" indent="0">
              <a:buNone/>
              <a:defRPr sz="900" b="1"/>
            </a:lvl8pPr>
            <a:lvl9pPr marL="2016069" indent="0">
              <a:buNone/>
              <a:defRPr sz="9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291839" y="1370373"/>
            <a:ext cx="2864328" cy="2489677"/>
          </a:xfrm>
        </p:spPr>
        <p:txBody>
          <a:bodyPr/>
          <a:lstStyle>
            <a:lvl1pPr>
              <a:defRPr sz="13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356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6888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7665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4010" y="172049"/>
            <a:ext cx="2131933" cy="732199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33568" y="172049"/>
            <a:ext cx="3622598" cy="368800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24010" y="904246"/>
            <a:ext cx="2131933" cy="2955804"/>
          </a:xfrm>
        </p:spPr>
        <p:txBody>
          <a:bodyPr/>
          <a:lstStyle>
            <a:lvl1pPr marL="0" indent="0">
              <a:buNone/>
              <a:defRPr sz="800"/>
            </a:lvl1pPr>
            <a:lvl2pPr marL="252009" indent="0">
              <a:buNone/>
              <a:defRPr sz="700"/>
            </a:lvl2pPr>
            <a:lvl3pPr marL="504017" indent="0">
              <a:buNone/>
              <a:defRPr sz="600"/>
            </a:lvl3pPr>
            <a:lvl4pPr marL="756026" indent="0">
              <a:buNone/>
              <a:defRPr sz="500"/>
            </a:lvl4pPr>
            <a:lvl5pPr marL="1008035" indent="0">
              <a:buNone/>
              <a:defRPr sz="500"/>
            </a:lvl5pPr>
            <a:lvl6pPr marL="1260043" indent="0">
              <a:buNone/>
              <a:defRPr sz="500"/>
            </a:lvl6pPr>
            <a:lvl7pPr marL="1512052" indent="0">
              <a:buNone/>
              <a:defRPr sz="500"/>
            </a:lvl7pPr>
            <a:lvl8pPr marL="1764060" indent="0">
              <a:buNone/>
              <a:defRPr sz="500"/>
            </a:lvl8pPr>
            <a:lvl9pPr marL="2016069" indent="0">
              <a:buNone/>
              <a:defRPr sz="5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9346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70161" y="3024825"/>
            <a:ext cx="3888105" cy="357098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270161" y="386104"/>
            <a:ext cx="3888105" cy="2592705"/>
          </a:xfrm>
        </p:spPr>
        <p:txBody>
          <a:bodyPr/>
          <a:lstStyle>
            <a:lvl1pPr marL="0" indent="0">
              <a:buNone/>
              <a:defRPr sz="1800"/>
            </a:lvl1pPr>
            <a:lvl2pPr marL="252009" indent="0">
              <a:buNone/>
              <a:defRPr sz="1500"/>
            </a:lvl2pPr>
            <a:lvl3pPr marL="504017" indent="0">
              <a:buNone/>
              <a:defRPr sz="1300"/>
            </a:lvl3pPr>
            <a:lvl4pPr marL="756026" indent="0">
              <a:buNone/>
              <a:defRPr sz="1100"/>
            </a:lvl4pPr>
            <a:lvl5pPr marL="1008035" indent="0">
              <a:buNone/>
              <a:defRPr sz="1100"/>
            </a:lvl5pPr>
            <a:lvl6pPr marL="1260043" indent="0">
              <a:buNone/>
              <a:defRPr sz="1100"/>
            </a:lvl6pPr>
            <a:lvl7pPr marL="1512052" indent="0">
              <a:buNone/>
              <a:defRPr sz="1100"/>
            </a:lvl7pPr>
            <a:lvl8pPr marL="1764060" indent="0">
              <a:buNone/>
              <a:defRPr sz="1100"/>
            </a:lvl8pPr>
            <a:lvl9pPr marL="2016069" indent="0">
              <a:buNone/>
              <a:defRPr sz="11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270161" y="3381923"/>
            <a:ext cx="3888105" cy="507137"/>
          </a:xfrm>
        </p:spPr>
        <p:txBody>
          <a:bodyPr/>
          <a:lstStyle>
            <a:lvl1pPr marL="0" indent="0">
              <a:buNone/>
              <a:defRPr sz="800"/>
            </a:lvl1pPr>
            <a:lvl2pPr marL="252009" indent="0">
              <a:buNone/>
              <a:defRPr sz="700"/>
            </a:lvl2pPr>
            <a:lvl3pPr marL="504017" indent="0">
              <a:buNone/>
              <a:defRPr sz="600"/>
            </a:lvl3pPr>
            <a:lvl4pPr marL="756026" indent="0">
              <a:buNone/>
              <a:defRPr sz="500"/>
            </a:lvl4pPr>
            <a:lvl5pPr marL="1008035" indent="0">
              <a:buNone/>
              <a:defRPr sz="500"/>
            </a:lvl5pPr>
            <a:lvl6pPr marL="1260043" indent="0">
              <a:buNone/>
              <a:defRPr sz="500"/>
            </a:lvl6pPr>
            <a:lvl7pPr marL="1512052" indent="0">
              <a:buNone/>
              <a:defRPr sz="500"/>
            </a:lvl7pPr>
            <a:lvl8pPr marL="1764060" indent="0">
              <a:buNone/>
              <a:defRPr sz="500"/>
            </a:lvl8pPr>
            <a:lvl9pPr marL="2016069" indent="0">
              <a:buNone/>
              <a:defRPr sz="5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7432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6614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523594" y="231066"/>
            <a:ext cx="1093530" cy="491533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43007" y="231066"/>
            <a:ext cx="3172586" cy="491533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227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24011" y="173048"/>
            <a:ext cx="5832157" cy="720195"/>
          </a:xfrm>
          <a:prstGeom prst="rect">
            <a:avLst/>
          </a:prstGeom>
        </p:spPr>
        <p:txBody>
          <a:bodyPr vert="horz" lIns="50402" tIns="25201" rIns="50402" bIns="25201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24011" y="1008275"/>
            <a:ext cx="5832157" cy="2851775"/>
          </a:xfrm>
          <a:prstGeom prst="rect">
            <a:avLst/>
          </a:prstGeom>
        </p:spPr>
        <p:txBody>
          <a:bodyPr vert="horz" lIns="50402" tIns="25201" rIns="50402" bIns="25201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24009" y="4005093"/>
            <a:ext cx="1512041" cy="230062"/>
          </a:xfrm>
          <a:prstGeom prst="rect">
            <a:avLst/>
          </a:prstGeom>
        </p:spPr>
        <p:txBody>
          <a:bodyPr vert="horz" lIns="50402" tIns="25201" rIns="50402" bIns="25201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214060" y="4005093"/>
            <a:ext cx="2052056" cy="230062"/>
          </a:xfrm>
          <a:prstGeom prst="rect">
            <a:avLst/>
          </a:prstGeom>
        </p:spPr>
        <p:txBody>
          <a:bodyPr vert="horz" lIns="50402" tIns="25201" rIns="50402" bIns="25201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644127" y="4005093"/>
            <a:ext cx="1512041" cy="230062"/>
          </a:xfrm>
          <a:prstGeom prst="rect">
            <a:avLst/>
          </a:prstGeom>
        </p:spPr>
        <p:txBody>
          <a:bodyPr vert="horz" lIns="50402" tIns="25201" rIns="50402" bIns="25201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32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04017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006" indent="-189006" algn="l" defTabSz="5040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09514" indent="-157505" algn="l" defTabSz="504017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30022" indent="-126004" algn="l" defTabSz="5040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882030" indent="-126004" algn="l" defTabSz="504017" rtl="0" eaLnBrk="1" latinLnBrk="0" hangingPunct="1">
        <a:spcBef>
          <a:spcPct val="20000"/>
        </a:spcBef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indent="-126004" algn="l" defTabSz="504017" rtl="0" eaLnBrk="1" latinLnBrk="0" hangingPunct="1">
        <a:spcBef>
          <a:spcPct val="20000"/>
        </a:spcBef>
        <a:buFont typeface="Arial" panose="020B0604020202020204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386048" indent="-126004" algn="l" defTabSz="5040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38056" indent="-126004" algn="l" defTabSz="5040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890065" indent="-126004" algn="l" defTabSz="5040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42073" indent="-126004" algn="l" defTabSz="504017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0401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9" algn="l" defTabSz="50401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04017" algn="l" defTabSz="50401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26" algn="l" defTabSz="50401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8035" algn="l" defTabSz="50401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60043" algn="l" defTabSz="50401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12052" algn="l" defTabSz="50401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64060" algn="l" defTabSz="50401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16069" algn="l" defTabSz="50401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:\Projekte\FG12_Labor_Ehlers\FG12-EHLERS-Labor\Publikationen_FG12-EH\paper_inprep_FG12-Ehlers\paper_inprep_PyV\Mastomys PyV plus Herpes\REVISION ARCH VIROL\ESM5_gamma_dpol_ml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91" y="74448"/>
            <a:ext cx="6226968" cy="418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95441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Benutzerdefiniert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Robert Koch-Institut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Ehlers, Bernhard</dc:creator>
  <cp:lastModifiedBy>Ehlers, Bernhard</cp:lastModifiedBy>
  <cp:revision>9</cp:revision>
  <dcterms:created xsi:type="dcterms:W3CDTF">2020-01-23T14:17:43Z</dcterms:created>
  <dcterms:modified xsi:type="dcterms:W3CDTF">2020-06-09T14:55:39Z</dcterms:modified>
</cp:coreProperties>
</file>