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418138" cy="8785225"/>
  <p:notesSz cx="6858000" cy="9144000"/>
  <p:defaultTextStyle>
    <a:defPPr>
      <a:defRPr lang="de-DE"/>
    </a:defPPr>
    <a:lvl1pPr marL="0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6038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32074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48112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64150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80186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96223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12260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28298" algn="l" defTabSz="83207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-1866" y="-114"/>
      </p:cViewPr>
      <p:guideLst>
        <p:guide orient="horz" pos="2767"/>
        <p:guide pos="17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6361" y="2729118"/>
            <a:ext cx="4605418" cy="188312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2721" y="4978295"/>
            <a:ext cx="3792697" cy="224511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32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8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64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80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96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12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28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77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38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7996" y="5645322"/>
            <a:ext cx="4605418" cy="174484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7996" y="3723556"/>
            <a:ext cx="4605418" cy="192176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60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32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4811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641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8018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9622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1226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2829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26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03181" y="2733183"/>
            <a:ext cx="1783471" cy="7729779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076954" y="2733183"/>
            <a:ext cx="1783471" cy="7729779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69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908" y="351816"/>
            <a:ext cx="4876324" cy="1464204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0908" y="1966508"/>
            <a:ext cx="2393952" cy="8195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6038" indent="0">
              <a:buNone/>
              <a:defRPr sz="1800" b="1"/>
            </a:lvl2pPr>
            <a:lvl3pPr marL="832074" indent="0">
              <a:buNone/>
              <a:defRPr sz="1600" b="1"/>
            </a:lvl3pPr>
            <a:lvl4pPr marL="1248112" indent="0">
              <a:buNone/>
              <a:defRPr sz="1500" b="1"/>
            </a:lvl4pPr>
            <a:lvl5pPr marL="1664150" indent="0">
              <a:buNone/>
              <a:defRPr sz="1500" b="1"/>
            </a:lvl5pPr>
            <a:lvl6pPr marL="2080186" indent="0">
              <a:buNone/>
              <a:defRPr sz="1500" b="1"/>
            </a:lvl6pPr>
            <a:lvl7pPr marL="2496223" indent="0">
              <a:buNone/>
              <a:defRPr sz="1500" b="1"/>
            </a:lvl7pPr>
            <a:lvl8pPr marL="2912260" indent="0">
              <a:buNone/>
              <a:defRPr sz="1500" b="1"/>
            </a:lvl8pPr>
            <a:lvl9pPr marL="3328298" indent="0">
              <a:buNone/>
              <a:defRPr sz="15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70908" y="2786056"/>
            <a:ext cx="2393952" cy="50616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752341" y="1966508"/>
            <a:ext cx="2394892" cy="8195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6038" indent="0">
              <a:buNone/>
              <a:defRPr sz="1800" b="1"/>
            </a:lvl2pPr>
            <a:lvl3pPr marL="832074" indent="0">
              <a:buNone/>
              <a:defRPr sz="1600" b="1"/>
            </a:lvl3pPr>
            <a:lvl4pPr marL="1248112" indent="0">
              <a:buNone/>
              <a:defRPr sz="1500" b="1"/>
            </a:lvl4pPr>
            <a:lvl5pPr marL="1664150" indent="0">
              <a:buNone/>
              <a:defRPr sz="1500" b="1"/>
            </a:lvl5pPr>
            <a:lvl6pPr marL="2080186" indent="0">
              <a:buNone/>
              <a:defRPr sz="1500" b="1"/>
            </a:lvl6pPr>
            <a:lvl7pPr marL="2496223" indent="0">
              <a:buNone/>
              <a:defRPr sz="1500" b="1"/>
            </a:lvl7pPr>
            <a:lvl8pPr marL="2912260" indent="0">
              <a:buNone/>
              <a:defRPr sz="1500" b="1"/>
            </a:lvl8pPr>
            <a:lvl9pPr marL="3328298" indent="0">
              <a:buNone/>
              <a:defRPr sz="15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752341" y="2786056"/>
            <a:ext cx="2394892" cy="50616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56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8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665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908" y="349785"/>
            <a:ext cx="1782530" cy="148860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18342" y="349784"/>
            <a:ext cx="3028890" cy="7497946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70908" y="1838391"/>
            <a:ext cx="1782530" cy="6009338"/>
          </a:xfrm>
        </p:spPr>
        <p:txBody>
          <a:bodyPr/>
          <a:lstStyle>
            <a:lvl1pPr marL="0" indent="0">
              <a:buNone/>
              <a:defRPr sz="1300"/>
            </a:lvl1pPr>
            <a:lvl2pPr marL="416038" indent="0">
              <a:buNone/>
              <a:defRPr sz="1100"/>
            </a:lvl2pPr>
            <a:lvl3pPr marL="832074" indent="0">
              <a:buNone/>
              <a:defRPr sz="900"/>
            </a:lvl3pPr>
            <a:lvl4pPr marL="1248112" indent="0">
              <a:buNone/>
              <a:defRPr sz="800"/>
            </a:lvl4pPr>
            <a:lvl5pPr marL="1664150" indent="0">
              <a:buNone/>
              <a:defRPr sz="800"/>
            </a:lvl5pPr>
            <a:lvl6pPr marL="2080186" indent="0">
              <a:buNone/>
              <a:defRPr sz="800"/>
            </a:lvl6pPr>
            <a:lvl7pPr marL="2496223" indent="0">
              <a:buNone/>
              <a:defRPr sz="800"/>
            </a:lvl7pPr>
            <a:lvl8pPr marL="2912260" indent="0">
              <a:buNone/>
              <a:defRPr sz="800"/>
            </a:lvl8pPr>
            <a:lvl9pPr marL="3328298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1992" y="6149659"/>
            <a:ext cx="3250883" cy="72600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061992" y="784976"/>
            <a:ext cx="3250883" cy="5271135"/>
          </a:xfrm>
        </p:spPr>
        <p:txBody>
          <a:bodyPr/>
          <a:lstStyle>
            <a:lvl1pPr marL="0" indent="0">
              <a:buNone/>
              <a:defRPr sz="2900"/>
            </a:lvl1pPr>
            <a:lvl2pPr marL="416038" indent="0">
              <a:buNone/>
              <a:defRPr sz="2500"/>
            </a:lvl2pPr>
            <a:lvl3pPr marL="832074" indent="0">
              <a:buNone/>
              <a:defRPr sz="2200"/>
            </a:lvl3pPr>
            <a:lvl4pPr marL="1248112" indent="0">
              <a:buNone/>
              <a:defRPr sz="1800"/>
            </a:lvl4pPr>
            <a:lvl5pPr marL="1664150" indent="0">
              <a:buNone/>
              <a:defRPr sz="1800"/>
            </a:lvl5pPr>
            <a:lvl6pPr marL="2080186" indent="0">
              <a:buNone/>
              <a:defRPr sz="1800"/>
            </a:lvl6pPr>
            <a:lvl7pPr marL="2496223" indent="0">
              <a:buNone/>
              <a:defRPr sz="1800"/>
            </a:lvl7pPr>
            <a:lvl8pPr marL="2912260" indent="0">
              <a:buNone/>
              <a:defRPr sz="1800"/>
            </a:lvl8pPr>
            <a:lvl9pPr marL="3328298" indent="0">
              <a:buNone/>
              <a:defRPr sz="18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61992" y="6875662"/>
            <a:ext cx="3250883" cy="1031043"/>
          </a:xfrm>
        </p:spPr>
        <p:txBody>
          <a:bodyPr/>
          <a:lstStyle>
            <a:lvl1pPr marL="0" indent="0">
              <a:buNone/>
              <a:defRPr sz="1300"/>
            </a:lvl1pPr>
            <a:lvl2pPr marL="416038" indent="0">
              <a:buNone/>
              <a:defRPr sz="1100"/>
            </a:lvl2pPr>
            <a:lvl3pPr marL="832074" indent="0">
              <a:buNone/>
              <a:defRPr sz="900"/>
            </a:lvl3pPr>
            <a:lvl4pPr marL="1248112" indent="0">
              <a:buNone/>
              <a:defRPr sz="800"/>
            </a:lvl4pPr>
            <a:lvl5pPr marL="1664150" indent="0">
              <a:buNone/>
              <a:defRPr sz="800"/>
            </a:lvl5pPr>
            <a:lvl6pPr marL="2080186" indent="0">
              <a:buNone/>
              <a:defRPr sz="800"/>
            </a:lvl6pPr>
            <a:lvl7pPr marL="2496223" indent="0">
              <a:buNone/>
              <a:defRPr sz="800"/>
            </a:lvl7pPr>
            <a:lvl8pPr marL="2912260" indent="0">
              <a:buNone/>
              <a:defRPr sz="800"/>
            </a:lvl8pPr>
            <a:lvl9pPr marL="3328298" indent="0">
              <a:buNone/>
              <a:defRPr sz="8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3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946112" y="469768"/>
            <a:ext cx="914311" cy="999319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03181" y="469768"/>
            <a:ext cx="2652632" cy="999319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22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70908" y="351816"/>
            <a:ext cx="4876324" cy="1464204"/>
          </a:xfrm>
          <a:prstGeom prst="rect">
            <a:avLst/>
          </a:prstGeom>
        </p:spPr>
        <p:txBody>
          <a:bodyPr vert="horz" lIns="83207" tIns="41604" rIns="83207" bIns="41604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0908" y="2049888"/>
            <a:ext cx="4876324" cy="5797842"/>
          </a:xfrm>
          <a:prstGeom prst="rect">
            <a:avLst/>
          </a:prstGeom>
        </p:spPr>
        <p:txBody>
          <a:bodyPr vert="horz" lIns="83207" tIns="41604" rIns="83207" bIns="41604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70907" y="8142604"/>
            <a:ext cx="1264233" cy="467732"/>
          </a:xfrm>
          <a:prstGeom prst="rect">
            <a:avLst/>
          </a:prstGeom>
        </p:spPr>
        <p:txBody>
          <a:bodyPr vert="horz" lIns="83207" tIns="41604" rIns="83207" bIns="41604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51198" y="8142604"/>
            <a:ext cx="1715743" cy="467732"/>
          </a:xfrm>
          <a:prstGeom prst="rect">
            <a:avLst/>
          </a:prstGeom>
        </p:spPr>
        <p:txBody>
          <a:bodyPr vert="horz" lIns="83207" tIns="41604" rIns="83207" bIns="41604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82999" y="8142604"/>
            <a:ext cx="1264233" cy="467732"/>
          </a:xfrm>
          <a:prstGeom prst="rect">
            <a:avLst/>
          </a:prstGeom>
        </p:spPr>
        <p:txBody>
          <a:bodyPr vert="horz" lIns="83207" tIns="41604" rIns="83207" bIns="41604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32074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2028" indent="-31202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76061" indent="-260024" algn="l" defTabSz="832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40093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130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2168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8205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4242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20280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36316" indent="-208018" algn="l" defTabSz="8320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6038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32074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12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4150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80186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96223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12260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28298" algn="l" defTabSz="8320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:\Projekte\FG12_Labor_Ehlers\FG12-EHLERS-Labor\Publikationen_FG12-EH\paper_inprep_FG12-Ehlers\paper_inprep_PyV\Mastomys PyV plus Herpes\REVISION ARCH VIROL\ESM7_LTAg_BMCMC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6" y="26503"/>
            <a:ext cx="5247883" cy="874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544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Robert Koch-Institut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Ehlers, Bernhard</dc:creator>
  <cp:lastModifiedBy>Ehlers, Bernhard</cp:lastModifiedBy>
  <cp:revision>9</cp:revision>
  <dcterms:created xsi:type="dcterms:W3CDTF">2020-01-23T14:17:43Z</dcterms:created>
  <dcterms:modified xsi:type="dcterms:W3CDTF">2020-06-09T15:00:25Z</dcterms:modified>
</cp:coreProperties>
</file>