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4679950" cy="6121400"/>
  <p:notesSz cx="6858000" cy="9144000"/>
  <p:defaultTextStyle>
    <a:defPPr>
      <a:defRPr lang="de-DE"/>
    </a:defPPr>
    <a:lvl1pPr marL="0" algn="l" defTabSz="6820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1015" algn="l" defTabSz="6820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2030" algn="l" defTabSz="6820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3046" algn="l" defTabSz="6820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64060" algn="l" defTabSz="6820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05075" algn="l" defTabSz="6820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46090" algn="l" defTabSz="6820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387106" algn="l" defTabSz="6820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28120" algn="l" defTabSz="6820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986" y="-804"/>
      </p:cViewPr>
      <p:guideLst>
        <p:guide orient="horz" pos="1928"/>
        <p:guide pos="14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50998" y="1901604"/>
            <a:ext cx="3977957" cy="13121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01995" y="3468794"/>
            <a:ext cx="3275965" cy="15643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1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20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3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4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05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46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8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28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577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0381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9685" y="3933569"/>
            <a:ext cx="3977957" cy="1215778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69685" y="2594512"/>
            <a:ext cx="3977957" cy="1339055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10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203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3046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36406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70507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204609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2387106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72812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1263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75500" y="1904436"/>
            <a:ext cx="1540484" cy="538598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793981" y="1904436"/>
            <a:ext cx="1540484" cy="538598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8698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3998" y="245141"/>
            <a:ext cx="4211955" cy="1020234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3999" y="1370231"/>
            <a:ext cx="2067791" cy="57104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015" indent="0">
              <a:buNone/>
              <a:defRPr sz="1500" b="1"/>
            </a:lvl2pPr>
            <a:lvl3pPr marL="682030" indent="0">
              <a:buNone/>
              <a:defRPr sz="1400" b="1"/>
            </a:lvl3pPr>
            <a:lvl4pPr marL="1023046" indent="0">
              <a:buNone/>
              <a:defRPr sz="1200" b="1"/>
            </a:lvl4pPr>
            <a:lvl5pPr marL="1364060" indent="0">
              <a:buNone/>
              <a:defRPr sz="1200" b="1"/>
            </a:lvl5pPr>
            <a:lvl6pPr marL="1705075" indent="0">
              <a:buNone/>
              <a:defRPr sz="1200" b="1"/>
            </a:lvl6pPr>
            <a:lvl7pPr marL="2046090" indent="0">
              <a:buNone/>
              <a:defRPr sz="1200" b="1"/>
            </a:lvl7pPr>
            <a:lvl8pPr marL="2387106" indent="0">
              <a:buNone/>
              <a:defRPr sz="1200" b="1"/>
            </a:lvl8pPr>
            <a:lvl9pPr marL="2728120" indent="0">
              <a:buNone/>
              <a:defRPr sz="1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33999" y="1941279"/>
            <a:ext cx="2067791" cy="352689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2377351" y="1370231"/>
            <a:ext cx="2068603" cy="57104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015" indent="0">
              <a:buNone/>
              <a:defRPr sz="1500" b="1"/>
            </a:lvl2pPr>
            <a:lvl3pPr marL="682030" indent="0">
              <a:buNone/>
              <a:defRPr sz="1400" b="1"/>
            </a:lvl3pPr>
            <a:lvl4pPr marL="1023046" indent="0">
              <a:buNone/>
              <a:defRPr sz="1200" b="1"/>
            </a:lvl4pPr>
            <a:lvl5pPr marL="1364060" indent="0">
              <a:buNone/>
              <a:defRPr sz="1200" b="1"/>
            </a:lvl5pPr>
            <a:lvl6pPr marL="1705075" indent="0">
              <a:buNone/>
              <a:defRPr sz="1200" b="1"/>
            </a:lvl6pPr>
            <a:lvl7pPr marL="2046090" indent="0">
              <a:buNone/>
              <a:defRPr sz="1200" b="1"/>
            </a:lvl7pPr>
            <a:lvl8pPr marL="2387106" indent="0">
              <a:buNone/>
              <a:defRPr sz="1200" b="1"/>
            </a:lvl8pPr>
            <a:lvl9pPr marL="2728120" indent="0">
              <a:buNone/>
              <a:defRPr sz="1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2377351" y="1941279"/>
            <a:ext cx="2068603" cy="352689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356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6888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7665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4000" y="243725"/>
            <a:ext cx="1539671" cy="103723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29732" y="243723"/>
            <a:ext cx="2616222" cy="522444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4000" y="1280962"/>
            <a:ext cx="1539671" cy="4187209"/>
          </a:xfrm>
        </p:spPr>
        <p:txBody>
          <a:bodyPr/>
          <a:lstStyle>
            <a:lvl1pPr marL="0" indent="0">
              <a:buNone/>
              <a:defRPr sz="1000"/>
            </a:lvl1pPr>
            <a:lvl2pPr marL="341015" indent="0">
              <a:buNone/>
              <a:defRPr sz="900"/>
            </a:lvl2pPr>
            <a:lvl3pPr marL="682030" indent="0">
              <a:buNone/>
              <a:defRPr sz="700"/>
            </a:lvl3pPr>
            <a:lvl4pPr marL="1023046" indent="0">
              <a:buNone/>
              <a:defRPr sz="700"/>
            </a:lvl4pPr>
            <a:lvl5pPr marL="1364060" indent="0">
              <a:buNone/>
              <a:defRPr sz="700"/>
            </a:lvl5pPr>
            <a:lvl6pPr marL="1705075" indent="0">
              <a:buNone/>
              <a:defRPr sz="700"/>
            </a:lvl6pPr>
            <a:lvl7pPr marL="2046090" indent="0">
              <a:buNone/>
              <a:defRPr sz="700"/>
            </a:lvl7pPr>
            <a:lvl8pPr marL="2387106" indent="0">
              <a:buNone/>
              <a:defRPr sz="700"/>
            </a:lvl8pPr>
            <a:lvl9pPr marL="2728120" indent="0">
              <a:buNone/>
              <a:defRPr sz="7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934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7304" y="4284983"/>
            <a:ext cx="2807970" cy="50586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917304" y="546960"/>
            <a:ext cx="2807970" cy="3672840"/>
          </a:xfrm>
        </p:spPr>
        <p:txBody>
          <a:bodyPr/>
          <a:lstStyle>
            <a:lvl1pPr marL="0" indent="0">
              <a:buNone/>
              <a:defRPr sz="2400"/>
            </a:lvl1pPr>
            <a:lvl2pPr marL="341015" indent="0">
              <a:buNone/>
              <a:defRPr sz="2100"/>
            </a:lvl2pPr>
            <a:lvl3pPr marL="682030" indent="0">
              <a:buNone/>
              <a:defRPr sz="1800"/>
            </a:lvl3pPr>
            <a:lvl4pPr marL="1023046" indent="0">
              <a:buNone/>
              <a:defRPr sz="1500"/>
            </a:lvl4pPr>
            <a:lvl5pPr marL="1364060" indent="0">
              <a:buNone/>
              <a:defRPr sz="1500"/>
            </a:lvl5pPr>
            <a:lvl6pPr marL="1705075" indent="0">
              <a:buNone/>
              <a:defRPr sz="1500"/>
            </a:lvl6pPr>
            <a:lvl7pPr marL="2046090" indent="0">
              <a:buNone/>
              <a:defRPr sz="1500"/>
            </a:lvl7pPr>
            <a:lvl8pPr marL="2387106" indent="0">
              <a:buNone/>
              <a:defRPr sz="1500"/>
            </a:lvl8pPr>
            <a:lvl9pPr marL="272812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7304" y="4790848"/>
            <a:ext cx="2807970" cy="718414"/>
          </a:xfrm>
        </p:spPr>
        <p:txBody>
          <a:bodyPr/>
          <a:lstStyle>
            <a:lvl1pPr marL="0" indent="0">
              <a:buNone/>
              <a:defRPr sz="1000"/>
            </a:lvl1pPr>
            <a:lvl2pPr marL="341015" indent="0">
              <a:buNone/>
              <a:defRPr sz="900"/>
            </a:lvl2pPr>
            <a:lvl3pPr marL="682030" indent="0">
              <a:buNone/>
              <a:defRPr sz="700"/>
            </a:lvl3pPr>
            <a:lvl4pPr marL="1023046" indent="0">
              <a:buNone/>
              <a:defRPr sz="700"/>
            </a:lvl4pPr>
            <a:lvl5pPr marL="1364060" indent="0">
              <a:buNone/>
              <a:defRPr sz="700"/>
            </a:lvl5pPr>
            <a:lvl6pPr marL="1705075" indent="0">
              <a:buNone/>
              <a:defRPr sz="700"/>
            </a:lvl6pPr>
            <a:lvl7pPr marL="2046090" indent="0">
              <a:buNone/>
              <a:defRPr sz="700"/>
            </a:lvl7pPr>
            <a:lvl8pPr marL="2387106" indent="0">
              <a:buNone/>
              <a:defRPr sz="700"/>
            </a:lvl8pPr>
            <a:lvl9pPr marL="2728120" indent="0">
              <a:buNone/>
              <a:defRPr sz="7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7432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6614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544723" y="327326"/>
            <a:ext cx="789742" cy="696309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75500" y="327326"/>
            <a:ext cx="2291225" cy="696309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227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33998" y="245141"/>
            <a:ext cx="4211955" cy="1020234"/>
          </a:xfrm>
          <a:prstGeom prst="rect">
            <a:avLst/>
          </a:prstGeom>
        </p:spPr>
        <p:txBody>
          <a:bodyPr vert="horz" lIns="68203" tIns="34101" rIns="68203" bIns="34101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3998" y="1428329"/>
            <a:ext cx="4211955" cy="4039841"/>
          </a:xfrm>
          <a:prstGeom prst="rect">
            <a:avLst/>
          </a:prstGeom>
        </p:spPr>
        <p:txBody>
          <a:bodyPr vert="horz" lIns="68203" tIns="34101" rIns="68203" bIns="34101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233999" y="5673633"/>
            <a:ext cx="1091988" cy="325908"/>
          </a:xfrm>
          <a:prstGeom prst="rect">
            <a:avLst/>
          </a:prstGeom>
        </p:spPr>
        <p:txBody>
          <a:bodyPr vert="horz" lIns="68203" tIns="34101" rIns="68203" bIns="34101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6A504-F051-43E8-9D16-BA41751DC05A}" type="datetimeFigureOut">
              <a:rPr lang="de-DE" smtClean="0"/>
              <a:t>09.06.2020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98985" y="5673633"/>
            <a:ext cx="1481984" cy="325908"/>
          </a:xfrm>
          <a:prstGeom prst="rect">
            <a:avLst/>
          </a:prstGeom>
        </p:spPr>
        <p:txBody>
          <a:bodyPr vert="horz" lIns="68203" tIns="34101" rIns="68203" bIns="34101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965" y="5673633"/>
            <a:ext cx="1091988" cy="325908"/>
          </a:xfrm>
          <a:prstGeom prst="rect">
            <a:avLst/>
          </a:prstGeom>
        </p:spPr>
        <p:txBody>
          <a:bodyPr vert="horz" lIns="68203" tIns="34101" rIns="68203" bIns="34101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D5232-761A-49DC-A784-4A66AF38C3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2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203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5761" indent="-255761" algn="l" defTabSz="6820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4149" indent="-213134" algn="l" defTabSz="68203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2538" indent="-170507" algn="l" defTabSz="6820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3553" indent="-170507" algn="l" defTabSz="68203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4567" indent="-170507" algn="l" defTabSz="68203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75583" indent="-170507" algn="l" defTabSz="6820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16598" indent="-170507" algn="l" defTabSz="6820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57613" indent="-170507" algn="l" defTabSz="6820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98627" indent="-170507" algn="l" defTabSz="68203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20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1015" algn="l" defTabSz="6820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2030" algn="l" defTabSz="6820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046" algn="l" defTabSz="6820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4060" algn="l" defTabSz="6820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05075" algn="l" defTabSz="6820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46090" algn="l" defTabSz="6820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87106" algn="l" defTabSz="6820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28120" algn="l" defTabSz="6820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S:\Projekte\FG12_Labor_Ehlers\FG12-EHLERS-Labor\Publikationen_FG12-EH\paper_inprep_FG12-Ehlers\paper_inprep_PyV\Mastomys PyV plus Herpes\REVISION ARCH VIROL\ESM8_VP1_ML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0" y="28575"/>
            <a:ext cx="4475633" cy="6077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95441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Benutzerdefiniert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Robert Koch-Institut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Ehlers, Bernhard</dc:creator>
  <cp:lastModifiedBy>Ehlers, Bernhard</cp:lastModifiedBy>
  <cp:revision>11</cp:revision>
  <dcterms:created xsi:type="dcterms:W3CDTF">2020-01-23T14:17:43Z</dcterms:created>
  <dcterms:modified xsi:type="dcterms:W3CDTF">2020-06-09T15:03:56Z</dcterms:modified>
</cp:coreProperties>
</file>