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56" r:id="rId3"/>
  </p:sldIdLst>
  <p:sldSz cx="6858000" cy="9906000" type="A4"/>
  <p:notesSz cx="6743700" cy="98742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20B6"/>
    <a:srgbClr val="FFD966"/>
    <a:srgbClr val="998BAB"/>
    <a:srgbClr val="FFCCFF"/>
    <a:srgbClr val="376092"/>
    <a:srgbClr val="C04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9982" autoAdjust="0"/>
    <p:restoredTop sz="94660"/>
  </p:normalViewPr>
  <p:slideViewPr>
    <p:cSldViewPr snapToGrid="0">
      <p:cViewPr>
        <p:scale>
          <a:sx n="202" d="100"/>
          <a:sy n="202" d="100"/>
        </p:scale>
        <p:origin x="-2622" y="-12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oon%20Hee.K\Downloads\921&#49688;&#51221;\9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157177721304476"/>
          <c:y val="5.2493142449178971E-2"/>
          <c:w val="0.75275432228516626"/>
          <c:h val="0.749973697065344"/>
        </c:manualLayout>
      </c:layout>
      <c:scatterChart>
        <c:scatterStyle val="lineMarker"/>
        <c:varyColors val="0"/>
        <c:ser>
          <c:idx val="0"/>
          <c:order val="0"/>
          <c:spPr>
            <a:ln w="1270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we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'준희 ver'!$E$19:$I$19</c:f>
                <c:numCache>
                  <c:formatCode>General</c:formatCode>
                  <c:ptCount val="5"/>
                  <c:pt idx="0">
                    <c:v>8.9939406393609464E-2</c:v>
                  </c:pt>
                  <c:pt idx="1">
                    <c:v>2.5965382621283922E-2</c:v>
                  </c:pt>
                  <c:pt idx="2">
                    <c:v>9.3491421047141067E-3</c:v>
                  </c:pt>
                  <c:pt idx="3">
                    <c:v>1.1313708498984771E-2</c:v>
                  </c:pt>
                  <c:pt idx="4">
                    <c:v>0.1316681592554261</c:v>
                  </c:pt>
                </c:numCache>
              </c:numRef>
            </c:plus>
            <c:minus>
              <c:numRef>
                <c:f>'준희 ver'!$E$19:$I$19</c:f>
                <c:numCache>
                  <c:formatCode>General</c:formatCode>
                  <c:ptCount val="5"/>
                  <c:pt idx="0">
                    <c:v>8.9939406393609464E-2</c:v>
                  </c:pt>
                  <c:pt idx="1">
                    <c:v>2.5965382621283922E-2</c:v>
                  </c:pt>
                  <c:pt idx="2">
                    <c:v>9.3491421047141067E-3</c:v>
                  </c:pt>
                  <c:pt idx="3">
                    <c:v>1.1313708498984771E-2</c:v>
                  </c:pt>
                  <c:pt idx="4">
                    <c:v>0.1316681592554261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'준희 ver'!$E$5:$I$5</c:f>
              <c:numCache>
                <c:formatCode>General</c:formatCode>
                <c:ptCount val="5"/>
                <c:pt idx="0">
                  <c:v>0</c:v>
                </c:pt>
                <c:pt idx="1">
                  <c:v>2.5</c:v>
                </c:pt>
                <c:pt idx="2">
                  <c:v>5</c:v>
                </c:pt>
                <c:pt idx="3">
                  <c:v>25</c:v>
                </c:pt>
                <c:pt idx="4">
                  <c:v>50</c:v>
                </c:pt>
              </c:numCache>
            </c:numRef>
          </c:xVal>
          <c:yVal>
            <c:numRef>
              <c:f>'준희 ver'!$E$12:$I$12</c:f>
              <c:numCache>
                <c:formatCode>0.000</c:formatCode>
                <c:ptCount val="5"/>
                <c:pt idx="0">
                  <c:v>1</c:v>
                </c:pt>
                <c:pt idx="1">
                  <c:v>0.68462974486621031</c:v>
                </c:pt>
                <c:pt idx="2">
                  <c:v>0.56477909147479777</c:v>
                </c:pt>
                <c:pt idx="3">
                  <c:v>0.40448039825762289</c:v>
                </c:pt>
                <c:pt idx="4">
                  <c:v>0.2165525824517735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7E6-4434-A078-2A14574667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3794856"/>
        <c:axId val="493796496"/>
      </c:scatterChart>
      <c:valAx>
        <c:axId val="493794856"/>
        <c:scaling>
          <c:orientation val="minMax"/>
          <c:max val="60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ko-KR" sz="800" b="1">
                    <a:latin typeface="Arial" panose="020B0604020202020204" pitchFamily="34" charset="0"/>
                    <a:cs typeface="Arial" panose="020B0604020202020204" pitchFamily="34" charset="0"/>
                  </a:rPr>
                  <a:t>GK921 (</a:t>
                </a:r>
                <a:r>
                  <a:rPr lang="el-GR" altLang="ko-KR" sz="800" b="1"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μ</a:t>
                </a:r>
                <a:r>
                  <a:rPr lang="en-US" altLang="ko-KR" sz="800" b="1"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M)</a:t>
                </a:r>
                <a:endParaRPr lang="ko-KR" altLang="en-US" sz="8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3796496"/>
        <c:crosses val="autoZero"/>
        <c:crossBetween val="midCat"/>
      </c:valAx>
      <c:valAx>
        <c:axId val="49379649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ko-KR" sz="800" b="1">
                    <a:latin typeface="Arial" panose="020B0604020202020204" pitchFamily="34" charset="0"/>
                    <a:cs typeface="Arial" panose="020B0604020202020204" pitchFamily="34" charset="0"/>
                  </a:rPr>
                  <a:t>Relative</a:t>
                </a:r>
                <a:r>
                  <a:rPr lang="en-US" altLang="ko-KR" sz="800" b="1" baseline="0">
                    <a:latin typeface="Arial" panose="020B0604020202020204" pitchFamily="34" charset="0"/>
                    <a:cs typeface="Arial" panose="020B0604020202020204" pitchFamily="34" charset="0"/>
                  </a:rPr>
                  <a:t> TGaase 2 activity (fold)</a:t>
                </a:r>
                <a:endParaRPr lang="ko-KR" altLang="en-US" sz="8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_);[Red]\(#,##0.0\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379485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A33E-8B63-4E0F-9B0C-1B4EE042854D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CC61-6D82-4A08-817B-6155C92895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4556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A33E-8B63-4E0F-9B0C-1B4EE042854D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CC61-6D82-4A08-817B-6155C92895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9061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A33E-8B63-4E0F-9B0C-1B4EE042854D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CC61-6D82-4A08-817B-6155C92895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712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A33E-8B63-4E0F-9B0C-1B4EE042854D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CC61-6D82-4A08-817B-6155C92895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6192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A33E-8B63-4E0F-9B0C-1B4EE042854D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CC61-6D82-4A08-817B-6155C92895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1400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A33E-8B63-4E0F-9B0C-1B4EE042854D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CC61-6D82-4A08-817B-6155C92895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878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A33E-8B63-4E0F-9B0C-1B4EE042854D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CC61-6D82-4A08-817B-6155C92895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6079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A33E-8B63-4E0F-9B0C-1B4EE042854D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CC61-6D82-4A08-817B-6155C92895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2767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A33E-8B63-4E0F-9B0C-1B4EE042854D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CC61-6D82-4A08-817B-6155C92895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794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A33E-8B63-4E0F-9B0C-1B4EE042854D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CC61-6D82-4A08-817B-6155C92895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0768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A33E-8B63-4E0F-9B0C-1B4EE042854D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CC61-6D82-4A08-817B-6155C92895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9584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1A33E-8B63-4E0F-9B0C-1B4EE042854D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6CC61-6D82-4A08-817B-6155C92895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905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28A54A8-8968-4977-8196-5A3B36FCD0E6}"/>
              </a:ext>
            </a:extLst>
          </p:cNvPr>
          <p:cNvSpPr txBox="1"/>
          <p:nvPr/>
        </p:nvSpPr>
        <p:spPr>
          <a:xfrm>
            <a:off x="1928" y="19919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Supple Fig. 1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999679-D035-4D9A-B282-F627C5922322}"/>
              </a:ext>
            </a:extLst>
          </p:cNvPr>
          <p:cNvSpPr txBox="1"/>
          <p:nvPr/>
        </p:nvSpPr>
        <p:spPr>
          <a:xfrm>
            <a:off x="533606" y="2917732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BD87FDA-EAFF-418A-B3C5-8533E3D0F786}"/>
              </a:ext>
            </a:extLst>
          </p:cNvPr>
          <p:cNvGrpSpPr/>
          <p:nvPr/>
        </p:nvGrpSpPr>
        <p:grpSpPr>
          <a:xfrm>
            <a:off x="1319199" y="2811050"/>
            <a:ext cx="3899915" cy="2786041"/>
            <a:chOff x="1319199" y="562070"/>
            <a:chExt cx="2936294" cy="266130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5DE9708-E6D7-4FF5-9A3F-A5127A295125}"/>
                </a:ext>
              </a:extLst>
            </p:cNvPr>
            <p:cNvSpPr txBox="1"/>
            <p:nvPr/>
          </p:nvSpPr>
          <p:spPr>
            <a:xfrm>
              <a:off x="2679538" y="895561"/>
              <a:ext cx="91242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IC</a:t>
              </a:r>
              <a:r>
                <a:rPr lang="en-US" altLang="ko-KR" sz="10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r>
                <a:rPr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 8.93 </a:t>
              </a:r>
              <a:r>
                <a:rPr lang="el-GR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μ</a:t>
              </a:r>
              <a:r>
                <a:rPr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11" name="차트 13">
              <a:extLst>
                <a:ext uri="{FF2B5EF4-FFF2-40B4-BE49-F238E27FC236}">
                  <a16:creationId xmlns:a16="http://schemas.microsoft.com/office/drawing/2014/main" id="{34F90F4B-3471-41CA-99E6-4B78FC0187BB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814258612"/>
                </p:ext>
              </p:extLst>
            </p:nvPr>
          </p:nvGraphicFramePr>
          <p:xfrm>
            <a:off x="1319199" y="562070"/>
            <a:ext cx="2936294" cy="26613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20AECF1-1EE7-46D5-BADB-F5A04EC4A1F3}"/>
                </a:ext>
              </a:extLst>
            </p:cNvPr>
            <p:cNvSpPr txBox="1"/>
            <p:nvPr/>
          </p:nvSpPr>
          <p:spPr>
            <a:xfrm>
              <a:off x="1992357" y="1546489"/>
              <a:ext cx="243978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12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*</a:t>
              </a:r>
              <a:endParaRPr lang="ko-KR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69861C9-EA40-4E9B-9ED9-76BBD8FA3FA4}"/>
                </a:ext>
              </a:extLst>
            </p:cNvPr>
            <p:cNvSpPr txBox="1"/>
            <p:nvPr/>
          </p:nvSpPr>
          <p:spPr>
            <a:xfrm>
              <a:off x="2720754" y="1795832"/>
              <a:ext cx="243978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12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*</a:t>
              </a:r>
              <a:endParaRPr lang="ko-KR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D078B5-AEC8-4713-9EA8-03F0334A69CA}"/>
                </a:ext>
              </a:extLst>
            </p:cNvPr>
            <p:cNvSpPr txBox="1"/>
            <p:nvPr/>
          </p:nvSpPr>
          <p:spPr>
            <a:xfrm>
              <a:off x="3632283" y="1930979"/>
              <a:ext cx="243978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12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*</a:t>
              </a:r>
              <a:endParaRPr lang="ko-KR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1587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7B3FD7C-C2CD-436D-B9E5-E730C075A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706" y="1521945"/>
            <a:ext cx="5596375" cy="49090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22782C6A-AAE1-4CB8-B077-A4B303634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706" y="1962574"/>
            <a:ext cx="5596375" cy="490909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A5E9043C-D578-450B-AA29-FB7280EF26F5}"/>
              </a:ext>
            </a:extLst>
          </p:cNvPr>
          <p:cNvSpPr/>
          <p:nvPr/>
        </p:nvSpPr>
        <p:spPr>
          <a:xfrm>
            <a:off x="1023027" y="2074849"/>
            <a:ext cx="176537" cy="198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295B913-C7A2-446D-9884-B702C200287B}"/>
              </a:ext>
            </a:extLst>
          </p:cNvPr>
          <p:cNvSpPr/>
          <p:nvPr/>
        </p:nvSpPr>
        <p:spPr>
          <a:xfrm>
            <a:off x="4904393" y="2074849"/>
            <a:ext cx="165395" cy="198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E9038E2-45E3-4DD5-B608-9B220DA2EC25}"/>
              </a:ext>
            </a:extLst>
          </p:cNvPr>
          <p:cNvSpPr/>
          <p:nvPr/>
        </p:nvSpPr>
        <p:spPr>
          <a:xfrm>
            <a:off x="4052220" y="2074562"/>
            <a:ext cx="120577" cy="198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1D4005B-396A-43D0-BA6F-857B243C3033}"/>
              </a:ext>
            </a:extLst>
          </p:cNvPr>
          <p:cNvSpPr/>
          <p:nvPr/>
        </p:nvSpPr>
        <p:spPr>
          <a:xfrm>
            <a:off x="4174618" y="2074849"/>
            <a:ext cx="191308" cy="198000"/>
          </a:xfrm>
          <a:prstGeom prst="rect">
            <a:avLst/>
          </a:prstGeom>
          <a:solidFill>
            <a:srgbClr val="00B0F0">
              <a:alpha val="30196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82AFDD-ECA8-43E7-9A4B-3E5F6290C10A}"/>
              </a:ext>
            </a:extLst>
          </p:cNvPr>
          <p:cNvSpPr txBox="1"/>
          <p:nvPr/>
        </p:nvSpPr>
        <p:spPr>
          <a:xfrm>
            <a:off x="364094" y="1624858"/>
            <a:ext cx="542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/>
              <a:t>Control</a:t>
            </a:r>
            <a:endParaRPr lang="ko-KR" altLang="en-US" sz="9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DA1E80-FB66-45D5-9BFA-C54E3CA252F6}"/>
              </a:ext>
            </a:extLst>
          </p:cNvPr>
          <p:cNvSpPr txBox="1"/>
          <p:nvPr/>
        </p:nvSpPr>
        <p:spPr>
          <a:xfrm>
            <a:off x="364094" y="1997395"/>
            <a:ext cx="54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/>
              <a:t>GK921 1mM</a:t>
            </a:r>
            <a:endParaRPr lang="ko-KR" altLang="en-US" sz="9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AE59CA-5A00-45E6-85C5-FF13E2E00B23}"/>
              </a:ext>
            </a:extLst>
          </p:cNvPr>
          <p:cNvSpPr txBox="1"/>
          <p:nvPr/>
        </p:nvSpPr>
        <p:spPr>
          <a:xfrm>
            <a:off x="5103489" y="2290521"/>
            <a:ext cx="407484" cy="1731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25" b="1" dirty="0"/>
              <a:t>550-557</a:t>
            </a:r>
            <a:endParaRPr lang="ko-KR" altLang="en-US" sz="525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5DBCD7-6848-4AE2-84C8-E48830DF616F}"/>
              </a:ext>
            </a:extLst>
          </p:cNvPr>
          <p:cNvSpPr txBox="1"/>
          <p:nvPr/>
        </p:nvSpPr>
        <p:spPr>
          <a:xfrm>
            <a:off x="4783348" y="2290521"/>
            <a:ext cx="407484" cy="1731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25" b="1" dirty="0"/>
              <a:t>503-523</a:t>
            </a:r>
            <a:endParaRPr lang="ko-KR" altLang="en-US" sz="525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BB1FD6-F252-4C01-B38D-1764FDD26FAA}"/>
              </a:ext>
            </a:extLst>
          </p:cNvPr>
          <p:cNvSpPr txBox="1"/>
          <p:nvPr/>
        </p:nvSpPr>
        <p:spPr>
          <a:xfrm>
            <a:off x="3913994" y="2290521"/>
            <a:ext cx="407484" cy="1731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25" b="1" dirty="0"/>
              <a:t>397-408</a:t>
            </a:r>
            <a:endParaRPr lang="ko-KR" altLang="en-US" sz="525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EC7628-EEB2-40F0-B860-14229D2B4471}"/>
              </a:ext>
            </a:extLst>
          </p:cNvPr>
          <p:cNvSpPr txBox="1"/>
          <p:nvPr/>
        </p:nvSpPr>
        <p:spPr>
          <a:xfrm>
            <a:off x="3404992" y="2290521"/>
            <a:ext cx="407484" cy="1731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25" b="1" dirty="0"/>
              <a:t>330-339</a:t>
            </a:r>
            <a:endParaRPr lang="ko-KR" altLang="en-US" sz="525" b="1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29A22FC-113A-4029-B112-85345021D08E}"/>
              </a:ext>
            </a:extLst>
          </p:cNvPr>
          <p:cNvSpPr/>
          <p:nvPr/>
        </p:nvSpPr>
        <p:spPr>
          <a:xfrm>
            <a:off x="3527438" y="2074849"/>
            <a:ext cx="132635" cy="198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A9CF27-2D7B-44C4-B90B-018300AE2885}"/>
              </a:ext>
            </a:extLst>
          </p:cNvPr>
          <p:cNvSpPr txBox="1"/>
          <p:nvPr/>
        </p:nvSpPr>
        <p:spPr>
          <a:xfrm>
            <a:off x="939212" y="2290521"/>
            <a:ext cx="340158" cy="1731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25" b="1" dirty="0"/>
              <a:t>16-29</a:t>
            </a:r>
            <a:endParaRPr lang="ko-KR" altLang="en-US" sz="525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8904A7-FDF8-44AA-9549-B7B5C39B00B9}"/>
              </a:ext>
            </a:extLst>
          </p:cNvPr>
          <p:cNvSpPr txBox="1"/>
          <p:nvPr/>
        </p:nvSpPr>
        <p:spPr>
          <a:xfrm>
            <a:off x="3070075" y="937637"/>
            <a:ext cx="65594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50" b="1" dirty="0" err="1">
                <a:latin typeface="Arial" panose="020B0604020202020204" pitchFamily="34" charset="0"/>
                <a:cs typeface="Arial" panose="020B0604020202020204" pitchFamily="34" charset="0"/>
              </a:rPr>
              <a:t>Glu</a:t>
            </a:r>
            <a:r>
              <a:rPr lang="en-US" altLang="ko-KR" sz="1350" b="1" dirty="0">
                <a:latin typeface="Arial" panose="020B0604020202020204" pitchFamily="34" charset="0"/>
                <a:cs typeface="Arial" panose="020B0604020202020204" pitchFamily="34" charset="0"/>
              </a:rPr>
              <a:t>-C</a:t>
            </a:r>
            <a:endParaRPr lang="ko-KR" altLang="en-US" sz="13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48C2177-70EF-4CC8-AA25-3E41837286B0}"/>
              </a:ext>
            </a:extLst>
          </p:cNvPr>
          <p:cNvSpPr/>
          <p:nvPr/>
        </p:nvSpPr>
        <p:spPr>
          <a:xfrm>
            <a:off x="5769347" y="645168"/>
            <a:ext cx="135000" cy="135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0E6CF6D-EF99-48E4-8404-90B3ADAD3503}"/>
              </a:ext>
            </a:extLst>
          </p:cNvPr>
          <p:cNvSpPr/>
          <p:nvPr/>
        </p:nvSpPr>
        <p:spPr>
          <a:xfrm>
            <a:off x="5774148" y="871645"/>
            <a:ext cx="135000" cy="135000"/>
          </a:xfrm>
          <a:prstGeom prst="rect">
            <a:avLst/>
          </a:prstGeom>
          <a:solidFill>
            <a:srgbClr val="00B0F0">
              <a:alpha val="30196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33303E-D431-427B-BFE9-596F5A0EE0FD}"/>
              </a:ext>
            </a:extLst>
          </p:cNvPr>
          <p:cNvSpPr txBox="1"/>
          <p:nvPr/>
        </p:nvSpPr>
        <p:spPr>
          <a:xfrm>
            <a:off x="5984187" y="828402"/>
            <a:ext cx="42511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/>
              <a:t>open</a:t>
            </a:r>
            <a:endParaRPr lang="ko-KR" altLang="en-US" sz="9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150E34A-D346-4B23-B567-EF18323494CC}"/>
              </a:ext>
            </a:extLst>
          </p:cNvPr>
          <p:cNvSpPr txBox="1"/>
          <p:nvPr/>
        </p:nvSpPr>
        <p:spPr>
          <a:xfrm>
            <a:off x="5984188" y="591680"/>
            <a:ext cx="53732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/>
              <a:t>binding</a:t>
            </a:r>
            <a:endParaRPr lang="ko-KR" altLang="en-US" sz="9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6BD3C484-3F87-4156-A6DA-7F06783477F4}"/>
              </a:ext>
            </a:extLst>
          </p:cNvPr>
          <p:cNvSpPr/>
          <p:nvPr/>
        </p:nvSpPr>
        <p:spPr>
          <a:xfrm>
            <a:off x="5774148" y="1100012"/>
            <a:ext cx="135000" cy="135000"/>
          </a:xfrm>
          <a:prstGeom prst="rect">
            <a:avLst/>
          </a:prstGeom>
          <a:solidFill>
            <a:srgbClr val="9807E9">
              <a:alpha val="30196"/>
            </a:srgbClr>
          </a:solidFill>
          <a:ln>
            <a:solidFill>
              <a:srgbClr val="980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115C1C-D4D4-4287-A02D-B7B58CB7A803}"/>
              </a:ext>
            </a:extLst>
          </p:cNvPr>
          <p:cNvSpPr txBox="1"/>
          <p:nvPr/>
        </p:nvSpPr>
        <p:spPr>
          <a:xfrm>
            <a:off x="5984188" y="1056769"/>
            <a:ext cx="8723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/>
              <a:t>Merge binding</a:t>
            </a:r>
            <a:endParaRPr lang="ko-KR" altLang="en-US" sz="9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83F11DB-718E-4BD5-8E00-0F8CD9412D41}"/>
              </a:ext>
            </a:extLst>
          </p:cNvPr>
          <p:cNvSpPr txBox="1"/>
          <p:nvPr/>
        </p:nvSpPr>
        <p:spPr>
          <a:xfrm>
            <a:off x="2985338" y="2778593"/>
            <a:ext cx="80028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50" b="1" dirty="0">
                <a:latin typeface="Arial" panose="020B0604020202020204" pitchFamily="34" charset="0"/>
                <a:cs typeface="Arial" panose="020B0604020202020204" pitchFamily="34" charset="0"/>
              </a:rPr>
              <a:t>Trypsin</a:t>
            </a:r>
            <a:endParaRPr lang="ko-KR" altLang="en-US" sz="13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A596A93A-21DD-47CB-8E74-117619AF53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036" y="3195246"/>
            <a:ext cx="5667769" cy="497173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15E56ED4-4B6F-4ABA-807C-6EAFA45D84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036" y="3646086"/>
            <a:ext cx="5667769" cy="497173"/>
          </a:xfrm>
          <a:prstGeom prst="rect">
            <a:avLst/>
          </a:prstGeom>
        </p:spPr>
      </p:pic>
      <p:sp>
        <p:nvSpPr>
          <p:cNvPr id="31" name="직사각형 30">
            <a:extLst>
              <a:ext uri="{FF2B5EF4-FFF2-40B4-BE49-F238E27FC236}">
                <a16:creationId xmlns:a16="http://schemas.microsoft.com/office/drawing/2014/main" id="{F35E0C5F-4985-4AC7-B6EF-CD33CF726F94}"/>
              </a:ext>
            </a:extLst>
          </p:cNvPr>
          <p:cNvSpPr/>
          <p:nvPr/>
        </p:nvSpPr>
        <p:spPr>
          <a:xfrm>
            <a:off x="1536205" y="3759128"/>
            <a:ext cx="259855" cy="198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EDEC6DC5-DE6C-4F6E-A609-306F6041EFD6}"/>
              </a:ext>
            </a:extLst>
          </p:cNvPr>
          <p:cNvSpPr/>
          <p:nvPr/>
        </p:nvSpPr>
        <p:spPr>
          <a:xfrm>
            <a:off x="6306431" y="3759128"/>
            <a:ext cx="68063" cy="198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6478378E-7647-4445-9987-E16EC034BD82}"/>
              </a:ext>
            </a:extLst>
          </p:cNvPr>
          <p:cNvSpPr/>
          <p:nvPr/>
        </p:nvSpPr>
        <p:spPr>
          <a:xfrm>
            <a:off x="3905075" y="3759128"/>
            <a:ext cx="90592" cy="198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83E893F2-340A-4F1A-AFDC-8E4AEEEE8BD7}"/>
              </a:ext>
            </a:extLst>
          </p:cNvPr>
          <p:cNvSpPr/>
          <p:nvPr/>
        </p:nvSpPr>
        <p:spPr>
          <a:xfrm>
            <a:off x="4603273" y="3759128"/>
            <a:ext cx="99651" cy="198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93B7310F-3BBF-490A-9B4E-4405B6B61B70}"/>
              </a:ext>
            </a:extLst>
          </p:cNvPr>
          <p:cNvSpPr/>
          <p:nvPr/>
        </p:nvSpPr>
        <p:spPr>
          <a:xfrm>
            <a:off x="4720101" y="3759128"/>
            <a:ext cx="207974" cy="198000"/>
          </a:xfrm>
          <a:prstGeom prst="rect">
            <a:avLst/>
          </a:prstGeom>
          <a:solidFill>
            <a:srgbClr val="00B0F0">
              <a:alpha val="30196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5EE8521-10A5-4B83-8EC1-F4898D499733}"/>
              </a:ext>
            </a:extLst>
          </p:cNvPr>
          <p:cNvSpPr txBox="1"/>
          <p:nvPr/>
        </p:nvSpPr>
        <p:spPr>
          <a:xfrm>
            <a:off x="3820712" y="3998323"/>
            <a:ext cx="407484" cy="1731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25" b="1" dirty="0"/>
              <a:t>381-387</a:t>
            </a:r>
            <a:endParaRPr lang="ko-KR" altLang="en-US" sz="525" b="1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9551AF0-F677-4C4B-8E49-5FF22937B300}"/>
              </a:ext>
            </a:extLst>
          </p:cNvPr>
          <p:cNvSpPr txBox="1"/>
          <p:nvPr/>
        </p:nvSpPr>
        <p:spPr>
          <a:xfrm>
            <a:off x="1468688" y="3998323"/>
            <a:ext cx="373820" cy="1731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25" b="1" dirty="0"/>
              <a:t>81-116</a:t>
            </a:r>
            <a:endParaRPr lang="ko-KR" altLang="en-US" sz="525" b="1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B3B9382-FEEC-4D5D-A81D-DD7E0F653331}"/>
              </a:ext>
            </a:extLst>
          </p:cNvPr>
          <p:cNvSpPr txBox="1"/>
          <p:nvPr/>
        </p:nvSpPr>
        <p:spPr>
          <a:xfrm>
            <a:off x="4599639" y="3998323"/>
            <a:ext cx="407484" cy="1731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25" b="1" dirty="0"/>
              <a:t>461-476</a:t>
            </a:r>
            <a:endParaRPr lang="ko-KR" altLang="en-US" sz="525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121B132-A7C1-418F-AA21-D89705ACC7B7}"/>
              </a:ext>
            </a:extLst>
          </p:cNvPr>
          <p:cNvSpPr txBox="1"/>
          <p:nvPr/>
        </p:nvSpPr>
        <p:spPr>
          <a:xfrm>
            <a:off x="6127074" y="3998323"/>
            <a:ext cx="407484" cy="1731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25" b="1" dirty="0"/>
              <a:t>681-687</a:t>
            </a:r>
            <a:endParaRPr lang="ko-KR" altLang="en-US" sz="525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0D8A1001-31D2-49C9-B535-90251E602CA6}"/>
              </a:ext>
            </a:extLst>
          </p:cNvPr>
          <p:cNvSpPr/>
          <p:nvPr/>
        </p:nvSpPr>
        <p:spPr>
          <a:xfrm>
            <a:off x="1651160" y="3756770"/>
            <a:ext cx="90592" cy="198000"/>
          </a:xfrm>
          <a:prstGeom prst="rect">
            <a:avLst/>
          </a:prstGeom>
          <a:solidFill>
            <a:srgbClr val="9807E9">
              <a:alpha val="29804"/>
            </a:srgbClr>
          </a:solidFill>
          <a:ln>
            <a:solidFill>
              <a:srgbClr val="980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5B3469FC-1184-44BA-BE53-21BB0DE5A0CE}"/>
              </a:ext>
            </a:extLst>
          </p:cNvPr>
          <p:cNvSpPr/>
          <p:nvPr/>
        </p:nvSpPr>
        <p:spPr>
          <a:xfrm>
            <a:off x="1673629" y="2074849"/>
            <a:ext cx="73603" cy="198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FE2A95C-7CD8-4291-9E5E-7566CF35E422}"/>
              </a:ext>
            </a:extLst>
          </p:cNvPr>
          <p:cNvSpPr txBox="1"/>
          <p:nvPr/>
        </p:nvSpPr>
        <p:spPr>
          <a:xfrm>
            <a:off x="1539876" y="2290521"/>
            <a:ext cx="340158" cy="1731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25" b="1" dirty="0"/>
              <a:t>95-97</a:t>
            </a:r>
            <a:endParaRPr lang="ko-KR" altLang="en-US" sz="525" b="1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DE39A98-8225-44E5-A0D2-346293611DF3}"/>
              </a:ext>
            </a:extLst>
          </p:cNvPr>
          <p:cNvSpPr/>
          <p:nvPr/>
        </p:nvSpPr>
        <p:spPr>
          <a:xfrm>
            <a:off x="1658687" y="2074849"/>
            <a:ext cx="90592" cy="198000"/>
          </a:xfrm>
          <a:prstGeom prst="rect">
            <a:avLst/>
          </a:prstGeom>
          <a:solidFill>
            <a:srgbClr val="9807E9">
              <a:alpha val="29804"/>
            </a:srgbClr>
          </a:solidFill>
          <a:ln>
            <a:solidFill>
              <a:srgbClr val="980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46" name="제목 1">
            <a:extLst>
              <a:ext uri="{FF2B5EF4-FFF2-40B4-BE49-F238E27FC236}">
                <a16:creationId xmlns:a16="http://schemas.microsoft.com/office/drawing/2014/main" id="{DF69F933-0DF6-4A6D-B483-751C85DCA009}"/>
              </a:ext>
            </a:extLst>
          </p:cNvPr>
          <p:cNvSpPr txBox="1">
            <a:spLocks/>
          </p:cNvSpPr>
          <p:nvPr/>
        </p:nvSpPr>
        <p:spPr>
          <a:xfrm>
            <a:off x="917417" y="4635020"/>
            <a:ext cx="1633047" cy="20477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800" b="1" dirty="0" err="1">
                <a:latin typeface="+mn-lt"/>
              </a:rPr>
              <a:t>TGase</a:t>
            </a:r>
            <a:r>
              <a:rPr lang="en-US" altLang="ko-KR" sz="800" b="1" dirty="0">
                <a:latin typeface="+mn-lt"/>
              </a:rPr>
              <a:t> 2 + GK921 0 mM (Glu-C)</a:t>
            </a:r>
          </a:p>
        </p:txBody>
      </p:sp>
      <p:sp>
        <p:nvSpPr>
          <p:cNvPr id="47" name="내용 개체 틀 2">
            <a:extLst>
              <a:ext uri="{FF2B5EF4-FFF2-40B4-BE49-F238E27FC236}">
                <a16:creationId xmlns:a16="http://schemas.microsoft.com/office/drawing/2014/main" id="{9943445F-3ECA-41A2-A1F8-907811B53264}"/>
              </a:ext>
            </a:extLst>
          </p:cNvPr>
          <p:cNvSpPr txBox="1">
            <a:spLocks/>
          </p:cNvSpPr>
          <p:nvPr/>
        </p:nvSpPr>
        <p:spPr>
          <a:xfrm>
            <a:off x="55580" y="4866683"/>
            <a:ext cx="3168000" cy="1620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ko-KR" sz="700" b="1" dirty="0">
                <a:latin typeface="Courier New"/>
              </a:rPr>
              <a:t>MAEELVLERC DLELE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TNGRD HHTADLCREK LVVRRGQPFW LTLHFE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GRNY E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ASVDSLTFS VVTGPAPSQE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AGTKARFPLR DAVEE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GDWTA TVVD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QQDCTL SLQLTTPANA PIGLYRLSLE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ASTGYQGSSF VLGHFILLFN AWCPADAVYL DSEEERQEYV LTQQGFIYQG SAKFIKNIPW NFGQFEDGIL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DICLILLDVN PKFLKNAGRD CSRRSSPVYV GRVVSGMVNC NDDQGVLLGR WDNNYGDGVS PMSWIGSVDI LRRWKNHGCQ RVKYGQCWVF AAVACTVLRC LGIPTRVVTN YNSAHDQNSN LLIEYFRNEF GEIQGDKSE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M IWNFHCWVES WMTRPDLQPG YEGWQALDPT PQEKSEGTYC CGPVPVRAIK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E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GDLSTKYDA PFVFAEVNAD VVDWIQQD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DG SVHKSINRSL IVGLKISTKS VGRDE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REDIT HTYKYPE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GSS EERE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AFTRAN HLNKLAEKEE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TGMAMRIRVG QSMNMGSDFD 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VFAHITNNTA EEYVCRLLLC ARTVSYNGIL GPECGTKYLL NLNLEPFSEK SVPLCILYEK YRDCLTESNL IKVRALLVEP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VINSYLLAER DLYLENPEIK IRILGEPKQK RKLVAEVSLQ NPLPVALE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GC TFTVEGAGLT EEQKTVEIPD PVEAGEEVKV RMDLLPLHMG LHKLVVNFE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S DKLKAVKGFR NVIIGPA</a:t>
            </a:r>
            <a:endParaRPr lang="ko-KR" altLang="en-US" sz="700" dirty="0"/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846B331B-E69D-44E1-A927-B8ED6FF12868}"/>
              </a:ext>
            </a:extLst>
          </p:cNvPr>
          <p:cNvSpPr/>
          <p:nvPr/>
        </p:nvSpPr>
        <p:spPr>
          <a:xfrm>
            <a:off x="73302" y="4846681"/>
            <a:ext cx="3060000" cy="162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CE7BF5B-992F-46B5-8161-2DC84229C5F4}"/>
              </a:ext>
            </a:extLst>
          </p:cNvPr>
          <p:cNvSpPr txBox="1"/>
          <p:nvPr/>
        </p:nvSpPr>
        <p:spPr>
          <a:xfrm>
            <a:off x="3055188" y="4987361"/>
            <a:ext cx="3250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-100</a:t>
            </a:r>
            <a:endParaRPr lang="ko-KR" altLang="en-US" sz="5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3EEA674-AA58-4E39-857D-0C90265CC138}"/>
              </a:ext>
            </a:extLst>
          </p:cNvPr>
          <p:cNvSpPr txBox="1"/>
          <p:nvPr/>
        </p:nvSpPr>
        <p:spPr>
          <a:xfrm>
            <a:off x="3055188" y="5202492"/>
            <a:ext cx="3250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-200</a:t>
            </a:r>
            <a:endParaRPr lang="ko-KR" altLang="en-US" sz="5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2D51EFB-6C5F-4534-9113-D9338F807680}"/>
              </a:ext>
            </a:extLst>
          </p:cNvPr>
          <p:cNvSpPr txBox="1"/>
          <p:nvPr/>
        </p:nvSpPr>
        <p:spPr>
          <a:xfrm>
            <a:off x="3055188" y="5417623"/>
            <a:ext cx="3250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-300</a:t>
            </a:r>
            <a:endParaRPr lang="ko-KR" altLang="en-US" sz="5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93D199C-AD15-412C-A22C-90A98B57DDEC}"/>
              </a:ext>
            </a:extLst>
          </p:cNvPr>
          <p:cNvSpPr txBox="1"/>
          <p:nvPr/>
        </p:nvSpPr>
        <p:spPr>
          <a:xfrm>
            <a:off x="3055188" y="5632754"/>
            <a:ext cx="3250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-400</a:t>
            </a:r>
            <a:endParaRPr lang="ko-KR" altLang="en-US" sz="5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00ACEFB-0F08-4763-8DE0-E986E3BF5CC8}"/>
              </a:ext>
            </a:extLst>
          </p:cNvPr>
          <p:cNvSpPr txBox="1"/>
          <p:nvPr/>
        </p:nvSpPr>
        <p:spPr>
          <a:xfrm>
            <a:off x="3055188" y="5847885"/>
            <a:ext cx="3250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-500</a:t>
            </a:r>
            <a:endParaRPr lang="ko-KR" altLang="en-US" sz="5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0138307-5864-4328-84C8-9E8F2B4C8804}"/>
              </a:ext>
            </a:extLst>
          </p:cNvPr>
          <p:cNvSpPr txBox="1"/>
          <p:nvPr/>
        </p:nvSpPr>
        <p:spPr>
          <a:xfrm>
            <a:off x="3055188" y="6063015"/>
            <a:ext cx="3250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-600</a:t>
            </a:r>
            <a:endParaRPr lang="ko-KR" altLang="en-US" sz="500" dirty="0"/>
          </a:p>
        </p:txBody>
      </p:sp>
      <p:sp>
        <p:nvSpPr>
          <p:cNvPr id="199" name="직사각형 198">
            <a:extLst>
              <a:ext uri="{FF2B5EF4-FFF2-40B4-BE49-F238E27FC236}">
                <a16:creationId xmlns:a16="http://schemas.microsoft.com/office/drawing/2014/main" id="{AF2C175D-8634-4C03-8D62-C311EE75D31B}"/>
              </a:ext>
            </a:extLst>
          </p:cNvPr>
          <p:cNvSpPr/>
          <p:nvPr/>
        </p:nvSpPr>
        <p:spPr>
          <a:xfrm>
            <a:off x="3539884" y="4865962"/>
            <a:ext cx="3060000" cy="162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00" name="제목 1">
            <a:extLst>
              <a:ext uri="{FF2B5EF4-FFF2-40B4-BE49-F238E27FC236}">
                <a16:creationId xmlns:a16="http://schemas.microsoft.com/office/drawing/2014/main" id="{97106D2F-8940-452D-BC00-A206CDFDF63A}"/>
              </a:ext>
            </a:extLst>
          </p:cNvPr>
          <p:cNvSpPr txBox="1">
            <a:spLocks/>
          </p:cNvSpPr>
          <p:nvPr/>
        </p:nvSpPr>
        <p:spPr>
          <a:xfrm>
            <a:off x="4172797" y="4635777"/>
            <a:ext cx="1597984" cy="20326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800" b="1" dirty="0" err="1">
                <a:latin typeface="+mn-lt"/>
              </a:rPr>
              <a:t>TGase</a:t>
            </a:r>
            <a:r>
              <a:rPr lang="en-US" altLang="ko-KR" sz="800" b="1" dirty="0">
                <a:latin typeface="+mn-lt"/>
              </a:rPr>
              <a:t> 2 + GK921 1 mM (Glu-C)</a:t>
            </a:r>
            <a:endParaRPr lang="ko-KR" altLang="en-US" sz="800" b="1" dirty="0">
              <a:latin typeface="+mn-lt"/>
            </a:endParaRPr>
          </a:p>
        </p:txBody>
      </p:sp>
      <p:sp>
        <p:nvSpPr>
          <p:cNvPr id="201" name="내용 개체 틀 2">
            <a:extLst>
              <a:ext uri="{FF2B5EF4-FFF2-40B4-BE49-F238E27FC236}">
                <a16:creationId xmlns:a16="http://schemas.microsoft.com/office/drawing/2014/main" id="{0EDDF2DB-2783-4F81-AACE-BBDC211CCE24}"/>
              </a:ext>
            </a:extLst>
          </p:cNvPr>
          <p:cNvSpPr txBox="1">
            <a:spLocks/>
          </p:cNvSpPr>
          <p:nvPr/>
        </p:nvSpPr>
        <p:spPr>
          <a:xfrm>
            <a:off x="3513219" y="4883253"/>
            <a:ext cx="3168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ko-KR" sz="700" b="1" dirty="0">
                <a:latin typeface="Courier New"/>
              </a:rPr>
              <a:t>MAEELVLERC DLELE</a:t>
            </a:r>
            <a:r>
              <a:rPr lang="en-US" altLang="ko-KR" sz="700" b="1" dirty="0">
                <a:solidFill>
                  <a:srgbClr val="FF0000"/>
                </a:solidFill>
                <a:latin typeface="Courier New"/>
              </a:rPr>
              <a:t>TNGRD HHTADLCRE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K LVVRRGQPFW LTLHFE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GRNY E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ASVDSLTFS VVTGPAPSQE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AGTKARFPLR DAVEE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GDWTA TVVD</a:t>
            </a:r>
            <a:r>
              <a:rPr lang="en-US" altLang="ko-KR" sz="700" b="1" dirty="0">
                <a:solidFill>
                  <a:srgbClr val="FF0000"/>
                </a:solidFill>
                <a:latin typeface="Courier New"/>
              </a:rPr>
              <a:t>QQD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CTL SLQLTTPANA PIGLYRLSLE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ASTGYQGSSF VLGHFILLFN AWCPADAVYL DSEEERQEYV LTQQGFIYQG SAKFIKNIPW NFGQFEDGIL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DICLILLDVN PKFLKNAGRD CSRRSSPVYV GRVVSGMVNC NDDQGVLLGR WDNNYGDGVS PMSWIGSVDI LRRWKNHGCQ RVKYGQCWVF AAVACTVLRC LGIPTRVVTN YNSAHDQNSN LLIEYFRNEF GEIQGDKSE</a:t>
            </a:r>
            <a:r>
              <a:rPr lang="en-US" altLang="ko-KR" sz="700" b="1" dirty="0">
                <a:solidFill>
                  <a:srgbClr val="FF0000"/>
                </a:solidFill>
                <a:latin typeface="Courier New"/>
              </a:rPr>
              <a:t>M IWNFHCWVE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S WMTRPDLQPG YEGWQALDPT PQEKSEGTYC CGPVPVRAIK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E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GDLSTKYDA PFVFAE</a:t>
            </a:r>
            <a:r>
              <a:rPr lang="en-US" altLang="ko-KR" sz="700" b="1" dirty="0">
                <a:solidFill>
                  <a:srgbClr val="FF0000"/>
                </a:solidFill>
                <a:latin typeface="Courier New"/>
              </a:rPr>
              <a:t>VNAD VVDWIQQD</a:t>
            </a:r>
            <a:r>
              <a:rPr lang="en-US" altLang="ko-KR" sz="700" b="1" dirty="0">
                <a:solidFill>
                  <a:srgbClr val="00B0F0"/>
                </a:solidFill>
                <a:latin typeface="Courier New"/>
              </a:rPr>
              <a:t>DG SVHKSINRSL IVGLKISTKS VGRDE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REDIT HTYKYPE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GSS EERE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AFTRAN HLNKLAEKEE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TGMAMRIRVG QSMNMGSDFD 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VFAHITNNTA EE</a:t>
            </a:r>
            <a:r>
              <a:rPr lang="en-US" altLang="ko-KR" sz="700" b="1" dirty="0">
                <a:solidFill>
                  <a:srgbClr val="FF0000"/>
                </a:solidFill>
                <a:latin typeface="Courier New"/>
              </a:rPr>
              <a:t>YVCRLLLC ARTVSYNGIL GPE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CGTKYLL NLNLEPFSEK SVPLCILYE</a:t>
            </a:r>
            <a:r>
              <a:rPr lang="en-US" altLang="ko-KR" sz="700" b="1" dirty="0">
                <a:solidFill>
                  <a:srgbClr val="FF0000"/>
                </a:solidFill>
                <a:latin typeface="Courier New"/>
              </a:rPr>
              <a:t>K YRDCLTE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SNL IKVRALLVEP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VINSYLLAER DLYLENPEIK IRILGEPKQK RKLVAEVSLQ NPLPVALE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GC TFTVEGAGLT EEQKTVEIPD PVEAGEEVKV RMDLLPLHMG LHKLVVNFE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S DKLKAVKGFR NVIIGPA</a:t>
            </a:r>
            <a:endParaRPr lang="ko-KR" altLang="en-US" sz="700" b="1" dirty="0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6D8D2FE0-A712-4E24-B3BF-A065D4071384}"/>
              </a:ext>
            </a:extLst>
          </p:cNvPr>
          <p:cNvSpPr txBox="1"/>
          <p:nvPr/>
        </p:nvSpPr>
        <p:spPr>
          <a:xfrm>
            <a:off x="4383021" y="4818329"/>
            <a:ext cx="24878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16</a:t>
            </a:r>
            <a:endParaRPr lang="ko-KR" altLang="en-US" sz="500" dirty="0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92609EB7-B172-469F-AE33-CB3572D8811A}"/>
              </a:ext>
            </a:extLst>
          </p:cNvPr>
          <p:cNvSpPr txBox="1"/>
          <p:nvPr/>
        </p:nvSpPr>
        <p:spPr>
          <a:xfrm>
            <a:off x="5119621" y="4818329"/>
            <a:ext cx="24878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29</a:t>
            </a:r>
            <a:endParaRPr lang="ko-KR" altLang="en-US" sz="500" dirty="0"/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E452FEBB-E4AA-4A18-96FA-F6086C0BD179}"/>
              </a:ext>
            </a:extLst>
          </p:cNvPr>
          <p:cNvSpPr txBox="1"/>
          <p:nvPr/>
        </p:nvSpPr>
        <p:spPr>
          <a:xfrm>
            <a:off x="5162387" y="5482698"/>
            <a:ext cx="28084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330</a:t>
            </a:r>
            <a:endParaRPr lang="ko-KR" altLang="en-US" sz="500" dirty="0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E5CA200A-33BC-4D72-B74C-82520FF168B1}"/>
              </a:ext>
            </a:extLst>
          </p:cNvPr>
          <p:cNvSpPr txBox="1"/>
          <p:nvPr/>
        </p:nvSpPr>
        <p:spPr>
          <a:xfrm>
            <a:off x="5722577" y="5482698"/>
            <a:ext cx="28084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339</a:t>
            </a:r>
            <a:endParaRPr lang="ko-KR" altLang="en-US" sz="500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0A167010-EB52-4D5C-AF73-391C9788D85F}"/>
              </a:ext>
            </a:extLst>
          </p:cNvPr>
          <p:cNvSpPr txBox="1"/>
          <p:nvPr/>
        </p:nvSpPr>
        <p:spPr>
          <a:xfrm>
            <a:off x="6190558" y="5586318"/>
            <a:ext cx="28084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397</a:t>
            </a:r>
            <a:endParaRPr lang="ko-KR" altLang="en-US" sz="500" dirty="0"/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218194DD-A83B-4E5E-B3D5-4652C73B0165}"/>
              </a:ext>
            </a:extLst>
          </p:cNvPr>
          <p:cNvSpPr txBox="1"/>
          <p:nvPr/>
        </p:nvSpPr>
        <p:spPr>
          <a:xfrm>
            <a:off x="3873934" y="5694314"/>
            <a:ext cx="28084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408</a:t>
            </a:r>
            <a:endParaRPr lang="ko-KR" altLang="en-US" sz="500" dirty="0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FF0A0403-D522-4F91-87AC-AB3B4FDB562C}"/>
              </a:ext>
            </a:extLst>
          </p:cNvPr>
          <p:cNvSpPr txBox="1"/>
          <p:nvPr/>
        </p:nvSpPr>
        <p:spPr>
          <a:xfrm>
            <a:off x="3586924" y="5902334"/>
            <a:ext cx="28084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503</a:t>
            </a:r>
            <a:endParaRPr lang="ko-KR" altLang="en-US" sz="500" dirty="0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18FCEA1B-106D-43EC-8887-01B6A453DFFC}"/>
              </a:ext>
            </a:extLst>
          </p:cNvPr>
          <p:cNvSpPr txBox="1"/>
          <p:nvPr/>
        </p:nvSpPr>
        <p:spPr>
          <a:xfrm>
            <a:off x="4797031" y="5912568"/>
            <a:ext cx="28084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523</a:t>
            </a:r>
            <a:endParaRPr lang="ko-KR" altLang="en-US" sz="500" dirty="0"/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D096EF40-FAF3-4FDD-9B85-56B1D9182CA5}"/>
              </a:ext>
            </a:extLst>
          </p:cNvPr>
          <p:cNvSpPr txBox="1"/>
          <p:nvPr/>
        </p:nvSpPr>
        <p:spPr>
          <a:xfrm>
            <a:off x="6356090" y="5911593"/>
            <a:ext cx="28084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550</a:t>
            </a:r>
            <a:endParaRPr lang="ko-KR" altLang="en-US" sz="500" dirty="0"/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120D5017-67A4-43E9-B1F6-F9F2440847BB}"/>
              </a:ext>
            </a:extLst>
          </p:cNvPr>
          <p:cNvSpPr txBox="1"/>
          <p:nvPr/>
        </p:nvSpPr>
        <p:spPr>
          <a:xfrm>
            <a:off x="3832753" y="6011335"/>
            <a:ext cx="28084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557</a:t>
            </a:r>
            <a:endParaRPr lang="ko-KR" altLang="en-US" sz="500" dirty="0"/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813FAD9A-4E60-4AC8-AE1A-457A399F8855}"/>
              </a:ext>
            </a:extLst>
          </p:cNvPr>
          <p:cNvSpPr txBox="1"/>
          <p:nvPr/>
        </p:nvSpPr>
        <p:spPr>
          <a:xfrm>
            <a:off x="6082030" y="4943556"/>
            <a:ext cx="24878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95</a:t>
            </a:r>
            <a:endParaRPr lang="ko-KR" altLang="en-US" sz="500" dirty="0"/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CCDAB41C-FD7F-4713-92CB-5AAB79B0D9C1}"/>
              </a:ext>
            </a:extLst>
          </p:cNvPr>
          <p:cNvSpPr txBox="1"/>
          <p:nvPr/>
        </p:nvSpPr>
        <p:spPr>
          <a:xfrm>
            <a:off x="6227381" y="4943556"/>
            <a:ext cx="24878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97</a:t>
            </a:r>
            <a:endParaRPr lang="ko-KR" altLang="en-US" sz="500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75207E64-E9E8-4212-844A-98BD1683A2CC}"/>
              </a:ext>
            </a:extLst>
          </p:cNvPr>
          <p:cNvSpPr txBox="1"/>
          <p:nvPr/>
        </p:nvSpPr>
        <p:spPr>
          <a:xfrm>
            <a:off x="6524055" y="4998866"/>
            <a:ext cx="3250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-100</a:t>
            </a:r>
            <a:endParaRPr lang="ko-KR" altLang="en-US" sz="500" dirty="0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33B9451B-CCEE-4045-8838-D4662015F48D}"/>
              </a:ext>
            </a:extLst>
          </p:cNvPr>
          <p:cNvSpPr txBox="1"/>
          <p:nvPr/>
        </p:nvSpPr>
        <p:spPr>
          <a:xfrm>
            <a:off x="6524055" y="5213997"/>
            <a:ext cx="3250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-200</a:t>
            </a:r>
            <a:endParaRPr lang="ko-KR" altLang="en-US" sz="500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D00318B6-855F-4A56-B53B-F53F61621A64}"/>
              </a:ext>
            </a:extLst>
          </p:cNvPr>
          <p:cNvSpPr txBox="1"/>
          <p:nvPr/>
        </p:nvSpPr>
        <p:spPr>
          <a:xfrm>
            <a:off x="6524055" y="5429128"/>
            <a:ext cx="3250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-300</a:t>
            </a:r>
            <a:endParaRPr lang="ko-KR" altLang="en-US" sz="500" dirty="0"/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051517A8-17F0-4154-9FDD-8C4434E0CFCC}"/>
              </a:ext>
            </a:extLst>
          </p:cNvPr>
          <p:cNvSpPr txBox="1"/>
          <p:nvPr/>
        </p:nvSpPr>
        <p:spPr>
          <a:xfrm>
            <a:off x="6524055" y="5644259"/>
            <a:ext cx="3250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-400</a:t>
            </a:r>
            <a:endParaRPr lang="ko-KR" altLang="en-US" sz="500" dirty="0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40B0F242-219E-460A-B701-92D1D8A16786}"/>
              </a:ext>
            </a:extLst>
          </p:cNvPr>
          <p:cNvSpPr txBox="1"/>
          <p:nvPr/>
        </p:nvSpPr>
        <p:spPr>
          <a:xfrm>
            <a:off x="6524055" y="5859390"/>
            <a:ext cx="3250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-500</a:t>
            </a:r>
            <a:endParaRPr lang="ko-KR" altLang="en-US" sz="500" dirty="0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D4E473A0-014C-4CBE-8214-19721E80BEF2}"/>
              </a:ext>
            </a:extLst>
          </p:cNvPr>
          <p:cNvSpPr txBox="1"/>
          <p:nvPr/>
        </p:nvSpPr>
        <p:spPr>
          <a:xfrm>
            <a:off x="6524055" y="6074520"/>
            <a:ext cx="3250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-600</a:t>
            </a:r>
            <a:endParaRPr lang="ko-KR" altLang="en-US" sz="500" dirty="0"/>
          </a:p>
        </p:txBody>
      </p:sp>
      <p:sp>
        <p:nvSpPr>
          <p:cNvPr id="221" name="내용 개체 틀 2">
            <a:extLst>
              <a:ext uri="{FF2B5EF4-FFF2-40B4-BE49-F238E27FC236}">
                <a16:creationId xmlns:a16="http://schemas.microsoft.com/office/drawing/2014/main" id="{273B12F5-B8CA-463F-9E0E-7DC6E59E8DC1}"/>
              </a:ext>
            </a:extLst>
          </p:cNvPr>
          <p:cNvSpPr txBox="1">
            <a:spLocks/>
          </p:cNvSpPr>
          <p:nvPr/>
        </p:nvSpPr>
        <p:spPr>
          <a:xfrm>
            <a:off x="48737" y="7316674"/>
            <a:ext cx="3154465" cy="159997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ko-KR" sz="700" b="1" dirty="0">
                <a:latin typeface="Courier New"/>
              </a:rPr>
              <a:t>MAEELVLER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C DLELETNGRD HHTADLCR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EK LVVR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RGQPFW LTLHFEGRNY EASVDSLTFS VVTGPAPSQE AGTK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ARFPLR 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DAVEEGDWTA TVVDQQDCTL SLQLTTPANA PIGLYR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LSLE ASTGYQGSSF VLGHFILLFN AWCPADAVYL DSEEER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QEYV LTQQGFIYQG SAK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FIKNIPW NFGQFEDGIL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DICLILLDVN PKFLKNAGRD CSR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RSSPVYV GRVVSGMVNC NDDQGVLLGR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WDNNYGDGVS PMSWIGSVDI LRR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WKNHGCQ R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VKYGQCWVF AAVACTVLRC LGIPTRVVTN YNSAHDQNSN LLIEYFRNEF GEIQGDK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SEM IWNFHCWVES WMTRPDLQPG YEGWQALDPT PQEK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SEGTYC CGPVPVR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AIK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EGDLSTKYDA PFVFAEVNAD VVDWIQQDDG SVHK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SINR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SL IVGLK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ISTKS VGR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DEREDIT HTYK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YPEGSS EEREAFTRAN HLNK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LAEKEE TGMAMR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IRVG QSMNMGSDFD VFAHITNNTA EEYVCRLLLC AR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TVSYNGIL GPECGTKYLL NLNLEPFSEK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SVPLCILYEK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YRDCLTESNL IK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VR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ALLVEP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VINSYLLAER DLYLENPEIK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IRILGEPKQK RK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LVAEVSLQ NPLPVALEGC TFTVEGAGLT EEQKTVEIPD PVEAGEEVKV RMDLLPLHMG LHKLVVNFES DKLK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AVKGFR 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NVIIGPA</a:t>
            </a:r>
            <a:endParaRPr lang="ko-KR" altLang="en-US" sz="700" dirty="0"/>
          </a:p>
        </p:txBody>
      </p:sp>
      <p:sp>
        <p:nvSpPr>
          <p:cNvPr id="222" name="직사각형 221">
            <a:extLst>
              <a:ext uri="{FF2B5EF4-FFF2-40B4-BE49-F238E27FC236}">
                <a16:creationId xmlns:a16="http://schemas.microsoft.com/office/drawing/2014/main" id="{36FB77A2-D4D2-4F0B-AFF5-13B7ABAF94EC}"/>
              </a:ext>
            </a:extLst>
          </p:cNvPr>
          <p:cNvSpPr/>
          <p:nvPr/>
        </p:nvSpPr>
        <p:spPr>
          <a:xfrm>
            <a:off x="57855" y="7292074"/>
            <a:ext cx="3060000" cy="162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23" name="제목 1">
            <a:extLst>
              <a:ext uri="{FF2B5EF4-FFF2-40B4-BE49-F238E27FC236}">
                <a16:creationId xmlns:a16="http://schemas.microsoft.com/office/drawing/2014/main" id="{06AE7DC0-D9FE-4918-8B8C-6894ABAD26EC}"/>
              </a:ext>
            </a:extLst>
          </p:cNvPr>
          <p:cNvSpPr txBox="1">
            <a:spLocks/>
          </p:cNvSpPr>
          <p:nvPr/>
        </p:nvSpPr>
        <p:spPr>
          <a:xfrm>
            <a:off x="823056" y="7091489"/>
            <a:ext cx="1633047" cy="20477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800" b="1" dirty="0" err="1">
                <a:latin typeface="+mn-lt"/>
              </a:rPr>
              <a:t>TGase</a:t>
            </a:r>
            <a:r>
              <a:rPr lang="en-US" altLang="ko-KR" sz="800" b="1" dirty="0">
                <a:latin typeface="+mn-lt"/>
              </a:rPr>
              <a:t> 2 + GK921 0 mM (Trypsin)</a:t>
            </a:r>
          </a:p>
        </p:txBody>
      </p:sp>
      <p:sp>
        <p:nvSpPr>
          <p:cNvPr id="224" name="내용 개체 틀 2">
            <a:extLst>
              <a:ext uri="{FF2B5EF4-FFF2-40B4-BE49-F238E27FC236}">
                <a16:creationId xmlns:a16="http://schemas.microsoft.com/office/drawing/2014/main" id="{D2366A8A-543F-47FF-B11F-F011DCA9D6DE}"/>
              </a:ext>
            </a:extLst>
          </p:cNvPr>
          <p:cNvSpPr txBox="1">
            <a:spLocks/>
          </p:cNvSpPr>
          <p:nvPr/>
        </p:nvSpPr>
        <p:spPr>
          <a:xfrm>
            <a:off x="3513218" y="7299401"/>
            <a:ext cx="3132000" cy="1620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ko-KR" sz="700" b="1" dirty="0">
                <a:latin typeface="Courier New"/>
              </a:rPr>
              <a:t>MAEELVLER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C DLELETNGRD HHTADLCR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EK LVVR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RGQPFW LTLHFEGRNY EASVDSLTFS VVTGPAPSQE AGTK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ARFPLR </a:t>
            </a:r>
            <a:r>
              <a:rPr lang="en-US" altLang="ko-KR" sz="700" b="1" dirty="0">
                <a:solidFill>
                  <a:srgbClr val="FF0000"/>
                </a:solidFill>
                <a:latin typeface="Courier New"/>
              </a:rPr>
              <a:t>DAVEEGDWTA TVVDQQDCTL SLQLTTPANA PIGLYR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LSLE ASTGYQGSSF VLGHFILLFN AWCPADAVYL DSEEER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QEYV LTQQGFIYQG SAK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FIKNIPW NFGQFEDGIL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DICLILLDVN PKFLKNAGRD CSR</a:t>
            </a:r>
            <a:r>
              <a:rPr lang="en-US" altLang="ko-KR" sz="700" b="1" dirty="0">
                <a:solidFill>
                  <a:srgbClr val="FF0000"/>
                </a:solidFill>
                <a:latin typeface="Courier New"/>
              </a:rPr>
              <a:t>R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SSPVYV GRVVSGMVNC NDDQGVLLGR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WDNNYGDGVS PMSWIGSVDI LR</a:t>
            </a:r>
            <a:r>
              <a:rPr lang="en-US" altLang="ko-KR" sz="700" b="1" dirty="0">
                <a:solidFill>
                  <a:srgbClr val="FF0000"/>
                </a:solidFill>
                <a:latin typeface="Courier New"/>
              </a:rPr>
              <a:t>R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WKNHGCQ R</a:t>
            </a:r>
            <a:r>
              <a:rPr lang="en-US" altLang="ko-KR" sz="700" b="1" dirty="0">
                <a:solidFill>
                  <a:srgbClr val="FF0000"/>
                </a:solidFill>
                <a:latin typeface="Courier New"/>
              </a:rPr>
              <a:t>VK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YGQCWVF AAVACTVLRC LGIPTRVVTN YNSAHDQNSN LLIEYFRNEF GEIQGDK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SEM IWNFHCWVES WMTRPDLQPG YEGWQALDPT PQEK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SEGTYC CGPVPVR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AIK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srgbClr val="FF0000"/>
                </a:solidFill>
                <a:latin typeface="Courier New"/>
              </a:rPr>
              <a:t>EGDLSTK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YDA PFVFAEVNAD VVDWIQQDDG SVHK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SINR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SL IVGLK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ISTKS VGR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DEREDIT HTYK</a:t>
            </a:r>
            <a:r>
              <a:rPr lang="en-US" altLang="ko-KR" sz="700" b="1" dirty="0">
                <a:solidFill>
                  <a:srgbClr val="00B0F0"/>
                </a:solidFill>
                <a:latin typeface="Courier New"/>
              </a:rPr>
              <a:t>YPEGSS EER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EAFTRAN </a:t>
            </a:r>
            <a:r>
              <a:rPr lang="en-US" altLang="ko-KR" sz="700" b="1" dirty="0">
                <a:solidFill>
                  <a:srgbClr val="FF0000"/>
                </a:solidFill>
                <a:latin typeface="Courier New"/>
              </a:rPr>
              <a:t>HLNKLAEKEE TGMAMR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IR</a:t>
            </a:r>
            <a:r>
              <a:rPr lang="en-US" altLang="ko-KR" sz="700" b="1" dirty="0">
                <a:solidFill>
                  <a:srgbClr val="00B0F0"/>
                </a:solidFill>
                <a:latin typeface="Courier New"/>
              </a:rPr>
              <a:t>VG QSMNMGSDFD VFAHITNNTA EEYVCR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LLLC AR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TVSYNGIL GPECGTKYLL NLNLEPFSEK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SVPLCILYEK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YRDCLTESNL IK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VR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ALLVEP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VINSYLLAER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DLYLENPEIK</a:t>
            </a:r>
            <a:r>
              <a:rPr lang="ko-KR" altLang="en-US" sz="700" b="1" dirty="0">
                <a:solidFill>
                  <a:prstClr val="black"/>
                </a:solidFill>
                <a:latin typeface="Courier New"/>
              </a:rPr>
              <a:t> 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IRILGEPKQK RK</a:t>
            </a:r>
            <a:r>
              <a:rPr lang="en-US" altLang="ko-KR" sz="700" b="1" dirty="0">
                <a:solidFill>
                  <a:srgbClr val="008000"/>
                </a:solidFill>
                <a:latin typeface="Courier New"/>
              </a:rPr>
              <a:t>LVAEVSLQ NPLPVALEGC TFTVEGAGLT EEQKTVEIPD PVEAGEEVKV RMDLLPLHMG LHKLVVNFES DKLK</a:t>
            </a:r>
            <a:r>
              <a:rPr lang="en-US" altLang="ko-KR" sz="700" b="1" dirty="0">
                <a:solidFill>
                  <a:prstClr val="black"/>
                </a:solidFill>
                <a:latin typeface="Courier New"/>
              </a:rPr>
              <a:t>AVKGFR </a:t>
            </a:r>
            <a:r>
              <a:rPr lang="en-US" altLang="ko-KR" sz="700" b="1" dirty="0">
                <a:solidFill>
                  <a:srgbClr val="FF0000"/>
                </a:solidFill>
                <a:latin typeface="Courier New"/>
              </a:rPr>
              <a:t>NVIIGPA</a:t>
            </a:r>
            <a:endParaRPr lang="ko-KR" altLang="en-US" sz="700" b="1" dirty="0">
              <a:solidFill>
                <a:srgbClr val="FF0000"/>
              </a:solidFill>
            </a:endParaRPr>
          </a:p>
        </p:txBody>
      </p:sp>
      <p:sp>
        <p:nvSpPr>
          <p:cNvPr id="225" name="직사각형 224">
            <a:extLst>
              <a:ext uri="{FF2B5EF4-FFF2-40B4-BE49-F238E27FC236}">
                <a16:creationId xmlns:a16="http://schemas.microsoft.com/office/drawing/2014/main" id="{400D3674-A87C-4294-9D71-8EB52D458BA4}"/>
              </a:ext>
            </a:extLst>
          </p:cNvPr>
          <p:cNvSpPr/>
          <p:nvPr/>
        </p:nvSpPr>
        <p:spPr>
          <a:xfrm>
            <a:off x="3539884" y="7292074"/>
            <a:ext cx="3060000" cy="162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27" name="제목 1">
            <a:extLst>
              <a:ext uri="{FF2B5EF4-FFF2-40B4-BE49-F238E27FC236}">
                <a16:creationId xmlns:a16="http://schemas.microsoft.com/office/drawing/2014/main" id="{A32C87E0-93B6-4302-B365-768B3AA39274}"/>
              </a:ext>
            </a:extLst>
          </p:cNvPr>
          <p:cNvSpPr txBox="1">
            <a:spLocks/>
          </p:cNvSpPr>
          <p:nvPr/>
        </p:nvSpPr>
        <p:spPr>
          <a:xfrm>
            <a:off x="4376183" y="7078845"/>
            <a:ext cx="1528163" cy="20326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800" b="1" dirty="0" err="1">
                <a:latin typeface="+mn-lt"/>
              </a:rPr>
              <a:t>TGase</a:t>
            </a:r>
            <a:r>
              <a:rPr lang="en-US" altLang="ko-KR" sz="800" b="1" dirty="0">
                <a:latin typeface="+mn-lt"/>
              </a:rPr>
              <a:t> 2 + GK921 1 mM (</a:t>
            </a:r>
            <a:r>
              <a:rPr lang="en-US" altLang="ko-KR" sz="800" b="1" dirty="0"/>
              <a:t>Trypsin</a:t>
            </a:r>
            <a:r>
              <a:rPr lang="en-US" altLang="ko-KR" sz="800" b="1" dirty="0">
                <a:latin typeface="+mn-lt"/>
              </a:rPr>
              <a:t>)</a:t>
            </a:r>
            <a:endParaRPr lang="ko-KR" altLang="en-US" sz="800" b="1" dirty="0">
              <a:latin typeface="+mn-lt"/>
            </a:endParaRP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671E963E-B40D-401C-93A3-73E0D0C3E9B2}"/>
              </a:ext>
            </a:extLst>
          </p:cNvPr>
          <p:cNvSpPr txBox="1"/>
          <p:nvPr/>
        </p:nvSpPr>
        <p:spPr>
          <a:xfrm>
            <a:off x="364094" y="3674349"/>
            <a:ext cx="54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/>
              <a:t>GK921 1mM</a:t>
            </a:r>
            <a:endParaRPr lang="ko-KR" altLang="en-US" sz="900" dirty="0"/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26794099-6317-4C50-91AB-35F8CACE5CCC}"/>
              </a:ext>
            </a:extLst>
          </p:cNvPr>
          <p:cNvSpPr txBox="1"/>
          <p:nvPr/>
        </p:nvSpPr>
        <p:spPr>
          <a:xfrm>
            <a:off x="5260594" y="7361604"/>
            <a:ext cx="274434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81</a:t>
            </a:r>
            <a:endParaRPr lang="ko-KR" altLang="en-US"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CF5CD176-0D25-47FD-A250-54434D203384}"/>
              </a:ext>
            </a:extLst>
          </p:cNvPr>
          <p:cNvSpPr txBox="1"/>
          <p:nvPr/>
        </p:nvSpPr>
        <p:spPr>
          <a:xfrm>
            <a:off x="4364642" y="7475803"/>
            <a:ext cx="28084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116</a:t>
            </a:r>
            <a:endParaRPr lang="ko-KR" altLang="en-US" sz="500" dirty="0"/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4F524C79-DD7D-491E-9763-7E5C718285EE}"/>
              </a:ext>
            </a:extLst>
          </p:cNvPr>
          <p:cNvSpPr txBox="1"/>
          <p:nvPr/>
        </p:nvSpPr>
        <p:spPr>
          <a:xfrm>
            <a:off x="5244014" y="8003146"/>
            <a:ext cx="28084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381</a:t>
            </a:r>
            <a:endParaRPr lang="ko-KR" altLang="en-US" sz="500" dirty="0"/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DB3E16BE-D99E-4203-B3FE-366650056E35}"/>
              </a:ext>
            </a:extLst>
          </p:cNvPr>
          <p:cNvSpPr txBox="1"/>
          <p:nvPr/>
        </p:nvSpPr>
        <p:spPr>
          <a:xfrm>
            <a:off x="5617879" y="8003145"/>
            <a:ext cx="28084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387</a:t>
            </a:r>
            <a:endParaRPr lang="ko-KR" altLang="en-US" sz="500" dirty="0"/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1C9CB49C-1C5C-4A70-967B-D48507254BD6}"/>
              </a:ext>
            </a:extLst>
          </p:cNvPr>
          <p:cNvSpPr txBox="1"/>
          <p:nvPr/>
        </p:nvSpPr>
        <p:spPr>
          <a:xfrm>
            <a:off x="4060305" y="8220749"/>
            <a:ext cx="28084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461</a:t>
            </a:r>
            <a:endParaRPr lang="ko-KR" altLang="en-US" sz="500" dirty="0"/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7FA777A4-52CB-49E0-A2A0-08672B5238CD}"/>
              </a:ext>
            </a:extLst>
          </p:cNvPr>
          <p:cNvSpPr txBox="1"/>
          <p:nvPr/>
        </p:nvSpPr>
        <p:spPr>
          <a:xfrm>
            <a:off x="4939533" y="8220748"/>
            <a:ext cx="28084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476</a:t>
            </a:r>
            <a:endParaRPr lang="ko-KR" altLang="en-US" sz="500" dirty="0"/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C085A9BE-962E-41D0-A940-7E73917C3CDF}"/>
              </a:ext>
            </a:extLst>
          </p:cNvPr>
          <p:cNvSpPr txBox="1"/>
          <p:nvPr/>
        </p:nvSpPr>
        <p:spPr>
          <a:xfrm>
            <a:off x="5260594" y="8640162"/>
            <a:ext cx="28084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681</a:t>
            </a:r>
            <a:endParaRPr lang="ko-KR" altLang="en-US" sz="500" dirty="0"/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F817EA3C-616C-4459-BB4E-7C027F4D1B8D}"/>
              </a:ext>
            </a:extLst>
          </p:cNvPr>
          <p:cNvSpPr txBox="1"/>
          <p:nvPr/>
        </p:nvSpPr>
        <p:spPr>
          <a:xfrm>
            <a:off x="5582154" y="8640162"/>
            <a:ext cx="28084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 dirty="0"/>
              <a:t>687</a:t>
            </a:r>
            <a:endParaRPr lang="ko-KR" altLang="en-US" sz="500" dirty="0"/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BABF2F5B-13E8-4C5E-9B51-7F1EA4E57530}"/>
              </a:ext>
            </a:extLst>
          </p:cNvPr>
          <p:cNvSpPr txBox="1"/>
          <p:nvPr/>
        </p:nvSpPr>
        <p:spPr>
          <a:xfrm>
            <a:off x="56451" y="4404260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ko-KR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3E73B4B1-5FC9-4341-AFC2-8157528AFC09}"/>
              </a:ext>
            </a:extLst>
          </p:cNvPr>
          <p:cNvSpPr txBox="1"/>
          <p:nvPr/>
        </p:nvSpPr>
        <p:spPr>
          <a:xfrm>
            <a:off x="56451" y="6891271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ko-KR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A9731426-7519-42D9-A475-292039B148DA}"/>
              </a:ext>
            </a:extLst>
          </p:cNvPr>
          <p:cNvSpPr txBox="1"/>
          <p:nvPr/>
        </p:nvSpPr>
        <p:spPr>
          <a:xfrm>
            <a:off x="3037440" y="7433187"/>
            <a:ext cx="3250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-100</a:t>
            </a:r>
            <a:endParaRPr lang="ko-KR" altLang="en-US" sz="500" dirty="0"/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08826CF1-B42B-4326-BC2A-DB831026DAEC}"/>
              </a:ext>
            </a:extLst>
          </p:cNvPr>
          <p:cNvSpPr txBox="1"/>
          <p:nvPr/>
        </p:nvSpPr>
        <p:spPr>
          <a:xfrm>
            <a:off x="3037440" y="7648318"/>
            <a:ext cx="3250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-200</a:t>
            </a:r>
            <a:endParaRPr lang="ko-KR" altLang="en-US" sz="500" dirty="0"/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91487D5E-2D06-47A8-A4EC-6F077CAE6192}"/>
              </a:ext>
            </a:extLst>
          </p:cNvPr>
          <p:cNvSpPr txBox="1"/>
          <p:nvPr/>
        </p:nvSpPr>
        <p:spPr>
          <a:xfrm>
            <a:off x="3037440" y="7863449"/>
            <a:ext cx="3250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-300</a:t>
            </a:r>
            <a:endParaRPr lang="ko-KR" altLang="en-US" sz="500" dirty="0"/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9EEB2A11-8958-44B5-917C-94CDAAA7C44D}"/>
              </a:ext>
            </a:extLst>
          </p:cNvPr>
          <p:cNvSpPr txBox="1"/>
          <p:nvPr/>
        </p:nvSpPr>
        <p:spPr>
          <a:xfrm>
            <a:off x="3037440" y="8078580"/>
            <a:ext cx="3250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-400</a:t>
            </a:r>
            <a:endParaRPr lang="ko-KR" altLang="en-US" sz="500" dirty="0"/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903C45EA-16CB-49FD-9938-29C305D191EF}"/>
              </a:ext>
            </a:extLst>
          </p:cNvPr>
          <p:cNvSpPr txBox="1"/>
          <p:nvPr/>
        </p:nvSpPr>
        <p:spPr>
          <a:xfrm>
            <a:off x="3037440" y="8293711"/>
            <a:ext cx="3250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-500</a:t>
            </a:r>
            <a:endParaRPr lang="ko-KR" altLang="en-US" sz="500" dirty="0"/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3610CB2F-2E63-433B-A70A-81FC5F6F366B}"/>
              </a:ext>
            </a:extLst>
          </p:cNvPr>
          <p:cNvSpPr txBox="1"/>
          <p:nvPr/>
        </p:nvSpPr>
        <p:spPr>
          <a:xfrm>
            <a:off x="3037440" y="8508841"/>
            <a:ext cx="3250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-600</a:t>
            </a:r>
            <a:endParaRPr lang="ko-KR" altLang="en-US" sz="500" dirty="0"/>
          </a:p>
        </p:txBody>
      </p:sp>
      <p:sp>
        <p:nvSpPr>
          <p:cNvPr id="256" name="직사각형 255">
            <a:extLst>
              <a:ext uri="{FF2B5EF4-FFF2-40B4-BE49-F238E27FC236}">
                <a16:creationId xmlns:a16="http://schemas.microsoft.com/office/drawing/2014/main" id="{A180FF45-F53A-47E0-8259-00FA40913110}"/>
              </a:ext>
            </a:extLst>
          </p:cNvPr>
          <p:cNvSpPr/>
          <p:nvPr/>
        </p:nvSpPr>
        <p:spPr>
          <a:xfrm>
            <a:off x="5251998" y="2074849"/>
            <a:ext cx="94050" cy="198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B93EF41C-73AD-44E8-A116-9D5355D2F4A6}"/>
              </a:ext>
            </a:extLst>
          </p:cNvPr>
          <p:cNvSpPr txBox="1"/>
          <p:nvPr/>
        </p:nvSpPr>
        <p:spPr>
          <a:xfrm>
            <a:off x="6529217" y="7403426"/>
            <a:ext cx="3250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-100</a:t>
            </a:r>
            <a:endParaRPr lang="ko-KR" altLang="en-US" sz="500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B809EF9-6893-4BD8-A843-851A6B54972E}"/>
              </a:ext>
            </a:extLst>
          </p:cNvPr>
          <p:cNvSpPr txBox="1"/>
          <p:nvPr/>
        </p:nvSpPr>
        <p:spPr>
          <a:xfrm>
            <a:off x="6529217" y="7618557"/>
            <a:ext cx="3250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-200</a:t>
            </a:r>
            <a:endParaRPr lang="ko-KR" altLang="en-US" sz="500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AE25417C-ECB0-415E-B449-74927BCDB6DD}"/>
              </a:ext>
            </a:extLst>
          </p:cNvPr>
          <p:cNvSpPr txBox="1"/>
          <p:nvPr/>
        </p:nvSpPr>
        <p:spPr>
          <a:xfrm>
            <a:off x="6529217" y="7833688"/>
            <a:ext cx="3250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-300</a:t>
            </a:r>
            <a:endParaRPr lang="ko-KR" altLang="en-US" sz="500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5AFB773-7729-45CD-B97B-D86AB0F70F54}"/>
              </a:ext>
            </a:extLst>
          </p:cNvPr>
          <p:cNvSpPr txBox="1"/>
          <p:nvPr/>
        </p:nvSpPr>
        <p:spPr>
          <a:xfrm>
            <a:off x="6529217" y="8048819"/>
            <a:ext cx="3250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-400</a:t>
            </a:r>
            <a:endParaRPr lang="ko-KR" altLang="en-US" sz="500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63C9C543-D85C-428C-BC51-5FC341E8CDE9}"/>
              </a:ext>
            </a:extLst>
          </p:cNvPr>
          <p:cNvSpPr txBox="1"/>
          <p:nvPr/>
        </p:nvSpPr>
        <p:spPr>
          <a:xfrm>
            <a:off x="6529217" y="8263950"/>
            <a:ext cx="3250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-500</a:t>
            </a:r>
            <a:endParaRPr lang="ko-KR" altLang="en-US" sz="500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12B3B24-37D3-45B3-A8F1-7F744F5127EA}"/>
              </a:ext>
            </a:extLst>
          </p:cNvPr>
          <p:cNvSpPr txBox="1"/>
          <p:nvPr/>
        </p:nvSpPr>
        <p:spPr>
          <a:xfrm>
            <a:off x="6529217" y="8479080"/>
            <a:ext cx="32502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00" dirty="0"/>
              <a:t>-600</a:t>
            </a:r>
            <a:endParaRPr lang="ko-KR" altLang="en-US" sz="500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D637FEB4-883E-4E8D-8B88-DA62F66C41A9}"/>
              </a:ext>
            </a:extLst>
          </p:cNvPr>
          <p:cNvCxnSpPr/>
          <p:nvPr/>
        </p:nvCxnSpPr>
        <p:spPr>
          <a:xfrm>
            <a:off x="2602624" y="3756770"/>
            <a:ext cx="0" cy="1980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B4CC2DA8-AD5F-4FC1-A677-F79C54CBECBF}"/>
              </a:ext>
            </a:extLst>
          </p:cNvPr>
          <p:cNvSpPr txBox="1"/>
          <p:nvPr/>
        </p:nvSpPr>
        <p:spPr>
          <a:xfrm>
            <a:off x="2468890" y="4000267"/>
            <a:ext cx="285656" cy="1731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25" b="1" dirty="0"/>
              <a:t>214</a:t>
            </a:r>
            <a:endParaRPr lang="ko-KR" altLang="en-US" sz="525" b="1" dirty="0"/>
          </a:p>
        </p:txBody>
      </p:sp>
      <p:cxnSp>
        <p:nvCxnSpPr>
          <p:cNvPr id="106" name="직선 연결선 105">
            <a:extLst>
              <a:ext uri="{FF2B5EF4-FFF2-40B4-BE49-F238E27FC236}">
                <a16:creationId xmlns:a16="http://schemas.microsoft.com/office/drawing/2014/main" id="{D4EDA25E-73DC-4CDC-9B08-6C89384DF2F6}"/>
              </a:ext>
            </a:extLst>
          </p:cNvPr>
          <p:cNvCxnSpPr/>
          <p:nvPr/>
        </p:nvCxnSpPr>
        <p:spPr>
          <a:xfrm>
            <a:off x="2992879" y="3756952"/>
            <a:ext cx="0" cy="1980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>
            <a:extLst>
              <a:ext uri="{FF2B5EF4-FFF2-40B4-BE49-F238E27FC236}">
                <a16:creationId xmlns:a16="http://schemas.microsoft.com/office/drawing/2014/main" id="{E22CF49E-D3AC-408A-9F3F-A133CB8E1C4A}"/>
              </a:ext>
            </a:extLst>
          </p:cNvPr>
          <p:cNvSpPr txBox="1"/>
          <p:nvPr/>
        </p:nvSpPr>
        <p:spPr>
          <a:xfrm>
            <a:off x="2836285" y="4000449"/>
            <a:ext cx="285656" cy="1731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25" b="1" dirty="0"/>
              <a:t>273</a:t>
            </a:r>
            <a:endParaRPr lang="ko-KR" altLang="en-US" sz="525" b="1" dirty="0"/>
          </a:p>
        </p:txBody>
      </p:sp>
      <p:cxnSp>
        <p:nvCxnSpPr>
          <p:cNvPr id="108" name="직선 연결선 107">
            <a:extLst>
              <a:ext uri="{FF2B5EF4-FFF2-40B4-BE49-F238E27FC236}">
                <a16:creationId xmlns:a16="http://schemas.microsoft.com/office/drawing/2014/main" id="{A671616A-CD55-4970-BCCC-DED94F2036F1}"/>
              </a:ext>
            </a:extLst>
          </p:cNvPr>
          <p:cNvCxnSpPr/>
          <p:nvPr/>
        </p:nvCxnSpPr>
        <p:spPr>
          <a:xfrm>
            <a:off x="3084319" y="3756952"/>
            <a:ext cx="0" cy="1980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C7C18E56-3DD1-49D1-87E0-A06BD2CE98B7}"/>
              </a:ext>
            </a:extLst>
          </p:cNvPr>
          <p:cNvSpPr txBox="1"/>
          <p:nvPr/>
        </p:nvSpPr>
        <p:spPr>
          <a:xfrm>
            <a:off x="2971948" y="3998103"/>
            <a:ext cx="441146" cy="1731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25" b="1" dirty="0"/>
              <a:t>282-2833</a:t>
            </a:r>
            <a:endParaRPr lang="ko-KR" altLang="en-US" sz="525" b="1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543E1DE6-5988-49C0-A999-A7955FA8EF2B}"/>
              </a:ext>
            </a:extLst>
          </p:cNvPr>
          <p:cNvSpPr txBox="1"/>
          <p:nvPr/>
        </p:nvSpPr>
        <p:spPr>
          <a:xfrm>
            <a:off x="1928" y="19919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Supple Fig. 2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4BF81FC7-36DA-49D1-AF2A-49C6D0D93799}"/>
              </a:ext>
            </a:extLst>
          </p:cNvPr>
          <p:cNvSpPr txBox="1"/>
          <p:nvPr/>
        </p:nvSpPr>
        <p:spPr>
          <a:xfrm>
            <a:off x="56451" y="820903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D5A3ED40-5353-491D-AED4-98A6B0315745}"/>
              </a:ext>
            </a:extLst>
          </p:cNvPr>
          <p:cNvSpPr txBox="1"/>
          <p:nvPr/>
        </p:nvSpPr>
        <p:spPr>
          <a:xfrm>
            <a:off x="56451" y="2769096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78E254A0-33C8-4F63-846A-B992B78EC7D3}"/>
              </a:ext>
            </a:extLst>
          </p:cNvPr>
          <p:cNvSpPr txBox="1"/>
          <p:nvPr/>
        </p:nvSpPr>
        <p:spPr>
          <a:xfrm>
            <a:off x="381195" y="3305763"/>
            <a:ext cx="5427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/>
              <a:t>Control</a:t>
            </a:r>
            <a:endParaRPr lang="ko-KR" altLang="en-US" sz="900" dirty="0"/>
          </a:p>
        </p:txBody>
      </p:sp>
    </p:spTree>
    <p:extLst>
      <p:ext uri="{BB962C8B-B14F-4D97-AF65-F5344CB8AC3E}">
        <p14:creationId xmlns:p14="http://schemas.microsoft.com/office/powerpoint/2010/main" val="4086355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15108</TotalTime>
  <Words>437</Words>
  <Application>Microsoft Office PowerPoint</Application>
  <PresentationFormat>A4 Paper (210x297 mm)</PresentationFormat>
  <Paragraphs>87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맑은 고딕</vt:lpstr>
      <vt:lpstr>Arial</vt:lpstr>
      <vt:lpstr>Calibri</vt:lpstr>
      <vt:lpstr>Calibri Light</vt:lpstr>
      <vt:lpstr>Courier New</vt:lpstr>
      <vt:lpstr>Office 테마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Dimer back-up data</dc:title>
  <dc:creator>Soo</dc:creator>
  <cp:lastModifiedBy>김 수열</cp:lastModifiedBy>
  <cp:revision>195</cp:revision>
  <cp:lastPrinted>2018-05-09T03:04:55Z</cp:lastPrinted>
  <dcterms:created xsi:type="dcterms:W3CDTF">2016-04-29T00:50:50Z</dcterms:created>
  <dcterms:modified xsi:type="dcterms:W3CDTF">2018-07-16T06:45:56Z</dcterms:modified>
</cp:coreProperties>
</file>