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94B8BA-0CD0-4410-9C44-34F7597221CB}" type="datetimeFigureOut">
              <a:rPr lang="en-IN" smtClean="0"/>
              <a:t>15-07-2023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E86310-316A-4D35-ACBC-7AF84A52E5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92549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E86310-316A-4D35-ACBC-7AF84A52E5D9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36741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74090-E5CF-4946-9598-EC229216DD36}" type="datetimeFigureOut">
              <a:rPr lang="en-IN" smtClean="0"/>
              <a:t>15-07-2023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2BFA8-7E00-4230-95FE-2D39E9F8B6A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3312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74090-E5CF-4946-9598-EC229216DD36}" type="datetimeFigureOut">
              <a:rPr lang="en-IN" smtClean="0"/>
              <a:t>15-07-2023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2BFA8-7E00-4230-95FE-2D39E9F8B6A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21240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74090-E5CF-4946-9598-EC229216DD36}" type="datetimeFigureOut">
              <a:rPr lang="en-IN" smtClean="0"/>
              <a:t>15-07-2023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2BFA8-7E00-4230-95FE-2D39E9F8B6A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0789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74090-E5CF-4946-9598-EC229216DD36}" type="datetimeFigureOut">
              <a:rPr lang="en-IN" smtClean="0"/>
              <a:t>15-07-2023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2BFA8-7E00-4230-95FE-2D39E9F8B6A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34238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74090-E5CF-4946-9598-EC229216DD36}" type="datetimeFigureOut">
              <a:rPr lang="en-IN" smtClean="0"/>
              <a:t>15-07-2023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2BFA8-7E00-4230-95FE-2D39E9F8B6A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6278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74090-E5CF-4946-9598-EC229216DD36}" type="datetimeFigureOut">
              <a:rPr lang="en-IN" smtClean="0"/>
              <a:t>15-07-2023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2BFA8-7E00-4230-95FE-2D39E9F8B6A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04478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74090-E5CF-4946-9598-EC229216DD36}" type="datetimeFigureOut">
              <a:rPr lang="en-IN" smtClean="0"/>
              <a:t>15-07-2023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2BFA8-7E00-4230-95FE-2D39E9F8B6A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67325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74090-E5CF-4946-9598-EC229216DD36}" type="datetimeFigureOut">
              <a:rPr lang="en-IN" smtClean="0"/>
              <a:t>15-07-2023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2BFA8-7E00-4230-95FE-2D39E9F8B6A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86746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74090-E5CF-4946-9598-EC229216DD36}" type="datetimeFigureOut">
              <a:rPr lang="en-IN" smtClean="0"/>
              <a:t>15-07-2023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2BFA8-7E00-4230-95FE-2D39E9F8B6A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6286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74090-E5CF-4946-9598-EC229216DD36}" type="datetimeFigureOut">
              <a:rPr lang="en-IN" smtClean="0"/>
              <a:t>15-07-2023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2BFA8-7E00-4230-95FE-2D39E9F8B6A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73245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74090-E5CF-4946-9598-EC229216DD36}" type="datetimeFigureOut">
              <a:rPr lang="en-IN" smtClean="0"/>
              <a:t>15-07-2023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2BFA8-7E00-4230-95FE-2D39E9F8B6A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30121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974090-E5CF-4946-9598-EC229216DD36}" type="datetimeFigureOut">
              <a:rPr lang="en-IN" smtClean="0"/>
              <a:t>15-07-2023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2BFA8-7E00-4230-95FE-2D39E9F8B6A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39959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0.jpeg"/><Relationship Id="rId18" Type="http://schemas.openxmlformats.org/officeDocument/2006/relationships/image" Target="../media/image14.jpeg"/><Relationship Id="rId26" Type="http://schemas.openxmlformats.org/officeDocument/2006/relationships/image" Target="../media/image20.tiff"/><Relationship Id="rId3" Type="http://schemas.openxmlformats.org/officeDocument/2006/relationships/image" Target="../media/image1.jpeg"/><Relationship Id="rId21" Type="http://schemas.microsoft.com/office/2007/relationships/hdphoto" Target="../media/hdphoto4.wdp"/><Relationship Id="rId7" Type="http://schemas.openxmlformats.org/officeDocument/2006/relationships/image" Target="../media/image5.jpeg"/><Relationship Id="rId12" Type="http://schemas.microsoft.com/office/2007/relationships/hdphoto" Target="../media/hdphoto1.wdp"/><Relationship Id="rId17" Type="http://schemas.openxmlformats.org/officeDocument/2006/relationships/image" Target="../media/image13.png"/><Relationship Id="rId25" Type="http://schemas.openxmlformats.org/officeDocument/2006/relationships/image" Target="../media/image19.tiff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jpeg"/><Relationship Id="rId20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24" Type="http://schemas.openxmlformats.org/officeDocument/2006/relationships/image" Target="../media/image18.tiff"/><Relationship Id="rId5" Type="http://schemas.openxmlformats.org/officeDocument/2006/relationships/image" Target="../media/image3.jpeg"/><Relationship Id="rId15" Type="http://schemas.openxmlformats.org/officeDocument/2006/relationships/image" Target="../media/image11.jpeg"/><Relationship Id="rId23" Type="http://schemas.openxmlformats.org/officeDocument/2006/relationships/image" Target="../media/image17.tiff"/><Relationship Id="rId10" Type="http://schemas.openxmlformats.org/officeDocument/2006/relationships/image" Target="../media/image8.jpeg"/><Relationship Id="rId19" Type="http://schemas.microsoft.com/office/2007/relationships/hdphoto" Target="../media/hdphoto3.wdp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microsoft.com/office/2007/relationships/hdphoto" Target="../media/hdphoto2.wdp"/><Relationship Id="rId22" Type="http://schemas.openxmlformats.org/officeDocument/2006/relationships/image" Target="../media/image16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80691" y="3338190"/>
            <a:ext cx="30195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Temporin-SHf</a:t>
            </a:r>
            <a:endParaRPr lang="en-IN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 rot="3578093">
            <a:off x="4178409" y="3562109"/>
            <a:ext cx="441912" cy="956818"/>
            <a:chOff x="3049968" y="404664"/>
            <a:chExt cx="441912" cy="1114962"/>
          </a:xfrm>
        </p:grpSpPr>
        <p:cxnSp>
          <p:nvCxnSpPr>
            <p:cNvPr id="4" name="Straight Connector 3"/>
            <p:cNvCxnSpPr/>
            <p:nvPr/>
          </p:nvCxnSpPr>
          <p:spPr>
            <a:xfrm>
              <a:off x="3275856" y="404664"/>
              <a:ext cx="0" cy="1114962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/>
            <p:nvPr/>
          </p:nvCxnSpPr>
          <p:spPr>
            <a:xfrm>
              <a:off x="3049968" y="1519626"/>
              <a:ext cx="441912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6" name="Group 5"/>
          <p:cNvGrpSpPr/>
          <p:nvPr/>
        </p:nvGrpSpPr>
        <p:grpSpPr>
          <a:xfrm rot="17501507">
            <a:off x="7801555" y="3594536"/>
            <a:ext cx="441912" cy="850983"/>
            <a:chOff x="3049968" y="404664"/>
            <a:chExt cx="441912" cy="1114962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3275856" y="404664"/>
              <a:ext cx="0" cy="1114962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3049968" y="1519626"/>
              <a:ext cx="441912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9" name="Straight Arrow Connector 8"/>
          <p:cNvCxnSpPr/>
          <p:nvPr/>
        </p:nvCxnSpPr>
        <p:spPr>
          <a:xfrm flipV="1">
            <a:off x="7776400" y="1890414"/>
            <a:ext cx="778063" cy="381574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5909639" y="3951130"/>
            <a:ext cx="545080" cy="805597"/>
            <a:chOff x="3049968" y="404664"/>
            <a:chExt cx="441912" cy="1114962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3275856" y="404664"/>
              <a:ext cx="0" cy="1114962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3049968" y="1519626"/>
              <a:ext cx="441912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8" name="TextBox 17"/>
          <p:cNvSpPr txBox="1"/>
          <p:nvPr/>
        </p:nvSpPr>
        <p:spPr>
          <a:xfrm>
            <a:off x="1461147" y="3481843"/>
            <a:ext cx="2147533" cy="369332"/>
          </a:xfrm>
          <a:prstGeom prst="rect">
            <a:avLst/>
          </a:prstGeom>
          <a:solidFill>
            <a:srgbClr val="7030A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Cell migration</a:t>
            </a:r>
            <a:endParaRPr lang="en-IN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06379" y="4874282"/>
            <a:ext cx="2839102" cy="369332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Cell viability, proliferation</a:t>
            </a:r>
            <a:endParaRPr lang="en-IN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171161" y="3456329"/>
            <a:ext cx="1990412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IN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Angiogenesis</a:t>
            </a:r>
            <a:endParaRPr lang="en-IN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190491" y="340500"/>
            <a:ext cx="1848711" cy="369332"/>
          </a:xfrm>
          <a:prstGeom prst="rect">
            <a:avLst/>
          </a:prstGeom>
          <a:solidFill>
            <a:srgbClr val="0099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Apoptosis</a:t>
            </a:r>
            <a:endParaRPr lang="en-IN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Picture 2" descr="C:\Users\Owner\Desktop\Temorin SHf panel image results\Temporin SHf HNS\t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1944" y="810295"/>
            <a:ext cx="1459109" cy="108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C:\Users\Owner\Desktop\Temorin SHf panel image results\Temporin SHf HNS\contro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453" y="793440"/>
            <a:ext cx="1475691" cy="109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C:\Users\Owner\Desktop\Temorin SHf panel image results\Temporin SHF Soft agar assay\10 temporin sh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2179" y="5331653"/>
            <a:ext cx="1446794" cy="108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7" descr="C:\Users\Owner\Desktop\Temorin SHf panel image results\Temporin SHF Soft agar assay\control temorinshf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379" y="5331653"/>
            <a:ext cx="1419551" cy="1064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Owner\Desktop\Temorin SHf panel image results\Temporin SHf In vitro angiogenesis\Imagej\10-tr tshf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576" y="3896020"/>
            <a:ext cx="1484477" cy="1113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Owner\Desktop\Temorin SHf panel image results\Temporin SHf In vitro angiogenesis\Imagej\control-tr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4464" y="3911205"/>
            <a:ext cx="1469358" cy="1098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Owner\Desktop\Temorin SHf panel image results\Temporin SHf CAM\1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3319" y="5063737"/>
            <a:ext cx="1447734" cy="1509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Owner\Desktop\Temorin SHf panel image results\Temporin SHf CAM\Control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033"/>
          <a:stretch/>
        </p:blipFill>
        <p:spPr bwMode="auto">
          <a:xfrm>
            <a:off x="8526793" y="5089780"/>
            <a:ext cx="1541683" cy="1482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Owner\Desktop\Temorin SHf panel image results\Temporin SHf Migration\control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049" y="3948869"/>
            <a:ext cx="1394266" cy="104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Owner\Desktop\Temorin SHf panel image results\Temporin SHf Migration\10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7872" y="3949305"/>
            <a:ext cx="1393716" cy="1045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Owner\Desktop\Temorin SHf panel image results\Temporin SHf Migration\24 h\10 24h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846" y="5089780"/>
            <a:ext cx="1410148" cy="1031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C:\Users\Owner\Desktop\Temorin SHf panel image results\Temporin SHf Migration\24 h\control 24h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049" y="5074850"/>
            <a:ext cx="1394266" cy="104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3"/>
          <p:cNvPicPr/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691" y="1845378"/>
            <a:ext cx="3019512" cy="1403003"/>
          </a:xfrm>
          <a:prstGeom prst="rect">
            <a:avLst/>
          </a:prstGeom>
        </p:spPr>
      </p:pic>
      <p:pic>
        <p:nvPicPr>
          <p:cNvPr id="35" name="Picture 14" descr="C:\Users\Owner\Desktop\Temporin-SHf paper\Temorin SHf panel image results\Temporin SHf Ao Etbr panal\Ao Etbr temporin-shf\control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453" y="1971467"/>
            <a:ext cx="1468596" cy="104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7" descr="C:\Users\Owner\Desktop\Temporin-SHf paper\Temorin SHf panel image results\Temporin SHf Ao Etbr panal\Ao Etbr temporin-shf\10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9150" y="1971467"/>
            <a:ext cx="1461903" cy="1043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2" name="Straight Arrow Connector 41"/>
          <p:cNvCxnSpPr/>
          <p:nvPr/>
        </p:nvCxnSpPr>
        <p:spPr>
          <a:xfrm flipH="1" flipV="1">
            <a:off x="3900602" y="2039276"/>
            <a:ext cx="796627" cy="345727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1678278" y="493467"/>
            <a:ext cx="1565493" cy="369332"/>
          </a:xfrm>
          <a:prstGeom prst="rect">
            <a:avLst/>
          </a:prstGeom>
          <a:solidFill>
            <a:srgbClr val="0020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Antimicrobial</a:t>
            </a:r>
            <a:endParaRPr lang="en-IN" sz="20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0" name="Group 49"/>
          <p:cNvGrpSpPr/>
          <p:nvPr/>
        </p:nvGrpSpPr>
        <p:grpSpPr>
          <a:xfrm>
            <a:off x="1029415" y="913029"/>
            <a:ext cx="1378538" cy="1033523"/>
            <a:chOff x="939202" y="1646205"/>
            <a:chExt cx="5205459" cy="4735123"/>
          </a:xfrm>
        </p:grpSpPr>
        <p:pic>
          <p:nvPicPr>
            <p:cNvPr id="51" name="Picture 50"/>
            <p:cNvPicPr>
              <a:picLocks noChangeAspect="1" noChangeArrowheads="1"/>
            </p:cNvPicPr>
            <p:nvPr/>
          </p:nvPicPr>
          <p:blipFill rotWithShape="1"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8993"/>
            <a:stretch/>
          </p:blipFill>
          <p:spPr bwMode="auto">
            <a:xfrm>
              <a:off x="939203" y="5792134"/>
              <a:ext cx="5205458" cy="589194"/>
            </a:xfrm>
            <a:prstGeom prst="rect">
              <a:avLst/>
            </a:prstGeom>
            <a:noFill/>
            <a:ln w="12700">
              <a:solidFill>
                <a:sysClr val="windowText" lastClr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2" name="Picture 51"/>
            <p:cNvPicPr>
              <a:picLocks noChangeAspect="1" noChangeArrowheads="1"/>
            </p:cNvPicPr>
            <p:nvPr/>
          </p:nvPicPr>
          <p:blipFill rotWithShape="1"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3277" b="43393"/>
            <a:stretch/>
          </p:blipFill>
          <p:spPr bwMode="auto">
            <a:xfrm>
              <a:off x="939202" y="1646205"/>
              <a:ext cx="5205459" cy="4140934"/>
            </a:xfrm>
            <a:prstGeom prst="rect">
              <a:avLst/>
            </a:prstGeom>
            <a:noFill/>
            <a:ln w="12700">
              <a:solidFill>
                <a:sysClr val="windowText" lastClr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53" name="Picture 2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2681" y="913029"/>
            <a:ext cx="1346442" cy="1065055"/>
          </a:xfrm>
          <a:prstGeom prst="rect">
            <a:avLst/>
          </a:prstGeom>
          <a:noFill/>
          <a:ln w="9525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" name="Picture 2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415" y="1997776"/>
            <a:ext cx="1378538" cy="1018119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10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2680" y="2019142"/>
            <a:ext cx="1362208" cy="99675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44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3504</TotalTime>
  <Words>11</Words>
  <Application>Microsoft Office PowerPoint</Application>
  <PresentationFormat>Widescreen</PresentationFormat>
  <Paragraphs>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343</cp:revision>
  <dcterms:created xsi:type="dcterms:W3CDTF">2022-06-16T13:13:33Z</dcterms:created>
  <dcterms:modified xsi:type="dcterms:W3CDTF">2023-07-15T12:53:43Z</dcterms:modified>
</cp:coreProperties>
</file>