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  <p:sldId id="264" r:id="rId4"/>
    <p:sldId id="265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83"/>
    <p:restoredTop sz="94676"/>
  </p:normalViewPr>
  <p:slideViewPr>
    <p:cSldViewPr snapToGrid="0">
      <p:cViewPr varScale="1">
        <p:scale>
          <a:sx n="119" d="100"/>
          <a:sy n="119" d="100"/>
        </p:scale>
        <p:origin x="5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90B79C-1559-38E0-750A-E0C8FCC626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E39530A-C997-B523-939C-9048F205C6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9C32EF-7700-D6D9-8480-EF2C3FC5F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C3A88-55C2-478D-8133-BF4ED5AEC305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A412391-D47D-81FC-2436-3FA41AACD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F14FE21-4326-9D75-AFDE-BA2573407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42FC-D82E-4EA5-8429-F932FC190B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8359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E29BF2-525A-995A-8A0E-118996702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FDC2638-7E78-0A6A-3DE1-256E842BD5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AA88236-E195-D591-AB46-45E871543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C3A88-55C2-478D-8133-BF4ED5AEC305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647333-BFCC-12ED-B092-A914B33DE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9AF492B-CA8B-7C97-B720-799AFFD35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42FC-D82E-4EA5-8429-F932FC190B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1225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A6586D3-EF19-9025-5F19-770E02D087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18A8845-DF41-96B6-4488-A1F707ABE1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CA5E78-31C3-9144-DE96-DC163E249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C3A88-55C2-478D-8133-BF4ED5AEC305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10AE0F-13CA-1671-BFE8-372E22C65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7C7BB28-F373-F8A6-5168-5266B5887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42FC-D82E-4EA5-8429-F932FC190B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727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D248D9-AE13-4235-69F7-37E3CAA94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4708B06-D092-4BF8-76F2-3F6DD8E41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104D7E-6512-63B4-96D1-ED51929E5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C3A88-55C2-478D-8133-BF4ED5AEC305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01CC702-F1DD-E45C-E713-2F40F41BF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CB1346-A9A5-85C8-185A-00615A637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42FC-D82E-4EA5-8429-F932FC190B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0783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9C0F136-0EB6-DE80-726F-F4B45D24C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A2F83C2-9A00-C73B-B8C5-0BB4C932DA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6BEE48A-E7C9-5AF1-D3B2-A1FDE5F1A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C3A88-55C2-478D-8133-BF4ED5AEC305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BCC45CF-FB83-1B40-4586-F78095A9C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FE3AF9-0FE7-22D0-7327-B7B8EE54B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42FC-D82E-4EA5-8429-F932FC190B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197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469C76-00D0-D561-3A46-15B989925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08BBA84-1DC7-A188-CF44-D37892DC51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1C81A52-3188-A824-CA78-5D1158D05A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91262B3-321F-D30A-6868-49017FDD4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C3A88-55C2-478D-8133-BF4ED5AEC305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B511295-AAC8-AE68-3E77-ACEFA31F6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3DA9504-8DFC-6321-86D4-E3FD0E14B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42FC-D82E-4EA5-8429-F932FC190B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9432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9274ED-D249-2ED6-4199-44B5F10EE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B7A48B3-1ABA-374A-F629-1FCBBB3FA6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16653DF-AB15-E7C8-892E-9763C2719B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CE44B6D-43AE-73FF-62A7-C8E3364EE0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84AB857-2851-6E12-D7C5-AA3FA8DC95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FD4D5FA-8AF6-470D-EFE3-C00533C5B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C3A88-55C2-478D-8133-BF4ED5AEC305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1FE903B-219F-2FAD-A2E3-25463F0EF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E92434A-4C81-0164-D6DB-81FA1DF5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42FC-D82E-4EA5-8429-F932FC190B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9730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BF0AA8-F0EA-1D6C-58B6-E34281B77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AFF4DC2-8C17-8953-FF9B-ED14CFFA6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C3A88-55C2-478D-8133-BF4ED5AEC305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E0F932A-3583-418C-16FF-5B62397CD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A9D007B-D22E-6FC5-6217-D8CA2C54F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42FC-D82E-4EA5-8429-F932FC190B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651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96A4F2F-3C76-6F49-C160-8822A2B66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C3A88-55C2-478D-8133-BF4ED5AEC305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76ED228-81D8-CE8D-FE51-91FAAB514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C6A2CF-FD55-6B70-40AB-79A8885A0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42FC-D82E-4EA5-8429-F932FC190B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963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4B7A58-0ABF-012A-5A37-46EED5532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02F4D1B-84D2-9077-B6D3-2005DB77D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ED8386B-3B4F-4C85-5797-6663C51EE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DADBB5C-25AC-7CA2-A8A3-37091D93A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C3A88-55C2-478D-8133-BF4ED5AEC305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A9022C0-7D78-CB8B-CABA-A8286364C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C5A4198-4553-673C-CB26-C0CF44FC0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42FC-D82E-4EA5-8429-F932FC190B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491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3776E1-DAD9-73B5-8735-3AA077D3A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DCA4123-4786-B52E-65D1-3F65E7F8EE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19061F6-32B4-778B-25CC-A0AB51F48B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719DA49-1505-E2CD-3C32-9197E7788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C3A88-55C2-478D-8133-BF4ED5AEC305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8443BA9-B172-F6CF-99EB-CC3D7CD9E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718F145-0F74-6757-CCEF-3DE386669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42FC-D82E-4EA5-8429-F932FC190B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5585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E6A6508-6BFB-D7C7-12EE-E9A58B994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73D3CA6-CE24-D9B4-9070-BE2EEFBB58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4890CB2-56E3-4C02-0D68-E6CF021D8D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C3A88-55C2-478D-8133-BF4ED5AEC305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126151-FBB1-8BCE-4AF2-7B2396FEEA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9CADC3-9C50-8ECD-284D-730E3FAEAE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A42FC-D82E-4EA5-8429-F932FC190B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8458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コンテンツ プレースホルダー 4">
            <a:extLst>
              <a:ext uri="{FF2B5EF4-FFF2-40B4-BE49-F238E27FC236}">
                <a16:creationId xmlns:a16="http://schemas.microsoft.com/office/drawing/2014/main" id="{536374B4-0825-4619-D6E7-022126A541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352" y="1275718"/>
            <a:ext cx="5033887" cy="5027595"/>
          </a:xfrm>
        </p:spPr>
      </p:pic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55EC20FF-9C0A-E91E-63BE-65B7884426C5}"/>
              </a:ext>
            </a:extLst>
          </p:cNvPr>
          <p:cNvSpPr txBox="1">
            <a:spLocks/>
          </p:cNvSpPr>
          <p:nvPr/>
        </p:nvSpPr>
        <p:spPr>
          <a:xfrm>
            <a:off x="904697" y="643489"/>
            <a:ext cx="10056071" cy="3825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1. </a:t>
            </a:r>
            <a:r>
              <a:rPr lang="en-US" altLang="ja-JP" sz="1400" b="1" kern="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AUC</a:t>
            </a:r>
            <a:r>
              <a:rPr lang="en-US" altLang="ja-JP" sz="1400" b="1" kern="0" dirty="0"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for 6 factors significantly associated with Assistance or Long-term care certification.</a:t>
            </a:r>
            <a:r>
              <a:rPr lang="ja-JP" altLang="ja-JP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0B15AC-F232-F522-0B64-2CA0D3924C07}"/>
              </a:ext>
            </a:extLst>
          </p:cNvPr>
          <p:cNvSpPr txBox="1"/>
          <p:nvPr/>
        </p:nvSpPr>
        <p:spPr>
          <a:xfrm>
            <a:off x="4963799" y="4116957"/>
            <a:ext cx="28009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under the curve: 0.949</a:t>
            </a:r>
            <a:endParaRPr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92BE6A23-5047-DD31-A835-AB798437F9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2765" y="3263253"/>
            <a:ext cx="4485004" cy="576019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10F2AAFA-4E8F-268F-9E49-97E499A8B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383278" y="5862826"/>
            <a:ext cx="4779611" cy="57601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4B07D23-FB41-6918-AE48-413773CE64B6}"/>
              </a:ext>
            </a:extLst>
          </p:cNvPr>
          <p:cNvSpPr txBox="1"/>
          <p:nvPr/>
        </p:nvSpPr>
        <p:spPr>
          <a:xfrm rot="16200000">
            <a:off x="1823366" y="3196076"/>
            <a:ext cx="17494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Sensitivity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コンテンツ プレースホルダー 2">
            <a:extLst>
              <a:ext uri="{FF2B5EF4-FFF2-40B4-BE49-F238E27FC236}">
                <a16:creationId xmlns:a16="http://schemas.microsoft.com/office/drawing/2014/main" id="{10D74B0C-6149-E1B9-BD5E-53CECBFF6C89}"/>
              </a:ext>
            </a:extLst>
          </p:cNvPr>
          <p:cNvSpPr txBox="1">
            <a:spLocks/>
          </p:cNvSpPr>
          <p:nvPr/>
        </p:nvSpPr>
        <p:spPr>
          <a:xfrm>
            <a:off x="2755258" y="1493010"/>
            <a:ext cx="757147" cy="448500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1.0</a:t>
            </a:r>
          </a:p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endParaRPr lang="en-US" altLang="ja-JP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0.8</a:t>
            </a:r>
          </a:p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endParaRPr lang="en-US" altLang="ja-JP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0.6</a:t>
            </a:r>
          </a:p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endParaRPr lang="en-US" altLang="ja-JP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</a:p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endParaRPr lang="en-US" altLang="ja-JP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0.2</a:t>
            </a:r>
          </a:p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endParaRPr lang="en-US" altLang="ja-JP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</a:t>
            </a:r>
            <a:endParaRPr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3ACF0925-88BF-1B53-77D4-9A921C324973}"/>
              </a:ext>
            </a:extLst>
          </p:cNvPr>
          <p:cNvSpPr txBox="1">
            <a:spLocks/>
          </p:cNvSpPr>
          <p:nvPr/>
        </p:nvSpPr>
        <p:spPr>
          <a:xfrm>
            <a:off x="3460153" y="5898639"/>
            <a:ext cx="4779612" cy="431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</a:t>
            </a:r>
            <a:r>
              <a:rPr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　  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0.2</a:t>
            </a:r>
            <a:r>
              <a:rPr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　  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r>
              <a:rPr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　  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0.6</a:t>
            </a:r>
            <a:r>
              <a:rPr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　  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0.8</a:t>
            </a:r>
            <a:r>
              <a:rPr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　  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1.0</a:t>
            </a:r>
            <a:endParaRPr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DA646A1-C7EC-70FC-8EBB-76FEF2D0AF29}"/>
              </a:ext>
            </a:extLst>
          </p:cNvPr>
          <p:cNvSpPr txBox="1"/>
          <p:nvPr/>
        </p:nvSpPr>
        <p:spPr>
          <a:xfrm>
            <a:off x="4963799" y="6128091"/>
            <a:ext cx="17494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Specificity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08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19B68659-AA04-186D-223F-7CD58B2DC0EF}"/>
              </a:ext>
            </a:extLst>
          </p:cNvPr>
          <p:cNvSpPr txBox="1">
            <a:spLocks/>
          </p:cNvSpPr>
          <p:nvPr/>
        </p:nvSpPr>
        <p:spPr>
          <a:xfrm>
            <a:off x="1035033" y="676274"/>
            <a:ext cx="10334809" cy="3825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2.</a:t>
            </a:r>
            <a:r>
              <a:rPr lang="en-US" altLang="ja-JP" sz="1400" b="1" kern="0" dirty="0"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Cutoff score for 6 factors significantly associated with Assistance or Long-term care certification</a:t>
            </a:r>
            <a:r>
              <a:rPr lang="en-US" altLang="ja-JP" sz="1400" b="1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.</a:t>
            </a:r>
            <a:r>
              <a:rPr lang="ja-JP" altLang="ja-JP" sz="1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5434A96-C37F-23F2-E478-47FB3508EF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195" y="2492828"/>
            <a:ext cx="1092200" cy="304800"/>
          </a:xfrm>
          <a:prstGeom prst="rect">
            <a:avLst/>
          </a:prstGeom>
        </p:spPr>
      </p:pic>
      <p:pic>
        <p:nvPicPr>
          <p:cNvPr id="23" name="図 22" descr="グラフ&#10;&#10;自動的に生成された説明">
            <a:extLst>
              <a:ext uri="{FF2B5EF4-FFF2-40B4-BE49-F238E27FC236}">
                <a16:creationId xmlns:a16="http://schemas.microsoft.com/office/drawing/2014/main" id="{AC976EF7-0AE9-0734-BEBB-FE02D533B3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229" y="1510937"/>
            <a:ext cx="5715000" cy="5334000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0B5AD0F-DA3A-F3B3-8991-7C3D3378564F}"/>
              </a:ext>
            </a:extLst>
          </p:cNvPr>
          <p:cNvSpPr txBox="1"/>
          <p:nvPr/>
        </p:nvSpPr>
        <p:spPr>
          <a:xfrm>
            <a:off x="5313980" y="2352154"/>
            <a:ext cx="2003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8.000(0.911, 0.881)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円/楕円 24">
            <a:extLst>
              <a:ext uri="{FF2B5EF4-FFF2-40B4-BE49-F238E27FC236}">
                <a16:creationId xmlns:a16="http://schemas.microsoft.com/office/drawing/2014/main" id="{B33A68A6-868D-4B2E-F840-FBD413C5E53E}"/>
              </a:ext>
            </a:extLst>
          </p:cNvPr>
          <p:cNvSpPr/>
          <p:nvPr/>
        </p:nvSpPr>
        <p:spPr>
          <a:xfrm rot="2982594" flipV="1">
            <a:off x="5223107" y="2271011"/>
            <a:ext cx="45719" cy="45719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6741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D27D380A-39F7-8774-CD92-5AD62DE05C37}"/>
              </a:ext>
            </a:extLst>
          </p:cNvPr>
          <p:cNvSpPr txBox="1">
            <a:spLocks/>
          </p:cNvSpPr>
          <p:nvPr/>
        </p:nvSpPr>
        <p:spPr>
          <a:xfrm>
            <a:off x="1508275" y="676274"/>
            <a:ext cx="9396345" cy="382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3.</a:t>
            </a:r>
            <a:r>
              <a:rPr lang="en-US" altLang="ja-JP" sz="1400" b="1" kern="0" dirty="0"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Total score distributions of participants in the Independent group. (6 factor version)</a:t>
            </a:r>
            <a:r>
              <a:rPr lang="ja-JP" altLang="ja-JP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ja-JP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FBA7304-A5EE-35B3-5272-BB4655128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95"/>
          <a:stretch/>
        </p:blipFill>
        <p:spPr>
          <a:xfrm>
            <a:off x="1973223" y="1871826"/>
            <a:ext cx="7231738" cy="3551228"/>
          </a:xfrm>
          <a:prstGeom prst="rect">
            <a:avLst/>
          </a:prstGeom>
        </p:spPr>
      </p:pic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55A7047C-6326-88CB-0E7A-13722308F2F2}"/>
              </a:ext>
            </a:extLst>
          </p:cNvPr>
          <p:cNvSpPr txBox="1">
            <a:spLocks/>
          </p:cNvSpPr>
          <p:nvPr/>
        </p:nvSpPr>
        <p:spPr>
          <a:xfrm>
            <a:off x="1824206" y="1738476"/>
            <a:ext cx="876300" cy="2667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(n)</a:t>
            </a:r>
            <a:endParaRPr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162D87F4-5FCD-2A28-B4F8-1DD2BEE2FB46}"/>
              </a:ext>
            </a:extLst>
          </p:cNvPr>
          <p:cNvSpPr txBox="1">
            <a:spLocks/>
          </p:cNvSpPr>
          <p:nvPr/>
        </p:nvSpPr>
        <p:spPr>
          <a:xfrm>
            <a:off x="9132771" y="5289704"/>
            <a:ext cx="876300" cy="2667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(score)</a:t>
            </a:r>
            <a:endParaRPr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127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4A7ABA4E-37C7-2FF9-95EF-44AA82330411}"/>
              </a:ext>
            </a:extLst>
          </p:cNvPr>
          <p:cNvSpPr txBox="1">
            <a:spLocks/>
          </p:cNvSpPr>
          <p:nvPr/>
        </p:nvSpPr>
        <p:spPr>
          <a:xfrm>
            <a:off x="1035033" y="676274"/>
            <a:ext cx="9396345" cy="382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4.</a:t>
            </a:r>
            <a:r>
              <a:rPr lang="en-US" altLang="ja-JP" sz="1400" b="1" kern="0" dirty="0"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Total score distributions of participants in the Dependent group. (6 factor version)      </a:t>
            </a:r>
            <a:r>
              <a:rPr lang="ja-JP" altLang="ja-JP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ja-JP" altLang="en-US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0A16FADB-A809-E357-FD71-8631A5797C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29" y="1687679"/>
            <a:ext cx="8093141" cy="3482642"/>
          </a:xfrm>
          <a:prstGeom prst="rect">
            <a:avLst/>
          </a:prstGeom>
        </p:spPr>
      </p:pic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5E73551-2E04-E3C5-E831-0CB4309A06E1}"/>
              </a:ext>
            </a:extLst>
          </p:cNvPr>
          <p:cNvSpPr txBox="1">
            <a:spLocks/>
          </p:cNvSpPr>
          <p:nvPr/>
        </p:nvSpPr>
        <p:spPr>
          <a:xfrm>
            <a:off x="9835685" y="5061035"/>
            <a:ext cx="876300" cy="2667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(score)</a:t>
            </a:r>
            <a:endParaRPr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6D8ED3FD-569D-BCF8-E9E7-C392C5E0B1A1}"/>
              </a:ext>
            </a:extLst>
          </p:cNvPr>
          <p:cNvSpPr txBox="1">
            <a:spLocks/>
          </p:cNvSpPr>
          <p:nvPr/>
        </p:nvSpPr>
        <p:spPr>
          <a:xfrm>
            <a:off x="1848268" y="1606715"/>
            <a:ext cx="876300" cy="2667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(n)</a:t>
            </a:r>
            <a:endParaRPr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780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109</Words>
  <Application>Microsoft Office PowerPoint</Application>
  <PresentationFormat>Widescreen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游ゴシック</vt:lpstr>
      <vt:lpstr>游ゴシック Light</vt:lpstr>
      <vt:lpstr>Arial</vt:lpstr>
      <vt:lpstr>Times New Roman</vt:lpstr>
      <vt:lpstr>Office テーマ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慶亮 高橋</dc:creator>
  <cp:lastModifiedBy>Jerone Aishwarya Santhakumar</cp:lastModifiedBy>
  <cp:revision>43</cp:revision>
  <dcterms:created xsi:type="dcterms:W3CDTF">2024-11-11T05:37:50Z</dcterms:created>
  <dcterms:modified xsi:type="dcterms:W3CDTF">2025-05-13T09:30:45Z</dcterms:modified>
</cp:coreProperties>
</file>