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8866188" cy="30099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8" userDrawn="1">
          <p15:clr>
            <a:srgbClr val="A4A3A4"/>
          </p15:clr>
        </p15:guide>
        <p15:guide id="2" pos="27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84" autoAdjust="0"/>
    <p:restoredTop sz="94660"/>
  </p:normalViewPr>
  <p:slideViewPr>
    <p:cSldViewPr>
      <p:cViewPr varScale="1">
        <p:scale>
          <a:sx n="153" d="100"/>
          <a:sy n="153" d="100"/>
        </p:scale>
        <p:origin x="144" y="1224"/>
      </p:cViewPr>
      <p:guideLst>
        <p:guide orient="horz" pos="948"/>
        <p:guide pos="27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64976" y="935027"/>
            <a:ext cx="7536259" cy="64517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29941" y="1705612"/>
            <a:ext cx="6206332" cy="7691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11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62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933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244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55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86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178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489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329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64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27994" y="120542"/>
            <a:ext cx="1994893" cy="256817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43316" y="120542"/>
            <a:ext cx="5836906" cy="256817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71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736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0379" y="1934140"/>
            <a:ext cx="7536259" cy="597799"/>
          </a:xfrm>
        </p:spPr>
        <p:txBody>
          <a:bodyPr anchor="t"/>
          <a:lstStyle>
            <a:lvl1pPr algn="l">
              <a:defRPr sz="11472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00379" y="1275728"/>
            <a:ext cx="7536259" cy="658415"/>
          </a:xfrm>
        </p:spPr>
        <p:txBody>
          <a:bodyPr anchor="b"/>
          <a:lstStyle>
            <a:lvl1pPr marL="0" indent="0">
              <a:buNone/>
              <a:defRPr sz="5735">
                <a:solidFill>
                  <a:schemeClr val="tx1">
                    <a:tint val="75000"/>
                  </a:schemeClr>
                </a:solidFill>
              </a:defRPr>
            </a:lvl1pPr>
            <a:lvl2pPr marL="1311155" indent="0">
              <a:buNone/>
              <a:defRPr sz="5161">
                <a:solidFill>
                  <a:schemeClr val="tx1">
                    <a:tint val="75000"/>
                  </a:schemeClr>
                </a:solidFill>
              </a:defRPr>
            </a:lvl2pPr>
            <a:lvl3pPr marL="2622308" indent="0">
              <a:buNone/>
              <a:defRPr sz="4588">
                <a:solidFill>
                  <a:schemeClr val="tx1">
                    <a:tint val="75000"/>
                  </a:schemeClr>
                </a:solidFill>
              </a:defRPr>
            </a:lvl3pPr>
            <a:lvl4pPr marL="3933465" indent="0">
              <a:buNone/>
              <a:defRPr sz="4015">
                <a:solidFill>
                  <a:schemeClr val="tx1">
                    <a:tint val="75000"/>
                  </a:schemeClr>
                </a:solidFill>
              </a:defRPr>
            </a:lvl4pPr>
            <a:lvl5pPr marL="5244619" indent="0">
              <a:buNone/>
              <a:defRPr sz="4015">
                <a:solidFill>
                  <a:schemeClr val="tx1">
                    <a:tint val="75000"/>
                  </a:schemeClr>
                </a:solidFill>
              </a:defRPr>
            </a:lvl5pPr>
            <a:lvl6pPr marL="6555773" indent="0">
              <a:buNone/>
              <a:defRPr sz="4015">
                <a:solidFill>
                  <a:schemeClr val="tx1">
                    <a:tint val="75000"/>
                  </a:schemeClr>
                </a:solidFill>
              </a:defRPr>
            </a:lvl6pPr>
            <a:lvl7pPr marL="7866929" indent="0">
              <a:buNone/>
              <a:defRPr sz="4015">
                <a:solidFill>
                  <a:schemeClr val="tx1">
                    <a:tint val="75000"/>
                  </a:schemeClr>
                </a:solidFill>
              </a:defRPr>
            </a:lvl7pPr>
            <a:lvl8pPr marL="9178085" indent="0">
              <a:buNone/>
              <a:defRPr sz="4015">
                <a:solidFill>
                  <a:schemeClr val="tx1">
                    <a:tint val="75000"/>
                  </a:schemeClr>
                </a:solidFill>
              </a:defRPr>
            </a:lvl8pPr>
            <a:lvl9pPr marL="10489237" indent="0">
              <a:buNone/>
              <a:defRPr sz="40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036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43315" y="702314"/>
            <a:ext cx="3915901" cy="1986396"/>
          </a:xfrm>
        </p:spPr>
        <p:txBody>
          <a:bodyPr/>
          <a:lstStyle>
            <a:lvl1pPr>
              <a:defRPr sz="8029"/>
            </a:lvl1pPr>
            <a:lvl2pPr>
              <a:defRPr sz="6883"/>
            </a:lvl2pPr>
            <a:lvl3pPr>
              <a:defRPr sz="5735"/>
            </a:lvl3pPr>
            <a:lvl4pPr>
              <a:defRPr sz="5161"/>
            </a:lvl4pPr>
            <a:lvl5pPr>
              <a:defRPr sz="5161"/>
            </a:lvl5pPr>
            <a:lvl6pPr>
              <a:defRPr sz="5161"/>
            </a:lvl6pPr>
            <a:lvl7pPr>
              <a:defRPr sz="5161"/>
            </a:lvl7pPr>
            <a:lvl8pPr>
              <a:defRPr sz="5161"/>
            </a:lvl8pPr>
            <a:lvl9pPr>
              <a:defRPr sz="5161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06982" y="702314"/>
            <a:ext cx="3915901" cy="1986396"/>
          </a:xfrm>
        </p:spPr>
        <p:txBody>
          <a:bodyPr/>
          <a:lstStyle>
            <a:lvl1pPr>
              <a:defRPr sz="8029"/>
            </a:lvl1pPr>
            <a:lvl2pPr>
              <a:defRPr sz="6883"/>
            </a:lvl2pPr>
            <a:lvl3pPr>
              <a:defRPr sz="5735"/>
            </a:lvl3pPr>
            <a:lvl4pPr>
              <a:defRPr sz="5161"/>
            </a:lvl4pPr>
            <a:lvl5pPr>
              <a:defRPr sz="5161"/>
            </a:lvl5pPr>
            <a:lvl6pPr>
              <a:defRPr sz="5161"/>
            </a:lvl6pPr>
            <a:lvl7pPr>
              <a:defRPr sz="5161"/>
            </a:lvl7pPr>
            <a:lvl8pPr>
              <a:defRPr sz="5161"/>
            </a:lvl8pPr>
            <a:lvl9pPr>
              <a:defRPr sz="5161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42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43322" y="673748"/>
            <a:ext cx="3917441" cy="280785"/>
          </a:xfrm>
        </p:spPr>
        <p:txBody>
          <a:bodyPr anchor="b"/>
          <a:lstStyle>
            <a:lvl1pPr marL="0" indent="0">
              <a:buNone/>
              <a:defRPr sz="6883" b="1"/>
            </a:lvl1pPr>
            <a:lvl2pPr marL="1311155" indent="0">
              <a:buNone/>
              <a:defRPr sz="5735" b="1"/>
            </a:lvl2pPr>
            <a:lvl3pPr marL="2622308" indent="0">
              <a:buNone/>
              <a:defRPr sz="5161" b="1"/>
            </a:lvl3pPr>
            <a:lvl4pPr marL="3933465" indent="0">
              <a:buNone/>
              <a:defRPr sz="4588" b="1"/>
            </a:lvl4pPr>
            <a:lvl5pPr marL="5244619" indent="0">
              <a:buNone/>
              <a:defRPr sz="4588" b="1"/>
            </a:lvl5pPr>
            <a:lvl6pPr marL="6555773" indent="0">
              <a:buNone/>
              <a:defRPr sz="4588" b="1"/>
            </a:lvl6pPr>
            <a:lvl7pPr marL="7866929" indent="0">
              <a:buNone/>
              <a:defRPr sz="4588" b="1"/>
            </a:lvl7pPr>
            <a:lvl8pPr marL="9178085" indent="0">
              <a:buNone/>
              <a:defRPr sz="4588" b="1"/>
            </a:lvl8pPr>
            <a:lvl9pPr marL="10489237" indent="0">
              <a:buNone/>
              <a:defRPr sz="4588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43322" y="954531"/>
            <a:ext cx="3917441" cy="1734177"/>
          </a:xfrm>
        </p:spPr>
        <p:txBody>
          <a:bodyPr/>
          <a:lstStyle>
            <a:lvl1pPr>
              <a:defRPr sz="6883"/>
            </a:lvl1pPr>
            <a:lvl2pPr>
              <a:defRPr sz="5735"/>
            </a:lvl2pPr>
            <a:lvl3pPr>
              <a:defRPr sz="5161"/>
            </a:lvl3pPr>
            <a:lvl4pPr>
              <a:defRPr sz="4588"/>
            </a:lvl4pPr>
            <a:lvl5pPr>
              <a:defRPr sz="4588"/>
            </a:lvl5pPr>
            <a:lvl6pPr>
              <a:defRPr sz="4588"/>
            </a:lvl6pPr>
            <a:lvl7pPr>
              <a:defRPr sz="4588"/>
            </a:lvl7pPr>
            <a:lvl8pPr>
              <a:defRPr sz="4588"/>
            </a:lvl8pPr>
            <a:lvl9pPr>
              <a:defRPr sz="4588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503912" y="673748"/>
            <a:ext cx="3918979" cy="280785"/>
          </a:xfrm>
        </p:spPr>
        <p:txBody>
          <a:bodyPr anchor="b"/>
          <a:lstStyle>
            <a:lvl1pPr marL="0" indent="0">
              <a:buNone/>
              <a:defRPr sz="6883" b="1"/>
            </a:lvl1pPr>
            <a:lvl2pPr marL="1311155" indent="0">
              <a:buNone/>
              <a:defRPr sz="5735" b="1"/>
            </a:lvl2pPr>
            <a:lvl3pPr marL="2622308" indent="0">
              <a:buNone/>
              <a:defRPr sz="5161" b="1"/>
            </a:lvl3pPr>
            <a:lvl4pPr marL="3933465" indent="0">
              <a:buNone/>
              <a:defRPr sz="4588" b="1"/>
            </a:lvl4pPr>
            <a:lvl5pPr marL="5244619" indent="0">
              <a:buNone/>
              <a:defRPr sz="4588" b="1"/>
            </a:lvl5pPr>
            <a:lvl6pPr marL="6555773" indent="0">
              <a:buNone/>
              <a:defRPr sz="4588" b="1"/>
            </a:lvl6pPr>
            <a:lvl7pPr marL="7866929" indent="0">
              <a:buNone/>
              <a:defRPr sz="4588" b="1"/>
            </a:lvl7pPr>
            <a:lvl8pPr marL="9178085" indent="0">
              <a:buNone/>
              <a:defRPr sz="4588" b="1"/>
            </a:lvl8pPr>
            <a:lvl9pPr marL="10489237" indent="0">
              <a:buNone/>
              <a:defRPr sz="4588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503912" y="954531"/>
            <a:ext cx="3918979" cy="1734177"/>
          </a:xfrm>
        </p:spPr>
        <p:txBody>
          <a:bodyPr/>
          <a:lstStyle>
            <a:lvl1pPr>
              <a:defRPr sz="6883"/>
            </a:lvl1pPr>
            <a:lvl2pPr>
              <a:defRPr sz="5735"/>
            </a:lvl2pPr>
            <a:lvl3pPr>
              <a:defRPr sz="5161"/>
            </a:lvl3pPr>
            <a:lvl4pPr>
              <a:defRPr sz="4588"/>
            </a:lvl4pPr>
            <a:lvl5pPr>
              <a:defRPr sz="4588"/>
            </a:lvl5pPr>
            <a:lvl6pPr>
              <a:defRPr sz="4588"/>
            </a:lvl6pPr>
            <a:lvl7pPr>
              <a:defRPr sz="4588"/>
            </a:lvl7pPr>
            <a:lvl8pPr>
              <a:defRPr sz="4588"/>
            </a:lvl8pPr>
            <a:lvl9pPr>
              <a:defRPr sz="4588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778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28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668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3312" y="119842"/>
            <a:ext cx="2916916" cy="510011"/>
          </a:xfrm>
        </p:spPr>
        <p:txBody>
          <a:bodyPr anchor="b"/>
          <a:lstStyle>
            <a:lvl1pPr algn="l">
              <a:defRPr sz="5735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66440" y="119843"/>
            <a:ext cx="4956446" cy="2568866"/>
          </a:xfrm>
        </p:spPr>
        <p:txBody>
          <a:bodyPr/>
          <a:lstStyle>
            <a:lvl1pPr>
              <a:defRPr sz="9176"/>
            </a:lvl1pPr>
            <a:lvl2pPr>
              <a:defRPr sz="8029"/>
            </a:lvl2pPr>
            <a:lvl3pPr>
              <a:defRPr sz="6883"/>
            </a:lvl3pPr>
            <a:lvl4pPr>
              <a:defRPr sz="5735"/>
            </a:lvl4pPr>
            <a:lvl5pPr>
              <a:defRPr sz="5735"/>
            </a:lvl5pPr>
            <a:lvl6pPr>
              <a:defRPr sz="5735"/>
            </a:lvl6pPr>
            <a:lvl7pPr>
              <a:defRPr sz="5735"/>
            </a:lvl7pPr>
            <a:lvl8pPr>
              <a:defRPr sz="5735"/>
            </a:lvl8pPr>
            <a:lvl9pPr>
              <a:defRPr sz="5735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43312" y="629849"/>
            <a:ext cx="2916916" cy="2058856"/>
          </a:xfrm>
        </p:spPr>
        <p:txBody>
          <a:bodyPr/>
          <a:lstStyle>
            <a:lvl1pPr marL="0" indent="0">
              <a:buNone/>
              <a:defRPr sz="4015"/>
            </a:lvl1pPr>
            <a:lvl2pPr marL="1311155" indent="0">
              <a:buNone/>
              <a:defRPr sz="3441"/>
            </a:lvl2pPr>
            <a:lvl3pPr marL="2622308" indent="0">
              <a:buNone/>
              <a:defRPr sz="2868"/>
            </a:lvl3pPr>
            <a:lvl4pPr marL="3933465" indent="0">
              <a:buNone/>
              <a:defRPr sz="2580"/>
            </a:lvl4pPr>
            <a:lvl5pPr marL="5244619" indent="0">
              <a:buNone/>
              <a:defRPr sz="2580"/>
            </a:lvl5pPr>
            <a:lvl6pPr marL="6555773" indent="0">
              <a:buNone/>
              <a:defRPr sz="2580"/>
            </a:lvl6pPr>
            <a:lvl7pPr marL="7866929" indent="0">
              <a:buNone/>
              <a:defRPr sz="2580"/>
            </a:lvl7pPr>
            <a:lvl8pPr marL="9178085" indent="0">
              <a:buNone/>
              <a:defRPr sz="2580"/>
            </a:lvl8pPr>
            <a:lvl9pPr marL="10489237" indent="0">
              <a:buNone/>
              <a:defRPr sz="258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778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37845" y="2106931"/>
            <a:ext cx="5319713" cy="248735"/>
          </a:xfrm>
        </p:spPr>
        <p:txBody>
          <a:bodyPr anchor="b"/>
          <a:lstStyle>
            <a:lvl1pPr algn="l">
              <a:defRPr sz="5735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37845" y="268945"/>
            <a:ext cx="5319713" cy="1805940"/>
          </a:xfrm>
        </p:spPr>
        <p:txBody>
          <a:bodyPr/>
          <a:lstStyle>
            <a:lvl1pPr marL="0" indent="0">
              <a:buNone/>
              <a:defRPr sz="9176"/>
            </a:lvl1pPr>
            <a:lvl2pPr marL="1311155" indent="0">
              <a:buNone/>
              <a:defRPr sz="8029"/>
            </a:lvl2pPr>
            <a:lvl3pPr marL="2622308" indent="0">
              <a:buNone/>
              <a:defRPr sz="6883"/>
            </a:lvl3pPr>
            <a:lvl4pPr marL="3933465" indent="0">
              <a:buNone/>
              <a:defRPr sz="5735"/>
            </a:lvl4pPr>
            <a:lvl5pPr marL="5244619" indent="0">
              <a:buNone/>
              <a:defRPr sz="5735"/>
            </a:lvl5pPr>
            <a:lvl6pPr marL="6555773" indent="0">
              <a:buNone/>
              <a:defRPr sz="5735"/>
            </a:lvl6pPr>
            <a:lvl7pPr marL="7866929" indent="0">
              <a:buNone/>
              <a:defRPr sz="5735"/>
            </a:lvl7pPr>
            <a:lvl8pPr marL="9178085" indent="0">
              <a:buNone/>
              <a:defRPr sz="5735"/>
            </a:lvl8pPr>
            <a:lvl9pPr marL="10489237" indent="0">
              <a:buNone/>
              <a:defRPr sz="5735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37845" y="2355669"/>
            <a:ext cx="5319713" cy="353245"/>
          </a:xfrm>
        </p:spPr>
        <p:txBody>
          <a:bodyPr/>
          <a:lstStyle>
            <a:lvl1pPr marL="0" indent="0">
              <a:buNone/>
              <a:defRPr sz="4015"/>
            </a:lvl1pPr>
            <a:lvl2pPr marL="1311155" indent="0">
              <a:buNone/>
              <a:defRPr sz="3441"/>
            </a:lvl2pPr>
            <a:lvl3pPr marL="2622308" indent="0">
              <a:buNone/>
              <a:defRPr sz="2868"/>
            </a:lvl3pPr>
            <a:lvl4pPr marL="3933465" indent="0">
              <a:buNone/>
              <a:defRPr sz="2580"/>
            </a:lvl4pPr>
            <a:lvl5pPr marL="5244619" indent="0">
              <a:buNone/>
              <a:defRPr sz="2580"/>
            </a:lvl5pPr>
            <a:lvl6pPr marL="6555773" indent="0">
              <a:buNone/>
              <a:defRPr sz="2580"/>
            </a:lvl6pPr>
            <a:lvl7pPr marL="7866929" indent="0">
              <a:buNone/>
              <a:defRPr sz="2580"/>
            </a:lvl7pPr>
            <a:lvl8pPr marL="9178085" indent="0">
              <a:buNone/>
              <a:defRPr sz="2580"/>
            </a:lvl8pPr>
            <a:lvl9pPr marL="10489237" indent="0">
              <a:buNone/>
              <a:defRPr sz="258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93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3317" y="120541"/>
            <a:ext cx="7979569" cy="501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43317" y="702314"/>
            <a:ext cx="7979569" cy="1986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43316" y="2789734"/>
            <a:ext cx="2068779" cy="16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4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F9769-E12D-44AF-BC91-601B107FC255}" type="datetimeFigureOut">
              <a:rPr lang="de-DE" smtClean="0"/>
              <a:t>06.01.2021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9288" y="2789734"/>
            <a:ext cx="2807625" cy="16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4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54105" y="2789734"/>
            <a:ext cx="2068779" cy="16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4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02884-27FA-4DA0-93B7-4BD39D3464C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72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622308" rtl="0" eaLnBrk="1" latinLnBrk="0" hangingPunct="1">
        <a:spcBef>
          <a:spcPct val="0"/>
        </a:spcBef>
        <a:buNone/>
        <a:defRPr sz="126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83367" indent="-983367" algn="l" defTabSz="2622308" rtl="0" eaLnBrk="1" latinLnBrk="0" hangingPunct="1">
        <a:spcBef>
          <a:spcPct val="20000"/>
        </a:spcBef>
        <a:buFont typeface="Arial" panose="020B0604020202020204" pitchFamily="34" charset="0"/>
        <a:buChar char="•"/>
        <a:defRPr sz="9176" kern="1200">
          <a:solidFill>
            <a:schemeClr val="tx1"/>
          </a:solidFill>
          <a:latin typeface="+mn-lt"/>
          <a:ea typeface="+mn-ea"/>
          <a:cs typeface="+mn-cs"/>
        </a:defRPr>
      </a:lvl1pPr>
      <a:lvl2pPr marL="2130624" indent="-819472" algn="l" defTabSz="2622308" rtl="0" eaLnBrk="1" latinLnBrk="0" hangingPunct="1">
        <a:spcBef>
          <a:spcPct val="20000"/>
        </a:spcBef>
        <a:buFont typeface="Arial" panose="020B0604020202020204" pitchFamily="34" charset="0"/>
        <a:buChar char="–"/>
        <a:defRPr sz="8029" kern="1200">
          <a:solidFill>
            <a:schemeClr val="tx1"/>
          </a:solidFill>
          <a:latin typeface="+mn-lt"/>
          <a:ea typeface="+mn-ea"/>
          <a:cs typeface="+mn-cs"/>
        </a:defRPr>
      </a:lvl2pPr>
      <a:lvl3pPr marL="3277887" indent="-655577" algn="l" defTabSz="2622308" rtl="0" eaLnBrk="1" latinLnBrk="0" hangingPunct="1">
        <a:spcBef>
          <a:spcPct val="20000"/>
        </a:spcBef>
        <a:buFont typeface="Arial" panose="020B0604020202020204" pitchFamily="34" charset="0"/>
        <a:buChar char="•"/>
        <a:defRPr sz="6883" kern="1200">
          <a:solidFill>
            <a:schemeClr val="tx1"/>
          </a:solidFill>
          <a:latin typeface="+mn-lt"/>
          <a:ea typeface="+mn-ea"/>
          <a:cs typeface="+mn-cs"/>
        </a:defRPr>
      </a:lvl3pPr>
      <a:lvl4pPr marL="4589041" indent="-655577" algn="l" defTabSz="2622308" rtl="0" eaLnBrk="1" latinLnBrk="0" hangingPunct="1">
        <a:spcBef>
          <a:spcPct val="20000"/>
        </a:spcBef>
        <a:buFont typeface="Arial" panose="020B0604020202020204" pitchFamily="34" charset="0"/>
        <a:buChar char="–"/>
        <a:defRPr sz="5735" kern="1200">
          <a:solidFill>
            <a:schemeClr val="tx1"/>
          </a:solidFill>
          <a:latin typeface="+mn-lt"/>
          <a:ea typeface="+mn-ea"/>
          <a:cs typeface="+mn-cs"/>
        </a:defRPr>
      </a:lvl4pPr>
      <a:lvl5pPr marL="5900197" indent="-655577" algn="l" defTabSz="2622308" rtl="0" eaLnBrk="1" latinLnBrk="0" hangingPunct="1">
        <a:spcBef>
          <a:spcPct val="20000"/>
        </a:spcBef>
        <a:buFont typeface="Arial" panose="020B0604020202020204" pitchFamily="34" charset="0"/>
        <a:buChar char="»"/>
        <a:defRPr sz="5735" kern="1200">
          <a:solidFill>
            <a:schemeClr val="tx1"/>
          </a:solidFill>
          <a:latin typeface="+mn-lt"/>
          <a:ea typeface="+mn-ea"/>
          <a:cs typeface="+mn-cs"/>
        </a:defRPr>
      </a:lvl5pPr>
      <a:lvl6pPr marL="7211352" indent="-655577" algn="l" defTabSz="2622308" rtl="0" eaLnBrk="1" latinLnBrk="0" hangingPunct="1">
        <a:spcBef>
          <a:spcPct val="20000"/>
        </a:spcBef>
        <a:buFont typeface="Arial" panose="020B0604020202020204" pitchFamily="34" charset="0"/>
        <a:buChar char="•"/>
        <a:defRPr sz="5735" kern="1200">
          <a:solidFill>
            <a:schemeClr val="tx1"/>
          </a:solidFill>
          <a:latin typeface="+mn-lt"/>
          <a:ea typeface="+mn-ea"/>
          <a:cs typeface="+mn-cs"/>
        </a:defRPr>
      </a:lvl6pPr>
      <a:lvl7pPr marL="8522505" indent="-655577" algn="l" defTabSz="2622308" rtl="0" eaLnBrk="1" latinLnBrk="0" hangingPunct="1">
        <a:spcBef>
          <a:spcPct val="20000"/>
        </a:spcBef>
        <a:buFont typeface="Arial" panose="020B0604020202020204" pitchFamily="34" charset="0"/>
        <a:buChar char="•"/>
        <a:defRPr sz="5735" kern="1200">
          <a:solidFill>
            <a:schemeClr val="tx1"/>
          </a:solidFill>
          <a:latin typeface="+mn-lt"/>
          <a:ea typeface="+mn-ea"/>
          <a:cs typeface="+mn-cs"/>
        </a:defRPr>
      </a:lvl7pPr>
      <a:lvl8pPr marL="9833662" indent="-655577" algn="l" defTabSz="2622308" rtl="0" eaLnBrk="1" latinLnBrk="0" hangingPunct="1">
        <a:spcBef>
          <a:spcPct val="20000"/>
        </a:spcBef>
        <a:buFont typeface="Arial" panose="020B0604020202020204" pitchFamily="34" charset="0"/>
        <a:buChar char="•"/>
        <a:defRPr sz="5735" kern="1200">
          <a:solidFill>
            <a:schemeClr val="tx1"/>
          </a:solidFill>
          <a:latin typeface="+mn-lt"/>
          <a:ea typeface="+mn-ea"/>
          <a:cs typeface="+mn-cs"/>
        </a:defRPr>
      </a:lvl8pPr>
      <a:lvl9pPr marL="11144817" indent="-655577" algn="l" defTabSz="2622308" rtl="0" eaLnBrk="1" latinLnBrk="0" hangingPunct="1">
        <a:spcBef>
          <a:spcPct val="20000"/>
        </a:spcBef>
        <a:buFont typeface="Arial" panose="020B0604020202020204" pitchFamily="34" charset="0"/>
        <a:buChar char="•"/>
        <a:defRPr sz="57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1pPr>
      <a:lvl2pPr marL="1311155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2pPr>
      <a:lvl3pPr marL="2622308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3pPr>
      <a:lvl4pPr marL="3933465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4pPr>
      <a:lvl5pPr marL="5244619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5pPr>
      <a:lvl6pPr marL="6555773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6pPr>
      <a:lvl7pPr marL="7866929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7pPr>
      <a:lvl8pPr marL="9178085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8pPr>
      <a:lvl9pPr marL="10489237" algn="l" defTabSz="2622308" rtl="0" eaLnBrk="1" latinLnBrk="0" hangingPunct="1">
        <a:defRPr sz="51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02381F8A-E634-44E0-84CF-36B9F7EA4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180"/>
            <a:ext cx="8866188" cy="2597622"/>
          </a:xfrm>
          <a:prstGeom prst="rect">
            <a:avLst/>
          </a:prstGeom>
        </p:spPr>
      </p:pic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558344"/>
              </p:ext>
            </p:extLst>
          </p:nvPr>
        </p:nvGraphicFramePr>
        <p:xfrm>
          <a:off x="0" y="-1215"/>
          <a:ext cx="8865493" cy="30076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65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07667">
                <a:tc>
                  <a:txBody>
                    <a:bodyPr/>
                    <a:lstStyle/>
                    <a:p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Forest plot of comparison: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resin infiltration vs. bleaching + resin infiltration, for outcome: optical improvement at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day - 6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months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follow up time</a:t>
                      </a:r>
                      <a:endParaRPr lang="en-US" sz="10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0353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Προσαρμογή</PresentationFormat>
  <Paragraphs>1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Wierichs, Richard Johannes</dc:creator>
  <cp:lastModifiedBy>sotiria b</cp:lastModifiedBy>
  <cp:revision>42</cp:revision>
  <dcterms:created xsi:type="dcterms:W3CDTF">2015-07-22T10:51:21Z</dcterms:created>
  <dcterms:modified xsi:type="dcterms:W3CDTF">2021-01-06T19:04:33Z</dcterms:modified>
</cp:coreProperties>
</file>