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8866188" cy="64008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18" userDrawn="1">
          <p15:clr>
            <a:srgbClr val="A4A3A4"/>
          </p15:clr>
        </p15:guide>
        <p15:guide id="2" pos="279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084" autoAdjust="0"/>
    <p:restoredTop sz="94660"/>
  </p:normalViewPr>
  <p:slideViewPr>
    <p:cSldViewPr>
      <p:cViewPr varScale="1">
        <p:scale>
          <a:sx n="160" d="100"/>
          <a:sy n="160" d="100"/>
        </p:scale>
        <p:origin x="2382" y="144"/>
      </p:cViewPr>
      <p:guideLst>
        <p:guide orient="horz" pos="2018"/>
        <p:guide pos="279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BA60F1-BF3E-438A-8907-AC6EE029B21D}" type="datetimeFigureOut">
              <a:rPr lang="de-DE" smtClean="0"/>
              <a:t>19.05.2021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292225" y="1143000"/>
            <a:ext cx="42735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5012DF-87EC-4567-9A1A-E9EC239E183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522643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292225" y="1143000"/>
            <a:ext cx="4273550" cy="30861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5012DF-87EC-4567-9A1A-E9EC239E1834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876335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64983" y="1988413"/>
            <a:ext cx="7536259" cy="137202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29941" y="3627128"/>
            <a:ext cx="6206332" cy="163576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499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9995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4993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79991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4989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699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4984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59982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F9769-E12D-44AF-BC91-601B107FC255}" type="datetimeFigureOut">
              <a:rPr lang="de-DE" smtClean="0"/>
              <a:t>19.05.2021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02884-27FA-4DA0-93B7-4BD39D3464C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913298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F9769-E12D-44AF-BC91-601B107FC255}" type="datetimeFigureOut">
              <a:rPr lang="de-DE" smtClean="0"/>
              <a:t>19.05.2021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02884-27FA-4DA0-93B7-4BD39D3464C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846480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428001" y="256344"/>
            <a:ext cx="1994893" cy="54614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43316" y="256344"/>
            <a:ext cx="5836906" cy="5461425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F9769-E12D-44AF-BC91-601B107FC255}" type="datetimeFigureOut">
              <a:rPr lang="de-DE" smtClean="0"/>
              <a:t>19.05.2021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02884-27FA-4DA0-93B7-4BD39D3464C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417151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F9769-E12D-44AF-BC91-601B107FC255}" type="datetimeFigureOut">
              <a:rPr lang="de-DE" smtClean="0"/>
              <a:t>19.05.2021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02884-27FA-4DA0-93B7-4BD39D3464C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797364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00385" y="4113112"/>
            <a:ext cx="7536259" cy="1271271"/>
          </a:xfrm>
        </p:spPr>
        <p:txBody>
          <a:bodyPr anchor="t"/>
          <a:lstStyle>
            <a:lvl1pPr algn="l">
              <a:defRPr sz="39372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00385" y="2712946"/>
            <a:ext cx="7536259" cy="1400173"/>
          </a:xfrm>
        </p:spPr>
        <p:txBody>
          <a:bodyPr anchor="b"/>
          <a:lstStyle>
            <a:lvl1pPr marL="0" indent="0">
              <a:buNone/>
              <a:defRPr sz="19682">
                <a:solidFill>
                  <a:schemeClr val="tx1">
                    <a:tint val="75000"/>
                  </a:schemeClr>
                </a:solidFill>
              </a:defRPr>
            </a:lvl1pPr>
            <a:lvl2pPr marL="4499783" indent="0">
              <a:buNone/>
              <a:defRPr sz="17713">
                <a:solidFill>
                  <a:schemeClr val="tx1">
                    <a:tint val="75000"/>
                  </a:schemeClr>
                </a:solidFill>
              </a:defRPr>
            </a:lvl2pPr>
            <a:lvl3pPr marL="8999565" indent="0">
              <a:buNone/>
              <a:defRPr sz="15746">
                <a:solidFill>
                  <a:schemeClr val="tx1">
                    <a:tint val="75000"/>
                  </a:schemeClr>
                </a:solidFill>
              </a:defRPr>
            </a:lvl3pPr>
            <a:lvl4pPr marL="13499351" indent="0">
              <a:buNone/>
              <a:defRPr sz="13778">
                <a:solidFill>
                  <a:schemeClr val="tx1">
                    <a:tint val="75000"/>
                  </a:schemeClr>
                </a:solidFill>
              </a:defRPr>
            </a:lvl4pPr>
            <a:lvl5pPr marL="17999133" indent="0">
              <a:buNone/>
              <a:defRPr sz="13778">
                <a:solidFill>
                  <a:schemeClr val="tx1">
                    <a:tint val="75000"/>
                  </a:schemeClr>
                </a:solidFill>
              </a:defRPr>
            </a:lvl5pPr>
            <a:lvl6pPr marL="22498913" indent="0">
              <a:buNone/>
              <a:defRPr sz="13778">
                <a:solidFill>
                  <a:schemeClr val="tx1">
                    <a:tint val="75000"/>
                  </a:schemeClr>
                </a:solidFill>
              </a:defRPr>
            </a:lvl6pPr>
            <a:lvl7pPr marL="26998700" indent="0">
              <a:buNone/>
              <a:defRPr sz="13778">
                <a:solidFill>
                  <a:schemeClr val="tx1">
                    <a:tint val="75000"/>
                  </a:schemeClr>
                </a:solidFill>
              </a:defRPr>
            </a:lvl7pPr>
            <a:lvl8pPr marL="31498491" indent="0">
              <a:buNone/>
              <a:defRPr sz="13778">
                <a:solidFill>
                  <a:schemeClr val="tx1">
                    <a:tint val="75000"/>
                  </a:schemeClr>
                </a:solidFill>
              </a:defRPr>
            </a:lvl8pPr>
            <a:lvl9pPr marL="35998264" indent="0">
              <a:buNone/>
              <a:defRPr sz="1377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F9769-E12D-44AF-BC91-601B107FC255}" type="datetimeFigureOut">
              <a:rPr lang="de-DE" smtClean="0"/>
              <a:t>19.05.2021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02884-27FA-4DA0-93B7-4BD39D3464C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303659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43321" y="1493534"/>
            <a:ext cx="3915901" cy="4224235"/>
          </a:xfrm>
        </p:spPr>
        <p:txBody>
          <a:bodyPr/>
          <a:lstStyle>
            <a:lvl1pPr>
              <a:defRPr sz="27556"/>
            </a:lvl1pPr>
            <a:lvl2pPr>
              <a:defRPr sz="23621"/>
            </a:lvl2pPr>
            <a:lvl3pPr>
              <a:defRPr sz="19682"/>
            </a:lvl3pPr>
            <a:lvl4pPr>
              <a:defRPr sz="17713"/>
            </a:lvl4pPr>
            <a:lvl5pPr>
              <a:defRPr sz="17713"/>
            </a:lvl5pPr>
            <a:lvl6pPr>
              <a:defRPr sz="17713"/>
            </a:lvl6pPr>
            <a:lvl7pPr>
              <a:defRPr sz="17713"/>
            </a:lvl7pPr>
            <a:lvl8pPr>
              <a:defRPr sz="17713"/>
            </a:lvl8pPr>
            <a:lvl9pPr>
              <a:defRPr sz="17713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06982" y="1493534"/>
            <a:ext cx="3915901" cy="4224235"/>
          </a:xfrm>
        </p:spPr>
        <p:txBody>
          <a:bodyPr/>
          <a:lstStyle>
            <a:lvl1pPr>
              <a:defRPr sz="27556"/>
            </a:lvl1pPr>
            <a:lvl2pPr>
              <a:defRPr sz="23621"/>
            </a:lvl2pPr>
            <a:lvl3pPr>
              <a:defRPr sz="19682"/>
            </a:lvl3pPr>
            <a:lvl4pPr>
              <a:defRPr sz="17713"/>
            </a:lvl4pPr>
            <a:lvl5pPr>
              <a:defRPr sz="17713"/>
            </a:lvl5pPr>
            <a:lvl6pPr>
              <a:defRPr sz="17713"/>
            </a:lvl6pPr>
            <a:lvl7pPr>
              <a:defRPr sz="17713"/>
            </a:lvl7pPr>
            <a:lvl8pPr>
              <a:defRPr sz="17713"/>
            </a:lvl8pPr>
            <a:lvl9pPr>
              <a:defRPr sz="17713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F9769-E12D-44AF-BC91-601B107FC255}" type="datetimeFigureOut">
              <a:rPr lang="de-DE" smtClean="0"/>
              <a:t>19.05.2021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02884-27FA-4DA0-93B7-4BD39D3464C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98426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43328" y="1432784"/>
            <a:ext cx="3917441" cy="597112"/>
          </a:xfrm>
        </p:spPr>
        <p:txBody>
          <a:bodyPr anchor="b"/>
          <a:lstStyle>
            <a:lvl1pPr marL="0" indent="0">
              <a:buNone/>
              <a:defRPr sz="23621" b="1"/>
            </a:lvl1pPr>
            <a:lvl2pPr marL="4499783" indent="0">
              <a:buNone/>
              <a:defRPr sz="19682" b="1"/>
            </a:lvl2pPr>
            <a:lvl3pPr marL="8999565" indent="0">
              <a:buNone/>
              <a:defRPr sz="17713" b="1"/>
            </a:lvl3pPr>
            <a:lvl4pPr marL="13499351" indent="0">
              <a:buNone/>
              <a:defRPr sz="15746" b="1"/>
            </a:lvl4pPr>
            <a:lvl5pPr marL="17999133" indent="0">
              <a:buNone/>
              <a:defRPr sz="15746" b="1"/>
            </a:lvl5pPr>
            <a:lvl6pPr marL="22498913" indent="0">
              <a:buNone/>
              <a:defRPr sz="15746" b="1"/>
            </a:lvl6pPr>
            <a:lvl7pPr marL="26998700" indent="0">
              <a:buNone/>
              <a:defRPr sz="15746" b="1"/>
            </a:lvl7pPr>
            <a:lvl8pPr marL="31498491" indent="0">
              <a:buNone/>
              <a:defRPr sz="15746" b="1"/>
            </a:lvl8pPr>
            <a:lvl9pPr marL="35998264" indent="0">
              <a:buNone/>
              <a:defRPr sz="15746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43328" y="2029895"/>
            <a:ext cx="3917441" cy="3687870"/>
          </a:xfrm>
        </p:spPr>
        <p:txBody>
          <a:bodyPr/>
          <a:lstStyle>
            <a:lvl1pPr>
              <a:defRPr sz="23621"/>
            </a:lvl1pPr>
            <a:lvl2pPr>
              <a:defRPr sz="19682"/>
            </a:lvl2pPr>
            <a:lvl3pPr>
              <a:defRPr sz="17713"/>
            </a:lvl3pPr>
            <a:lvl4pPr>
              <a:defRPr sz="15746"/>
            </a:lvl4pPr>
            <a:lvl5pPr>
              <a:defRPr sz="15746"/>
            </a:lvl5pPr>
            <a:lvl6pPr>
              <a:defRPr sz="15746"/>
            </a:lvl6pPr>
            <a:lvl7pPr>
              <a:defRPr sz="15746"/>
            </a:lvl7pPr>
            <a:lvl8pPr>
              <a:defRPr sz="15746"/>
            </a:lvl8pPr>
            <a:lvl9pPr>
              <a:defRPr sz="15746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503919" y="1432784"/>
            <a:ext cx="3918979" cy="597112"/>
          </a:xfrm>
        </p:spPr>
        <p:txBody>
          <a:bodyPr anchor="b"/>
          <a:lstStyle>
            <a:lvl1pPr marL="0" indent="0">
              <a:buNone/>
              <a:defRPr sz="23621" b="1"/>
            </a:lvl1pPr>
            <a:lvl2pPr marL="4499783" indent="0">
              <a:buNone/>
              <a:defRPr sz="19682" b="1"/>
            </a:lvl2pPr>
            <a:lvl3pPr marL="8999565" indent="0">
              <a:buNone/>
              <a:defRPr sz="17713" b="1"/>
            </a:lvl3pPr>
            <a:lvl4pPr marL="13499351" indent="0">
              <a:buNone/>
              <a:defRPr sz="15746" b="1"/>
            </a:lvl4pPr>
            <a:lvl5pPr marL="17999133" indent="0">
              <a:buNone/>
              <a:defRPr sz="15746" b="1"/>
            </a:lvl5pPr>
            <a:lvl6pPr marL="22498913" indent="0">
              <a:buNone/>
              <a:defRPr sz="15746" b="1"/>
            </a:lvl6pPr>
            <a:lvl7pPr marL="26998700" indent="0">
              <a:buNone/>
              <a:defRPr sz="15746" b="1"/>
            </a:lvl7pPr>
            <a:lvl8pPr marL="31498491" indent="0">
              <a:buNone/>
              <a:defRPr sz="15746" b="1"/>
            </a:lvl8pPr>
            <a:lvl9pPr marL="35998264" indent="0">
              <a:buNone/>
              <a:defRPr sz="15746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503919" y="2029895"/>
            <a:ext cx="3918979" cy="3687870"/>
          </a:xfrm>
        </p:spPr>
        <p:txBody>
          <a:bodyPr/>
          <a:lstStyle>
            <a:lvl1pPr>
              <a:defRPr sz="23621"/>
            </a:lvl1pPr>
            <a:lvl2pPr>
              <a:defRPr sz="19682"/>
            </a:lvl2pPr>
            <a:lvl3pPr>
              <a:defRPr sz="17713"/>
            </a:lvl3pPr>
            <a:lvl4pPr>
              <a:defRPr sz="15746"/>
            </a:lvl4pPr>
            <a:lvl5pPr>
              <a:defRPr sz="15746"/>
            </a:lvl5pPr>
            <a:lvl6pPr>
              <a:defRPr sz="15746"/>
            </a:lvl6pPr>
            <a:lvl7pPr>
              <a:defRPr sz="15746"/>
            </a:lvl7pPr>
            <a:lvl8pPr>
              <a:defRPr sz="15746"/>
            </a:lvl8pPr>
            <a:lvl9pPr>
              <a:defRPr sz="15746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F9769-E12D-44AF-BC91-601B107FC255}" type="datetimeFigureOut">
              <a:rPr lang="de-DE" smtClean="0"/>
              <a:t>19.05.2021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02884-27FA-4DA0-93B7-4BD39D3464C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767782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F9769-E12D-44AF-BC91-601B107FC255}" type="datetimeFigureOut">
              <a:rPr lang="de-DE" smtClean="0"/>
              <a:t>19.05.2021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02884-27FA-4DA0-93B7-4BD39D3464C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322809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F9769-E12D-44AF-BC91-601B107FC255}" type="datetimeFigureOut">
              <a:rPr lang="de-DE" smtClean="0"/>
              <a:t>19.05.2021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02884-27FA-4DA0-93B7-4BD39D3464C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746682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43312" y="254860"/>
            <a:ext cx="2916916" cy="1084580"/>
          </a:xfrm>
        </p:spPr>
        <p:txBody>
          <a:bodyPr anchor="b"/>
          <a:lstStyle>
            <a:lvl1pPr algn="l">
              <a:defRPr sz="19682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466440" y="254856"/>
            <a:ext cx="4956446" cy="5462906"/>
          </a:xfrm>
        </p:spPr>
        <p:txBody>
          <a:bodyPr/>
          <a:lstStyle>
            <a:lvl1pPr>
              <a:defRPr sz="31491"/>
            </a:lvl1pPr>
            <a:lvl2pPr>
              <a:defRPr sz="27556"/>
            </a:lvl2pPr>
            <a:lvl3pPr>
              <a:defRPr sz="23621"/>
            </a:lvl3pPr>
            <a:lvl4pPr>
              <a:defRPr sz="19682"/>
            </a:lvl4pPr>
            <a:lvl5pPr>
              <a:defRPr sz="19682"/>
            </a:lvl5pPr>
            <a:lvl6pPr>
              <a:defRPr sz="19682"/>
            </a:lvl6pPr>
            <a:lvl7pPr>
              <a:defRPr sz="19682"/>
            </a:lvl7pPr>
            <a:lvl8pPr>
              <a:defRPr sz="19682"/>
            </a:lvl8pPr>
            <a:lvl9pPr>
              <a:defRPr sz="19682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43312" y="1339435"/>
            <a:ext cx="2916916" cy="4378325"/>
          </a:xfrm>
        </p:spPr>
        <p:txBody>
          <a:bodyPr/>
          <a:lstStyle>
            <a:lvl1pPr marL="0" indent="0">
              <a:buNone/>
              <a:defRPr sz="13778"/>
            </a:lvl1pPr>
            <a:lvl2pPr marL="4499783" indent="0">
              <a:buNone/>
              <a:defRPr sz="11808"/>
            </a:lvl2pPr>
            <a:lvl3pPr marL="8999565" indent="0">
              <a:buNone/>
              <a:defRPr sz="9842"/>
            </a:lvl3pPr>
            <a:lvl4pPr marL="13499351" indent="0">
              <a:buNone/>
              <a:defRPr sz="8855"/>
            </a:lvl4pPr>
            <a:lvl5pPr marL="17999133" indent="0">
              <a:buNone/>
              <a:defRPr sz="8855"/>
            </a:lvl5pPr>
            <a:lvl6pPr marL="22498913" indent="0">
              <a:buNone/>
              <a:defRPr sz="8855"/>
            </a:lvl6pPr>
            <a:lvl7pPr marL="26998700" indent="0">
              <a:buNone/>
              <a:defRPr sz="8855"/>
            </a:lvl7pPr>
            <a:lvl8pPr marL="31498491" indent="0">
              <a:buNone/>
              <a:defRPr sz="8855"/>
            </a:lvl8pPr>
            <a:lvl9pPr marL="35998264" indent="0">
              <a:buNone/>
              <a:defRPr sz="8855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F9769-E12D-44AF-BC91-601B107FC255}" type="datetimeFigureOut">
              <a:rPr lang="de-DE" smtClean="0"/>
              <a:t>19.05.2021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02884-27FA-4DA0-93B7-4BD39D3464C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177829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37852" y="4480570"/>
            <a:ext cx="5319713" cy="528955"/>
          </a:xfrm>
        </p:spPr>
        <p:txBody>
          <a:bodyPr anchor="b"/>
          <a:lstStyle>
            <a:lvl1pPr algn="l">
              <a:defRPr sz="19682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37852" y="571934"/>
            <a:ext cx="5319713" cy="3840480"/>
          </a:xfrm>
        </p:spPr>
        <p:txBody>
          <a:bodyPr/>
          <a:lstStyle>
            <a:lvl1pPr marL="0" indent="0">
              <a:buNone/>
              <a:defRPr sz="31491"/>
            </a:lvl1pPr>
            <a:lvl2pPr marL="4499783" indent="0">
              <a:buNone/>
              <a:defRPr sz="27556"/>
            </a:lvl2pPr>
            <a:lvl3pPr marL="8999565" indent="0">
              <a:buNone/>
              <a:defRPr sz="23621"/>
            </a:lvl3pPr>
            <a:lvl4pPr marL="13499351" indent="0">
              <a:buNone/>
              <a:defRPr sz="19682"/>
            </a:lvl4pPr>
            <a:lvl5pPr marL="17999133" indent="0">
              <a:buNone/>
              <a:defRPr sz="19682"/>
            </a:lvl5pPr>
            <a:lvl6pPr marL="22498913" indent="0">
              <a:buNone/>
              <a:defRPr sz="19682"/>
            </a:lvl6pPr>
            <a:lvl7pPr marL="26998700" indent="0">
              <a:buNone/>
              <a:defRPr sz="19682"/>
            </a:lvl7pPr>
            <a:lvl8pPr marL="31498491" indent="0">
              <a:buNone/>
              <a:defRPr sz="19682"/>
            </a:lvl8pPr>
            <a:lvl9pPr marL="35998264" indent="0">
              <a:buNone/>
              <a:defRPr sz="19682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37852" y="5009523"/>
            <a:ext cx="5319713" cy="751204"/>
          </a:xfrm>
        </p:spPr>
        <p:txBody>
          <a:bodyPr/>
          <a:lstStyle>
            <a:lvl1pPr marL="0" indent="0">
              <a:buNone/>
              <a:defRPr sz="13778"/>
            </a:lvl1pPr>
            <a:lvl2pPr marL="4499783" indent="0">
              <a:buNone/>
              <a:defRPr sz="11808"/>
            </a:lvl2pPr>
            <a:lvl3pPr marL="8999565" indent="0">
              <a:buNone/>
              <a:defRPr sz="9842"/>
            </a:lvl3pPr>
            <a:lvl4pPr marL="13499351" indent="0">
              <a:buNone/>
              <a:defRPr sz="8855"/>
            </a:lvl4pPr>
            <a:lvl5pPr marL="17999133" indent="0">
              <a:buNone/>
              <a:defRPr sz="8855"/>
            </a:lvl5pPr>
            <a:lvl6pPr marL="22498913" indent="0">
              <a:buNone/>
              <a:defRPr sz="8855"/>
            </a:lvl6pPr>
            <a:lvl7pPr marL="26998700" indent="0">
              <a:buNone/>
              <a:defRPr sz="8855"/>
            </a:lvl7pPr>
            <a:lvl8pPr marL="31498491" indent="0">
              <a:buNone/>
              <a:defRPr sz="8855"/>
            </a:lvl8pPr>
            <a:lvl9pPr marL="35998264" indent="0">
              <a:buNone/>
              <a:defRPr sz="8855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F9769-E12D-44AF-BC91-601B107FC255}" type="datetimeFigureOut">
              <a:rPr lang="de-DE" smtClean="0"/>
              <a:t>19.05.2021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02884-27FA-4DA0-93B7-4BD39D3464C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349329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43323" y="256341"/>
            <a:ext cx="7979569" cy="10667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43323" y="1493534"/>
            <a:ext cx="7979569" cy="42242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43323" y="5932600"/>
            <a:ext cx="2068779" cy="3407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80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BF9769-E12D-44AF-BC91-601B107FC255}" type="datetimeFigureOut">
              <a:rPr lang="de-DE" smtClean="0"/>
              <a:t>19.05.2021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029295" y="5932600"/>
            <a:ext cx="2807625" cy="3407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80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354112" y="5932600"/>
            <a:ext cx="2068779" cy="3407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80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E02884-27FA-4DA0-93B7-4BD39D3464C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167272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8999565" rtl="0" eaLnBrk="1" latinLnBrk="0" hangingPunct="1">
        <a:spcBef>
          <a:spcPct val="0"/>
        </a:spcBef>
        <a:buNone/>
        <a:defRPr sz="4330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374842" indent="-3374842" algn="l" defTabSz="8999565" rtl="0" eaLnBrk="1" latinLnBrk="0" hangingPunct="1">
        <a:spcBef>
          <a:spcPct val="20000"/>
        </a:spcBef>
        <a:buFont typeface="Arial" panose="020B0604020202020204" pitchFamily="34" charset="0"/>
        <a:buChar char="•"/>
        <a:defRPr sz="31491" kern="1200">
          <a:solidFill>
            <a:schemeClr val="tx1"/>
          </a:solidFill>
          <a:latin typeface="+mn-lt"/>
          <a:ea typeface="+mn-ea"/>
          <a:cs typeface="+mn-cs"/>
        </a:defRPr>
      </a:lvl1pPr>
      <a:lvl2pPr marL="7312139" indent="-2812368" algn="l" defTabSz="8999565" rtl="0" eaLnBrk="1" latinLnBrk="0" hangingPunct="1">
        <a:spcBef>
          <a:spcPct val="20000"/>
        </a:spcBef>
        <a:buFont typeface="Arial" panose="020B0604020202020204" pitchFamily="34" charset="0"/>
        <a:buChar char="–"/>
        <a:defRPr sz="27556" kern="1200">
          <a:solidFill>
            <a:schemeClr val="tx1"/>
          </a:solidFill>
          <a:latin typeface="+mn-lt"/>
          <a:ea typeface="+mn-ea"/>
          <a:cs typeface="+mn-cs"/>
        </a:defRPr>
      </a:lvl2pPr>
      <a:lvl3pPr marL="11249458" indent="-2249890" algn="l" defTabSz="89995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3621" kern="1200">
          <a:solidFill>
            <a:schemeClr val="tx1"/>
          </a:solidFill>
          <a:latin typeface="+mn-lt"/>
          <a:ea typeface="+mn-ea"/>
          <a:cs typeface="+mn-cs"/>
        </a:defRPr>
      </a:lvl3pPr>
      <a:lvl4pPr marL="15749240" indent="-2249890" algn="l" defTabSz="8999565" rtl="0" eaLnBrk="1" latinLnBrk="0" hangingPunct="1">
        <a:spcBef>
          <a:spcPct val="20000"/>
        </a:spcBef>
        <a:buFont typeface="Arial" panose="020B0604020202020204" pitchFamily="34" charset="0"/>
        <a:buChar char="–"/>
        <a:defRPr sz="19682" kern="1200">
          <a:solidFill>
            <a:schemeClr val="tx1"/>
          </a:solidFill>
          <a:latin typeface="+mn-lt"/>
          <a:ea typeface="+mn-ea"/>
          <a:cs typeface="+mn-cs"/>
        </a:defRPr>
      </a:lvl4pPr>
      <a:lvl5pPr marL="20249029" indent="-2249890" algn="l" defTabSz="8999565" rtl="0" eaLnBrk="1" latinLnBrk="0" hangingPunct="1">
        <a:spcBef>
          <a:spcPct val="20000"/>
        </a:spcBef>
        <a:buFont typeface="Arial" panose="020B0604020202020204" pitchFamily="34" charset="0"/>
        <a:buChar char="»"/>
        <a:defRPr sz="19682" kern="1200">
          <a:solidFill>
            <a:schemeClr val="tx1"/>
          </a:solidFill>
          <a:latin typeface="+mn-lt"/>
          <a:ea typeface="+mn-ea"/>
          <a:cs typeface="+mn-cs"/>
        </a:defRPr>
      </a:lvl5pPr>
      <a:lvl6pPr marL="24748811" indent="-2249890" algn="l" defTabSz="89995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9682" kern="1200">
          <a:solidFill>
            <a:schemeClr val="tx1"/>
          </a:solidFill>
          <a:latin typeface="+mn-lt"/>
          <a:ea typeface="+mn-ea"/>
          <a:cs typeface="+mn-cs"/>
        </a:defRPr>
      </a:lvl6pPr>
      <a:lvl7pPr marL="29248587" indent="-2249890" algn="l" defTabSz="89995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9682" kern="1200">
          <a:solidFill>
            <a:schemeClr val="tx1"/>
          </a:solidFill>
          <a:latin typeface="+mn-lt"/>
          <a:ea typeface="+mn-ea"/>
          <a:cs typeface="+mn-cs"/>
        </a:defRPr>
      </a:lvl7pPr>
      <a:lvl8pPr marL="33748382" indent="-2249890" algn="l" defTabSz="89995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9682" kern="1200">
          <a:solidFill>
            <a:schemeClr val="tx1"/>
          </a:solidFill>
          <a:latin typeface="+mn-lt"/>
          <a:ea typeface="+mn-ea"/>
          <a:cs typeface="+mn-cs"/>
        </a:defRPr>
      </a:lvl8pPr>
      <a:lvl9pPr marL="38248162" indent="-2249890" algn="l" defTabSz="89995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968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8999565" rtl="0" eaLnBrk="1" latinLnBrk="0" hangingPunct="1">
        <a:defRPr sz="17713" kern="1200">
          <a:solidFill>
            <a:schemeClr val="tx1"/>
          </a:solidFill>
          <a:latin typeface="+mn-lt"/>
          <a:ea typeface="+mn-ea"/>
          <a:cs typeface="+mn-cs"/>
        </a:defRPr>
      </a:lvl1pPr>
      <a:lvl2pPr marL="4499783" algn="l" defTabSz="8999565" rtl="0" eaLnBrk="1" latinLnBrk="0" hangingPunct="1">
        <a:defRPr sz="17713" kern="1200">
          <a:solidFill>
            <a:schemeClr val="tx1"/>
          </a:solidFill>
          <a:latin typeface="+mn-lt"/>
          <a:ea typeface="+mn-ea"/>
          <a:cs typeface="+mn-cs"/>
        </a:defRPr>
      </a:lvl2pPr>
      <a:lvl3pPr marL="8999565" algn="l" defTabSz="8999565" rtl="0" eaLnBrk="1" latinLnBrk="0" hangingPunct="1">
        <a:defRPr sz="17713" kern="1200">
          <a:solidFill>
            <a:schemeClr val="tx1"/>
          </a:solidFill>
          <a:latin typeface="+mn-lt"/>
          <a:ea typeface="+mn-ea"/>
          <a:cs typeface="+mn-cs"/>
        </a:defRPr>
      </a:lvl3pPr>
      <a:lvl4pPr marL="13499351" algn="l" defTabSz="8999565" rtl="0" eaLnBrk="1" latinLnBrk="0" hangingPunct="1">
        <a:defRPr sz="17713" kern="1200">
          <a:solidFill>
            <a:schemeClr val="tx1"/>
          </a:solidFill>
          <a:latin typeface="+mn-lt"/>
          <a:ea typeface="+mn-ea"/>
          <a:cs typeface="+mn-cs"/>
        </a:defRPr>
      </a:lvl4pPr>
      <a:lvl5pPr marL="17999133" algn="l" defTabSz="8999565" rtl="0" eaLnBrk="1" latinLnBrk="0" hangingPunct="1">
        <a:defRPr sz="17713" kern="1200">
          <a:solidFill>
            <a:schemeClr val="tx1"/>
          </a:solidFill>
          <a:latin typeface="+mn-lt"/>
          <a:ea typeface="+mn-ea"/>
          <a:cs typeface="+mn-cs"/>
        </a:defRPr>
      </a:lvl5pPr>
      <a:lvl6pPr marL="22498913" algn="l" defTabSz="8999565" rtl="0" eaLnBrk="1" latinLnBrk="0" hangingPunct="1">
        <a:defRPr sz="17713" kern="1200">
          <a:solidFill>
            <a:schemeClr val="tx1"/>
          </a:solidFill>
          <a:latin typeface="+mn-lt"/>
          <a:ea typeface="+mn-ea"/>
          <a:cs typeface="+mn-cs"/>
        </a:defRPr>
      </a:lvl6pPr>
      <a:lvl7pPr marL="26998700" algn="l" defTabSz="8999565" rtl="0" eaLnBrk="1" latinLnBrk="0" hangingPunct="1">
        <a:defRPr sz="17713" kern="1200">
          <a:solidFill>
            <a:schemeClr val="tx1"/>
          </a:solidFill>
          <a:latin typeface="+mn-lt"/>
          <a:ea typeface="+mn-ea"/>
          <a:cs typeface="+mn-cs"/>
        </a:defRPr>
      </a:lvl7pPr>
      <a:lvl8pPr marL="31498491" algn="l" defTabSz="8999565" rtl="0" eaLnBrk="1" latinLnBrk="0" hangingPunct="1">
        <a:defRPr sz="17713" kern="1200">
          <a:solidFill>
            <a:schemeClr val="tx1"/>
          </a:solidFill>
          <a:latin typeface="+mn-lt"/>
          <a:ea typeface="+mn-ea"/>
          <a:cs typeface="+mn-cs"/>
        </a:defRPr>
      </a:lvl8pPr>
      <a:lvl9pPr marL="35998264" algn="l" defTabSz="8999565" rtl="0" eaLnBrk="1" latinLnBrk="0" hangingPunct="1">
        <a:defRPr sz="177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rafik 19">
            <a:extLst>
              <a:ext uri="{FF2B5EF4-FFF2-40B4-BE49-F238E27FC236}">
                <a16:creationId xmlns:a16="http://schemas.microsoft.com/office/drawing/2014/main" id="{65D2ED24-06C0-48F4-B6E2-F2BA6E1036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94" y="3427034"/>
            <a:ext cx="8820000" cy="2940000"/>
          </a:xfrm>
          <a:prstGeom prst="rect">
            <a:avLst/>
          </a:prstGeom>
        </p:spPr>
      </p:pic>
      <p:graphicFrame>
        <p:nvGraphicFramePr>
          <p:cNvPr id="21" name="Tabelle 20">
            <a:extLst>
              <a:ext uri="{FF2B5EF4-FFF2-40B4-BE49-F238E27FC236}">
                <a16:creationId xmlns:a16="http://schemas.microsoft.com/office/drawing/2014/main" id="{4155E70D-9DB7-41F1-A676-EDBDEFAE6C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5514105"/>
              </p:ext>
            </p:extLst>
          </p:nvPr>
        </p:nvGraphicFramePr>
        <p:xfrm>
          <a:off x="695" y="0"/>
          <a:ext cx="8875811" cy="322155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8758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221559">
                <a:tc>
                  <a:txBody>
                    <a:bodyPr/>
                    <a:lstStyle/>
                    <a:p>
                      <a:r>
                        <a:rPr lang="en-US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Forest plot of comparison:</a:t>
                      </a:r>
                      <a:r>
                        <a:rPr lang="en-US" sz="12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b="1" kern="1200" baseline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nHA</a:t>
                      </a:r>
                      <a:r>
                        <a:rPr lang="en-US" sz="12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vs. standard control (</a:t>
                      </a:r>
                      <a:r>
                        <a:rPr lang="en-US" sz="1200" b="1" kern="1200" baseline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NaF</a:t>
                      </a:r>
                      <a:r>
                        <a:rPr lang="en-US" sz="12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), </a:t>
                      </a:r>
                      <a:r>
                        <a:rPr lang="en-US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for outcome: mineral loss at 14 - 28 days follow-up in situ period</a:t>
                      </a:r>
                      <a:endParaRPr lang="en-US" sz="1000" kern="1200" noProof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22" name="Grafik 21">
            <a:extLst>
              <a:ext uri="{FF2B5EF4-FFF2-40B4-BE49-F238E27FC236}">
                <a16:creationId xmlns:a16="http://schemas.microsoft.com/office/drawing/2014/main" id="{6F85424B-A81F-4247-AD62-A358480BE0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782" y="237351"/>
            <a:ext cx="8820000" cy="2923969"/>
          </a:xfrm>
          <a:prstGeom prst="rect">
            <a:avLst/>
          </a:prstGeom>
        </p:spPr>
      </p:pic>
      <p:graphicFrame>
        <p:nvGraphicFramePr>
          <p:cNvPr id="23" name="Tabelle 22">
            <a:extLst>
              <a:ext uri="{FF2B5EF4-FFF2-40B4-BE49-F238E27FC236}">
                <a16:creationId xmlns:a16="http://schemas.microsoft.com/office/drawing/2014/main" id="{7380344D-C3AC-42D9-9EB8-271AAC241A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455388"/>
              </p:ext>
            </p:extLst>
          </p:nvPr>
        </p:nvGraphicFramePr>
        <p:xfrm>
          <a:off x="695" y="3221558"/>
          <a:ext cx="8875811" cy="317735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8758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177351">
                <a:tc>
                  <a:txBody>
                    <a:bodyPr/>
                    <a:lstStyle/>
                    <a:p>
                      <a:r>
                        <a:rPr lang="en-US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Forest plot of comparison:</a:t>
                      </a:r>
                      <a:r>
                        <a:rPr lang="en-US" sz="12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b="1" kern="1200" baseline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nHA</a:t>
                      </a:r>
                      <a:r>
                        <a:rPr lang="en-US" sz="12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vs. </a:t>
                      </a:r>
                      <a:r>
                        <a:rPr lang="en-US" sz="1200" b="1" kern="1200" baseline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negativ</a:t>
                      </a:r>
                      <a:r>
                        <a:rPr lang="en-US" sz="12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control (NC), </a:t>
                      </a:r>
                      <a:r>
                        <a:rPr lang="en-US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for outcome: mineral loss at 14 - 28 days follow-up in situ period</a:t>
                      </a:r>
                      <a:endParaRPr lang="en-US" sz="1000" kern="1200" noProof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5403539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55</Words>
  <Application>Microsoft Office PowerPoint</Application>
  <PresentationFormat>Benutzerdefiniert</PresentationFormat>
  <Paragraphs>3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4" baseType="lpstr">
      <vt:lpstr>Arial</vt:lpstr>
      <vt:lpstr>Calibri</vt:lpstr>
      <vt:lpstr>Larissa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Wierichs, Richard Johannes</dc:creator>
  <cp:lastModifiedBy>Wierichs, Richard Johannes (ZMK)</cp:lastModifiedBy>
  <cp:revision>49</cp:revision>
  <dcterms:created xsi:type="dcterms:W3CDTF">2015-07-22T10:51:21Z</dcterms:created>
  <dcterms:modified xsi:type="dcterms:W3CDTF">2021-05-19T12:17:26Z</dcterms:modified>
</cp:coreProperties>
</file>