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8280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14" autoAdjust="0"/>
    <p:restoredTop sz="94660"/>
  </p:normalViewPr>
  <p:slideViewPr>
    <p:cSldViewPr snapToGrid="0">
      <p:cViewPr>
        <p:scale>
          <a:sx n="300" d="100"/>
          <a:sy n="300" d="100"/>
        </p:scale>
        <p:origin x="216" y="-11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55149"/>
            <a:ext cx="10363200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49128"/>
            <a:ext cx="9144000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379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225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40855"/>
            <a:ext cx="2628900" cy="70172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40855"/>
            <a:ext cx="7734300" cy="7017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2577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873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064352"/>
            <a:ext cx="10515600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541353"/>
            <a:ext cx="10515600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405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04273"/>
            <a:ext cx="5181600" cy="525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04273"/>
            <a:ext cx="5181600" cy="525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23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40856"/>
            <a:ext cx="10515600" cy="1600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029849"/>
            <a:ext cx="5157787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024646"/>
            <a:ext cx="5157787" cy="4448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029849"/>
            <a:ext cx="5183188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024646"/>
            <a:ext cx="5183188" cy="4448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64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0712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133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52027"/>
            <a:ext cx="3932237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92226"/>
            <a:ext cx="6172200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84120"/>
            <a:ext cx="3932237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5110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52027"/>
            <a:ext cx="3932237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92226"/>
            <a:ext cx="6172200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84120"/>
            <a:ext cx="3932237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31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40856"/>
            <a:ext cx="10515600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04273"/>
            <a:ext cx="10515600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674706"/>
            <a:ext cx="2743200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CFCC4-F194-444C-B647-76D53DC03787}" type="datetimeFigureOut">
              <a:rPr lang="en-CA" smtClean="0"/>
              <a:t>19/10/2023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674706"/>
            <a:ext cx="4114800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674706"/>
            <a:ext cx="2743200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D2D57-664E-4EE4-947C-7E60937DDA4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915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369479-4ACF-2C46-A566-C533ADAEAF87}"/>
              </a:ext>
            </a:extLst>
          </p:cNvPr>
          <p:cNvCxnSpPr>
            <a:cxnSpLocks/>
          </p:cNvCxnSpPr>
          <p:nvPr/>
        </p:nvCxnSpPr>
        <p:spPr>
          <a:xfrm>
            <a:off x="1312185" y="462213"/>
            <a:ext cx="5998208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CC9C9F-80CB-5C91-B4C1-7F61FEB67541}"/>
              </a:ext>
            </a:extLst>
          </p:cNvPr>
          <p:cNvCxnSpPr>
            <a:cxnSpLocks/>
          </p:cNvCxnSpPr>
          <p:nvPr/>
        </p:nvCxnSpPr>
        <p:spPr>
          <a:xfrm>
            <a:off x="1322578" y="762153"/>
            <a:ext cx="6013621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B76A32-6BC8-BF3C-602F-752104BC0238}"/>
              </a:ext>
            </a:extLst>
          </p:cNvPr>
          <p:cNvCxnSpPr>
            <a:cxnSpLocks/>
          </p:cNvCxnSpPr>
          <p:nvPr/>
        </p:nvCxnSpPr>
        <p:spPr>
          <a:xfrm>
            <a:off x="1267691" y="7179083"/>
            <a:ext cx="6889098" cy="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482BD66-7E87-F408-034C-8781E7D3BA85}"/>
              </a:ext>
            </a:extLst>
          </p:cNvPr>
          <p:cNvSpPr txBox="1"/>
          <p:nvPr/>
        </p:nvSpPr>
        <p:spPr>
          <a:xfrm>
            <a:off x="1248949" y="207678"/>
            <a:ext cx="6535415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 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Multivariate analysis on confirmed recurrences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				exp (Beta)		95% Cl</a:t>
            </a:r>
            <a:r>
              <a:rPr lang="en-CA" sz="1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-value														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male			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	-</a:t>
            </a:r>
          </a:p>
          <a:p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female			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4.95		0.86, 23.2		0.07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(years)			1.00		0.95, 1.06		&gt;0.9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Body-Mass index			0.90		0.74, 1.18		0.4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Smoking status	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yes			-		-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no			0.10		0.01, 15.1		0.3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CDC 				1.06		0.01, 396		&gt;0.9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ASA-Score			0.83		0.30, 2.24		0.7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of Surgery (minutes)	0.98		0.91, 1.05		0.5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site infection	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			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	-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			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3.60		0.00, 910		0.6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			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20.3		0.00, 90.316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of hernia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-		-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medium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1.21		0.23, 11.7		0.8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1.32		0.16, 15.7		0.8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of hernia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indirect			-		-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direct			1.66		0.30, 7.71		0.5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combined		2.19		0.36, 11.3		0.4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 of hernia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-		-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0.21		0.02, 0.89		</a:t>
            </a:r>
            <a:r>
              <a:rPr lang="en-CA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0.032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Suture material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stainless steel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		-</a:t>
            </a:r>
          </a:p>
          <a:p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polypropylene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0.61		0.13, 2.37		0.5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 Confidence Interval; ASA American Society of Anaesthesiologists; CDC </a:t>
            </a:r>
            <a:r>
              <a:rPr lang="en-CA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Clavien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CA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Dindo</a:t>
            </a:r>
            <a:r>
              <a:rPr lang="en-CA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84481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</TotalTime>
  <Words>346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 Paasch</dc:creator>
  <cp:lastModifiedBy>Christoph Paasch</cp:lastModifiedBy>
  <cp:revision>8</cp:revision>
  <dcterms:created xsi:type="dcterms:W3CDTF">2023-10-18T13:07:35Z</dcterms:created>
  <dcterms:modified xsi:type="dcterms:W3CDTF">2023-10-19T11:11:38Z</dcterms:modified>
</cp:coreProperties>
</file>