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-13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48A39-1787-490C-8372-50C11C8DB519}" type="datetimeFigureOut">
              <a:rPr lang="pl-PL" smtClean="0"/>
              <a:pPr/>
              <a:t>2022-06-30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EB006-BEF3-4E1E-9A47-DCDD710DA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Arkusz_programu_Microsoft_Office_Excel1.xlsx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Arkusz_programu_Microsoft_Office_Excel2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15540"/>
            <a:ext cx="230425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2483768" y="188640"/>
          <a:ext cx="6542039" cy="5904656"/>
        </p:xfrm>
        <a:graphic>
          <a:graphicData uri="http://schemas.openxmlformats.org/presentationml/2006/ole">
            <p:oleObj spid="_x0000_s1028" name="Arkusz" r:id="rId4" imgW="10706179" imgH="8229600" progId="Excel.Sheet.12">
              <p:embed/>
            </p:oleObj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323528" y="332656"/>
            <a:ext cx="1587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Supplementary Fig. 1</a:t>
            </a:r>
            <a:r>
              <a:rPr lang="pl-PL" sz="1200" dirty="0" smtClean="0"/>
              <a:t>A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352" y="946007"/>
            <a:ext cx="2105787" cy="519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ole tekstowe 1"/>
          <p:cNvSpPr txBox="1"/>
          <p:nvPr/>
        </p:nvSpPr>
        <p:spPr>
          <a:xfrm>
            <a:off x="251520" y="188640"/>
            <a:ext cx="1587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Supplementary Fig. 1</a:t>
            </a:r>
            <a:r>
              <a:rPr lang="pl-PL" sz="1200" dirty="0" smtClean="0"/>
              <a:t>B</a:t>
            </a:r>
            <a:endParaRPr lang="en-US" sz="1200" dirty="0"/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2588186" y="250667"/>
          <a:ext cx="6467581" cy="5763878"/>
        </p:xfrm>
        <a:graphic>
          <a:graphicData uri="http://schemas.openxmlformats.org/presentationml/2006/ole">
            <p:oleObj spid="_x0000_s14340" name="Arkusz" r:id="rId4" imgW="11030068" imgH="7648643" progId="Excel.Sheet.12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10</Words>
  <Application>Microsoft Office PowerPoint</Application>
  <PresentationFormat>Pokaz na ekranie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2</vt:i4>
      </vt:variant>
    </vt:vector>
  </HeadingPairs>
  <TitlesOfParts>
    <vt:vector size="5" baseType="lpstr">
      <vt:lpstr>Motyw pakietu Office</vt:lpstr>
      <vt:lpstr>Arkusz programu Microsoft Office Excel</vt:lpstr>
      <vt:lpstr>Arkusz</vt:lpstr>
      <vt:lpstr>Slajd 1</vt:lpstr>
      <vt:lpstr>Slajd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recenzent</dc:creator>
  <cp:lastModifiedBy>recenzent</cp:lastModifiedBy>
  <cp:revision>26</cp:revision>
  <dcterms:created xsi:type="dcterms:W3CDTF">2022-02-25T11:05:23Z</dcterms:created>
  <dcterms:modified xsi:type="dcterms:W3CDTF">2022-06-30T08:17:42Z</dcterms:modified>
</cp:coreProperties>
</file>